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8"/>
  </p:notesMasterIdLst>
  <p:handoutMasterIdLst>
    <p:handoutMasterId r:id="rId39"/>
  </p:handoutMasterIdLst>
  <p:sldIdLst>
    <p:sldId id="256" r:id="rId4"/>
    <p:sldId id="261" r:id="rId5"/>
    <p:sldId id="264" r:id="rId6"/>
    <p:sldId id="262" r:id="rId7"/>
    <p:sldId id="265" r:id="rId8"/>
    <p:sldId id="271" r:id="rId9"/>
    <p:sldId id="279" r:id="rId10"/>
    <p:sldId id="293" r:id="rId11"/>
    <p:sldId id="283" r:id="rId12"/>
    <p:sldId id="272" r:id="rId13"/>
    <p:sldId id="284" r:id="rId14"/>
    <p:sldId id="291" r:id="rId15"/>
    <p:sldId id="270" r:id="rId16"/>
    <p:sldId id="296" r:id="rId17"/>
    <p:sldId id="273" r:id="rId18"/>
    <p:sldId id="294" r:id="rId19"/>
    <p:sldId id="280" r:id="rId20"/>
    <p:sldId id="285" r:id="rId21"/>
    <p:sldId id="282" r:id="rId22"/>
    <p:sldId id="288" r:id="rId23"/>
    <p:sldId id="292" r:id="rId24"/>
    <p:sldId id="274" r:id="rId25"/>
    <p:sldId id="286" r:id="rId26"/>
    <p:sldId id="278" r:id="rId27"/>
    <p:sldId id="287" r:id="rId28"/>
    <p:sldId id="276" r:id="rId29"/>
    <p:sldId id="289" r:id="rId30"/>
    <p:sldId id="277" r:id="rId31"/>
    <p:sldId id="290" r:id="rId32"/>
    <p:sldId id="295" r:id="rId33"/>
    <p:sldId id="281" r:id="rId34"/>
    <p:sldId id="298" r:id="rId35"/>
    <p:sldId id="299" r:id="rId36"/>
    <p:sldId id="300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3" orient="horz" pos="1983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8FED"/>
    <a:srgbClr val="3967DE"/>
    <a:srgbClr val="26A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9" autoAdjust="0"/>
    <p:restoredTop sz="94660"/>
  </p:normalViewPr>
  <p:slideViewPr>
    <p:cSldViewPr>
      <p:cViewPr varScale="1">
        <p:scale>
          <a:sx n="147" d="100"/>
          <a:sy n="147" d="100"/>
        </p:scale>
        <p:origin x="-660" y="-102"/>
      </p:cViewPr>
      <p:guideLst>
        <p:guide orient="horz" pos="1620"/>
        <p:guide orient="horz" pos="19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57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6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B30-4461-936E-BDF49B79C3B6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B30-4461-936E-BDF49B79C3B6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B30-4461-936E-BDF49B79C3B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B30-4461-936E-BDF49B79C3B6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7B30-4461-936E-BDF49B79C3B6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B30-4461-936E-BDF49B79C3B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7B30-4461-936E-BDF49B79C3B6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7B30-4461-936E-BDF49B79C3B6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B30-4461-936E-BDF49B79C3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397504"/>
        <c:axId val="173399424"/>
      </c:barChart>
      <c:catAx>
        <c:axId val="173397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73399424"/>
        <c:crosses val="autoZero"/>
        <c:auto val="1"/>
        <c:lblAlgn val="ctr"/>
        <c:lblOffset val="100"/>
        <c:noMultiLvlLbl val="0"/>
      </c:catAx>
      <c:valAx>
        <c:axId val="1733994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7339750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111-4C9D-BA4A-FFBD471B34A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111-4C9D-BA4A-FFBD471B34AF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111-4C9D-BA4A-FFBD471B34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111-4C9D-BA4A-FFBD471B34A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111-4C9D-BA4A-FFBD471B34AF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111-4C9D-BA4A-FFBD471B34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111-4C9D-BA4A-FFBD471B34A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111-4C9D-BA4A-FFBD471B34AF}"/>
              </c:ext>
            </c:extLst>
          </c:dPt>
          <c:cat>
            <c:strRef>
              <c:f>Sheet1!$A$2:$A$4</c:f>
              <c:strCache>
                <c:ptCount val="3"/>
                <c:pt idx="0">
                  <c:v>Text 1</c:v>
                </c:pt>
                <c:pt idx="1">
                  <c:v>Text2 </c:v>
                </c:pt>
                <c:pt idx="2">
                  <c:v>Text 3 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111-4C9D-BA4A-FFBD471B3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710400"/>
        <c:axId val="178711936"/>
      </c:barChart>
      <c:catAx>
        <c:axId val="17871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78711936"/>
        <c:crosses val="autoZero"/>
        <c:auto val="1"/>
        <c:lblAlgn val="ctr"/>
        <c:lblOffset val="100"/>
        <c:noMultiLvlLbl val="0"/>
      </c:catAx>
      <c:valAx>
        <c:axId val="17871193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7871040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290487608145588E-2"/>
          <c:y val="5.7022637795275589E-2"/>
          <c:w val="0.83759195610226722"/>
          <c:h val="0.9843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46F-4CBB-AA08-BAF763097ACB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46F-4CBB-AA08-BAF763097AC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46F-4CBB-AA08-BAF763097AC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46F-4CBB-AA08-BAF763097AC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25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46F-4CBB-AA08-BAF763097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7353627374736"/>
          <c:y val="0.11934540032059297"/>
          <c:w val="0.75426519560504668"/>
          <c:h val="0.937888089006995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CD9-43AF-B88D-7B176FEDECC9}"/>
              </c:ext>
            </c:extLst>
          </c:dPt>
          <c:dPt>
            <c:idx val="1"/>
            <c:bubble3D val="0"/>
            <c:spPr>
              <a:solidFill>
                <a:schemeClr val="accent4">
                  <a:alpha val="2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CD9-43AF-B88D-7B176FEDECC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CD9-43AF-B88D-7B176FEDE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2500000000000001E-2"/>
          <c:y val="6.6397085942639003E-2"/>
          <c:w val="0.96458333333333335"/>
          <c:h val="0.8672058281147220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B8FED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6B-4C7E-B12F-50E3CE947E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86B-4C7E-B12F-50E3CE947E66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D2-4EBA-82B9-1753A1D137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B8FED">
                <a:alpha val="20000"/>
              </a:srgb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alpha val="2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86B-4C7E-B12F-50E3CE947E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alpha val="2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6B-4C7E-B12F-50E3CE947E66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5D2-4EBA-82B9-1753A1D13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227212672"/>
        <c:axId val="227542144"/>
      </c:barChart>
      <c:catAx>
        <c:axId val="2272126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27542144"/>
        <c:crosses val="autoZero"/>
        <c:auto val="1"/>
        <c:lblAlgn val="ctr"/>
        <c:lblOffset val="100"/>
        <c:noMultiLvlLbl val="0"/>
      </c:catAx>
      <c:valAx>
        <c:axId val="22754214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27212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603495744203879E-3"/>
          <c:y val="6.3117407827583447E-2"/>
          <c:w val="0.99437804559682919"/>
          <c:h val="0.9229978356720061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B8D37-F2C9-4AA7-9088-A1D556DE4F3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7DA08-A421-428F-B2A2-13165CAF9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5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AEFD-F0CA-40B0-91E7-913D9FD56239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E6118-A8F0-4C13-BF86-10944E626E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33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34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E6118-A8F0-4C13-BF86-10944E626E13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67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: 도형 4">
            <a:extLst>
              <a:ext uri="{FF2B5EF4-FFF2-40B4-BE49-F238E27FC236}">
                <a16:creationId xmlns:a16="http://schemas.microsoft.com/office/drawing/2014/main" xmlns="" id="{C6179DE7-D0F5-4FCE-9D64-2210387C6D0C}"/>
              </a:ext>
            </a:extLst>
          </p:cNvPr>
          <p:cNvSpPr/>
          <p:nvPr userDrawn="1"/>
        </p:nvSpPr>
        <p:spPr>
          <a:xfrm>
            <a:off x="1691680" y="-5100"/>
            <a:ext cx="7286625" cy="4026569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26569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810000"/>
                  <a:pt x="7286625" y="4019550"/>
                </a:cubicBezTo>
                <a:cubicBezTo>
                  <a:pt x="2543175" y="4156075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692" y="3003798"/>
            <a:ext cx="3240212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4155926"/>
            <a:ext cx="324021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xmlns="" id="{96FFB94C-B84A-46A3-BF10-6C511C2C85D4}"/>
              </a:ext>
            </a:extLst>
          </p:cNvPr>
          <p:cNvSpPr/>
          <p:nvPr userDrawn="1"/>
        </p:nvSpPr>
        <p:spPr>
          <a:xfrm>
            <a:off x="1828799" y="-5100"/>
            <a:ext cx="7286625" cy="4010593"/>
          </a:xfrm>
          <a:custGeom>
            <a:avLst/>
            <a:gdLst>
              <a:gd name="connsiteX0" fmla="*/ 0 w 7296150"/>
              <a:gd name="connsiteY0" fmla="*/ 0 h 4038600"/>
              <a:gd name="connsiteX1" fmla="*/ 523875 w 7296150"/>
              <a:gd name="connsiteY1" fmla="*/ 38100 h 4038600"/>
              <a:gd name="connsiteX2" fmla="*/ 7296150 w 7296150"/>
              <a:gd name="connsiteY2" fmla="*/ 4038600 h 4038600"/>
              <a:gd name="connsiteX3" fmla="*/ 0 w 7296150"/>
              <a:gd name="connsiteY3" fmla="*/ 0 h 4038600"/>
              <a:gd name="connsiteX0" fmla="*/ 0 w 7277100"/>
              <a:gd name="connsiteY0" fmla="*/ 0 h 4000500"/>
              <a:gd name="connsiteX1" fmla="*/ 504825 w 7277100"/>
              <a:gd name="connsiteY1" fmla="*/ 0 h 4000500"/>
              <a:gd name="connsiteX2" fmla="*/ 7277100 w 7277100"/>
              <a:gd name="connsiteY2" fmla="*/ 4000500 h 4000500"/>
              <a:gd name="connsiteX3" fmla="*/ 0 w 7277100"/>
              <a:gd name="connsiteY3" fmla="*/ 0 h 400050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19550"/>
              <a:gd name="connsiteX1" fmla="*/ 514350 w 7286625"/>
              <a:gd name="connsiteY1" fmla="*/ 19050 h 4019550"/>
              <a:gd name="connsiteX2" fmla="*/ 7286625 w 7286625"/>
              <a:gd name="connsiteY2" fmla="*/ 4019550 h 4019550"/>
              <a:gd name="connsiteX3" fmla="*/ 0 w 7286625"/>
              <a:gd name="connsiteY3" fmla="*/ 0 h 4019550"/>
              <a:gd name="connsiteX0" fmla="*/ 0 w 7286625"/>
              <a:gd name="connsiteY0" fmla="*/ 0 h 4026053"/>
              <a:gd name="connsiteX1" fmla="*/ 514350 w 7286625"/>
              <a:gd name="connsiteY1" fmla="*/ 19050 h 4026053"/>
              <a:gd name="connsiteX2" fmla="*/ 7286625 w 7286625"/>
              <a:gd name="connsiteY2" fmla="*/ 4019550 h 4026053"/>
              <a:gd name="connsiteX3" fmla="*/ 0 w 7286625"/>
              <a:gd name="connsiteY3" fmla="*/ 0 h 4026053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856"/>
              <a:gd name="connsiteX1" fmla="*/ 514350 w 7286625"/>
              <a:gd name="connsiteY1" fmla="*/ 19050 h 4029856"/>
              <a:gd name="connsiteX2" fmla="*/ 7286625 w 7286625"/>
              <a:gd name="connsiteY2" fmla="*/ 4019550 h 4029856"/>
              <a:gd name="connsiteX3" fmla="*/ 0 w 7286625"/>
              <a:gd name="connsiteY3" fmla="*/ 0 h 4029856"/>
              <a:gd name="connsiteX0" fmla="*/ 0 w 7286625"/>
              <a:gd name="connsiteY0" fmla="*/ 0 h 4029286"/>
              <a:gd name="connsiteX1" fmla="*/ 514350 w 7286625"/>
              <a:gd name="connsiteY1" fmla="*/ 19050 h 4029286"/>
              <a:gd name="connsiteX2" fmla="*/ 7286625 w 7286625"/>
              <a:gd name="connsiteY2" fmla="*/ 4019550 h 4029286"/>
              <a:gd name="connsiteX3" fmla="*/ 0 w 7286625"/>
              <a:gd name="connsiteY3" fmla="*/ 0 h 4029286"/>
              <a:gd name="connsiteX0" fmla="*/ 0 w 7286625"/>
              <a:gd name="connsiteY0" fmla="*/ 0 h 4030399"/>
              <a:gd name="connsiteX1" fmla="*/ 514350 w 7286625"/>
              <a:gd name="connsiteY1" fmla="*/ 19050 h 4030399"/>
              <a:gd name="connsiteX2" fmla="*/ 7286625 w 7286625"/>
              <a:gd name="connsiteY2" fmla="*/ 4019550 h 4030399"/>
              <a:gd name="connsiteX3" fmla="*/ 0 w 7286625"/>
              <a:gd name="connsiteY3" fmla="*/ 0 h 4030399"/>
              <a:gd name="connsiteX0" fmla="*/ 0 w 7286625"/>
              <a:gd name="connsiteY0" fmla="*/ 0 h 4030447"/>
              <a:gd name="connsiteX1" fmla="*/ 514350 w 7286625"/>
              <a:gd name="connsiteY1" fmla="*/ 19050 h 4030447"/>
              <a:gd name="connsiteX2" fmla="*/ 7286625 w 7286625"/>
              <a:gd name="connsiteY2" fmla="*/ 4019550 h 4030447"/>
              <a:gd name="connsiteX3" fmla="*/ 0 w 7286625"/>
              <a:gd name="connsiteY3" fmla="*/ 0 h 4030447"/>
              <a:gd name="connsiteX0" fmla="*/ 0 w 7286625"/>
              <a:gd name="connsiteY0" fmla="*/ 0 h 4030896"/>
              <a:gd name="connsiteX1" fmla="*/ 514350 w 7286625"/>
              <a:gd name="connsiteY1" fmla="*/ 19050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30896"/>
              <a:gd name="connsiteX1" fmla="*/ 514350 w 7286625"/>
              <a:gd name="connsiteY1" fmla="*/ 9525 h 4030896"/>
              <a:gd name="connsiteX2" fmla="*/ 7286625 w 7286625"/>
              <a:gd name="connsiteY2" fmla="*/ 4019550 h 4030896"/>
              <a:gd name="connsiteX3" fmla="*/ 0 w 7286625"/>
              <a:gd name="connsiteY3" fmla="*/ 0 h 4030896"/>
              <a:gd name="connsiteX0" fmla="*/ 0 w 7286625"/>
              <a:gd name="connsiteY0" fmla="*/ 0 h 4026737"/>
              <a:gd name="connsiteX1" fmla="*/ 514350 w 7286625"/>
              <a:gd name="connsiteY1" fmla="*/ 9525 h 4026737"/>
              <a:gd name="connsiteX2" fmla="*/ 7286625 w 7286625"/>
              <a:gd name="connsiteY2" fmla="*/ 4019550 h 4026737"/>
              <a:gd name="connsiteX3" fmla="*/ 0 w 7286625"/>
              <a:gd name="connsiteY3" fmla="*/ 0 h 4026737"/>
              <a:gd name="connsiteX0" fmla="*/ 0 w 7286625"/>
              <a:gd name="connsiteY0" fmla="*/ 0 h 4026569"/>
              <a:gd name="connsiteX1" fmla="*/ 514350 w 7286625"/>
              <a:gd name="connsiteY1" fmla="*/ 9525 h 4026569"/>
              <a:gd name="connsiteX2" fmla="*/ 7286625 w 7286625"/>
              <a:gd name="connsiteY2" fmla="*/ 4019550 h 4026569"/>
              <a:gd name="connsiteX3" fmla="*/ 0 w 7286625"/>
              <a:gd name="connsiteY3" fmla="*/ 0 h 4026569"/>
              <a:gd name="connsiteX0" fmla="*/ 0 w 7286625"/>
              <a:gd name="connsiteY0" fmla="*/ 0 h 4007586"/>
              <a:gd name="connsiteX1" fmla="*/ 514350 w 7286625"/>
              <a:gd name="connsiteY1" fmla="*/ 9525 h 4007586"/>
              <a:gd name="connsiteX2" fmla="*/ 7286625 w 7286625"/>
              <a:gd name="connsiteY2" fmla="*/ 4000500 h 4007586"/>
              <a:gd name="connsiteX3" fmla="*/ 0 w 7286625"/>
              <a:gd name="connsiteY3" fmla="*/ 0 h 4007586"/>
              <a:gd name="connsiteX0" fmla="*/ 0 w 7286625"/>
              <a:gd name="connsiteY0" fmla="*/ 0 h 4011694"/>
              <a:gd name="connsiteX1" fmla="*/ 514350 w 7286625"/>
              <a:gd name="connsiteY1" fmla="*/ 9525 h 4011694"/>
              <a:gd name="connsiteX2" fmla="*/ 7286625 w 7286625"/>
              <a:gd name="connsiteY2" fmla="*/ 4000500 h 4011694"/>
              <a:gd name="connsiteX3" fmla="*/ 0 w 7286625"/>
              <a:gd name="connsiteY3" fmla="*/ 0 h 4011694"/>
              <a:gd name="connsiteX0" fmla="*/ 0 w 7286625"/>
              <a:gd name="connsiteY0" fmla="*/ 0 h 4010593"/>
              <a:gd name="connsiteX1" fmla="*/ 514350 w 7286625"/>
              <a:gd name="connsiteY1" fmla="*/ 9525 h 4010593"/>
              <a:gd name="connsiteX2" fmla="*/ 7286625 w 7286625"/>
              <a:gd name="connsiteY2" fmla="*/ 4000500 h 4010593"/>
              <a:gd name="connsiteX3" fmla="*/ 0 w 7286625"/>
              <a:gd name="connsiteY3" fmla="*/ 0 h 401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25" h="4010593">
                <a:moveTo>
                  <a:pt x="0" y="0"/>
                </a:moveTo>
                <a:lnTo>
                  <a:pt x="514350" y="9525"/>
                </a:lnTo>
                <a:cubicBezTo>
                  <a:pt x="685800" y="1990725"/>
                  <a:pt x="2171700" y="3790950"/>
                  <a:pt x="7286625" y="4000500"/>
                </a:cubicBezTo>
                <a:cubicBezTo>
                  <a:pt x="2562225" y="4165600"/>
                  <a:pt x="304800" y="228282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xmlns="" id="{D7620DE0-0A98-4621-A31C-3F83C507D1C1}"/>
              </a:ext>
            </a:extLst>
          </p:cNvPr>
          <p:cNvSpPr/>
          <p:nvPr userDrawn="1"/>
        </p:nvSpPr>
        <p:spPr>
          <a:xfrm>
            <a:off x="1717249" y="349877"/>
            <a:ext cx="7241060" cy="3745325"/>
          </a:xfrm>
          <a:custGeom>
            <a:avLst/>
            <a:gdLst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733800"/>
              <a:gd name="connsiteX1" fmla="*/ 2047875 w 7239000"/>
              <a:gd name="connsiteY1" fmla="*/ 3486150 h 3733800"/>
              <a:gd name="connsiteX2" fmla="*/ 7239000 w 7239000"/>
              <a:gd name="connsiteY2" fmla="*/ 3733800 h 3733800"/>
              <a:gd name="connsiteX3" fmla="*/ 0 w 7239000"/>
              <a:gd name="connsiteY3" fmla="*/ 0 h 3733800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917737"/>
              <a:gd name="connsiteX1" fmla="*/ 2047875 w 7239000"/>
              <a:gd name="connsiteY1" fmla="*/ 3486150 h 3917737"/>
              <a:gd name="connsiteX2" fmla="*/ 7239000 w 7239000"/>
              <a:gd name="connsiteY2" fmla="*/ 3733800 h 3917737"/>
              <a:gd name="connsiteX3" fmla="*/ 0 w 7239000"/>
              <a:gd name="connsiteY3" fmla="*/ 0 h 3917737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3800"/>
              <a:gd name="connsiteX1" fmla="*/ 7239000 w 7239000"/>
              <a:gd name="connsiteY1" fmla="*/ 3733800 h 3733800"/>
              <a:gd name="connsiteX2" fmla="*/ 0 w 7239000"/>
              <a:gd name="connsiteY2" fmla="*/ 0 h 3733800"/>
              <a:gd name="connsiteX0" fmla="*/ 0 w 7239000"/>
              <a:gd name="connsiteY0" fmla="*/ 0 h 3739418"/>
              <a:gd name="connsiteX1" fmla="*/ 7239000 w 7239000"/>
              <a:gd name="connsiteY1" fmla="*/ 3733800 h 3739418"/>
              <a:gd name="connsiteX2" fmla="*/ 0 w 7239000"/>
              <a:gd name="connsiteY2" fmla="*/ 0 h 3739418"/>
              <a:gd name="connsiteX0" fmla="*/ 0 w 7239000"/>
              <a:gd name="connsiteY0" fmla="*/ 0 h 3741985"/>
              <a:gd name="connsiteX1" fmla="*/ 7239000 w 7239000"/>
              <a:gd name="connsiteY1" fmla="*/ 3733800 h 3741985"/>
              <a:gd name="connsiteX2" fmla="*/ 0 w 7239000"/>
              <a:gd name="connsiteY2" fmla="*/ 0 h 3741985"/>
              <a:gd name="connsiteX0" fmla="*/ 0 w 7239000"/>
              <a:gd name="connsiteY0" fmla="*/ 0 h 3744767"/>
              <a:gd name="connsiteX1" fmla="*/ 7239000 w 7239000"/>
              <a:gd name="connsiteY1" fmla="*/ 3733800 h 3744767"/>
              <a:gd name="connsiteX2" fmla="*/ 0 w 7239000"/>
              <a:gd name="connsiteY2" fmla="*/ 0 h 3744767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716342"/>
              <a:gd name="connsiteX1" fmla="*/ 7172325 w 7172325"/>
              <a:gd name="connsiteY1" fmla="*/ 3705225 h 3716342"/>
              <a:gd name="connsiteX2" fmla="*/ 0 w 7172325"/>
              <a:gd name="connsiteY2" fmla="*/ 0 h 3716342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95335"/>
              <a:gd name="connsiteX1" fmla="*/ 7172325 w 7172325"/>
              <a:gd name="connsiteY1" fmla="*/ 3705225 h 3995335"/>
              <a:gd name="connsiteX2" fmla="*/ 0 w 7172325"/>
              <a:gd name="connsiteY2" fmla="*/ 0 h 3995335"/>
              <a:gd name="connsiteX0" fmla="*/ 0 w 7172325"/>
              <a:gd name="connsiteY0" fmla="*/ 0 h 3927313"/>
              <a:gd name="connsiteX1" fmla="*/ 7172325 w 7172325"/>
              <a:gd name="connsiteY1" fmla="*/ 3705225 h 3927313"/>
              <a:gd name="connsiteX2" fmla="*/ 0 w 7172325"/>
              <a:gd name="connsiteY2" fmla="*/ 0 h 3927313"/>
              <a:gd name="connsiteX0" fmla="*/ 0 w 7172325"/>
              <a:gd name="connsiteY0" fmla="*/ 0 h 3705225"/>
              <a:gd name="connsiteX1" fmla="*/ 7172325 w 7172325"/>
              <a:gd name="connsiteY1" fmla="*/ 3705225 h 3705225"/>
              <a:gd name="connsiteX2" fmla="*/ 0 w 7172325"/>
              <a:gd name="connsiteY2" fmla="*/ 0 h 3705225"/>
              <a:gd name="connsiteX0" fmla="*/ 0 w 7172325"/>
              <a:gd name="connsiteY0" fmla="*/ 0 h 3975065"/>
              <a:gd name="connsiteX1" fmla="*/ 7172325 w 7172325"/>
              <a:gd name="connsiteY1" fmla="*/ 3705225 h 3975065"/>
              <a:gd name="connsiteX2" fmla="*/ 0 w 7172325"/>
              <a:gd name="connsiteY2" fmla="*/ 0 h 3975065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2763 w 7175088"/>
              <a:gd name="connsiteY0" fmla="*/ 0 h 3909670"/>
              <a:gd name="connsiteX1" fmla="*/ 7175088 w 7175088"/>
              <a:gd name="connsiteY1" fmla="*/ 3705225 h 3909670"/>
              <a:gd name="connsiteX2" fmla="*/ 2763 w 7175088"/>
              <a:gd name="connsiteY2" fmla="*/ 0 h 3909670"/>
              <a:gd name="connsiteX0" fmla="*/ 0 w 7172325"/>
              <a:gd name="connsiteY0" fmla="*/ 0 h 3892257"/>
              <a:gd name="connsiteX1" fmla="*/ 7172325 w 7172325"/>
              <a:gd name="connsiteY1" fmla="*/ 3705225 h 3892257"/>
              <a:gd name="connsiteX2" fmla="*/ 0 w 7172325"/>
              <a:gd name="connsiteY2" fmla="*/ 0 h 3892257"/>
              <a:gd name="connsiteX0" fmla="*/ 0 w 7172325"/>
              <a:gd name="connsiteY0" fmla="*/ 0 h 3713751"/>
              <a:gd name="connsiteX1" fmla="*/ 7172325 w 7172325"/>
              <a:gd name="connsiteY1" fmla="*/ 3705225 h 3713751"/>
              <a:gd name="connsiteX2" fmla="*/ 0 w 7172325"/>
              <a:gd name="connsiteY2" fmla="*/ 0 h 3713751"/>
              <a:gd name="connsiteX0" fmla="*/ 0 w 7172325"/>
              <a:gd name="connsiteY0" fmla="*/ 0 h 3719098"/>
              <a:gd name="connsiteX1" fmla="*/ 7172325 w 7172325"/>
              <a:gd name="connsiteY1" fmla="*/ 3705225 h 3719098"/>
              <a:gd name="connsiteX2" fmla="*/ 0 w 7172325"/>
              <a:gd name="connsiteY2" fmla="*/ 0 h 371909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18478"/>
              <a:gd name="connsiteX1" fmla="*/ 7172325 w 7172325"/>
              <a:gd name="connsiteY1" fmla="*/ 3705225 h 3718478"/>
              <a:gd name="connsiteX2" fmla="*/ 0 w 7172325"/>
              <a:gd name="connsiteY2" fmla="*/ 0 h 3718478"/>
              <a:gd name="connsiteX0" fmla="*/ 0 w 7172325"/>
              <a:gd name="connsiteY0" fmla="*/ 0 h 3728733"/>
              <a:gd name="connsiteX1" fmla="*/ 7172325 w 7172325"/>
              <a:gd name="connsiteY1" fmla="*/ 3705225 h 3728733"/>
              <a:gd name="connsiteX2" fmla="*/ 0 w 7172325"/>
              <a:gd name="connsiteY2" fmla="*/ 0 h 3728733"/>
              <a:gd name="connsiteX0" fmla="*/ 0 w 7172325"/>
              <a:gd name="connsiteY0" fmla="*/ 0 h 3722357"/>
              <a:gd name="connsiteX1" fmla="*/ 7172325 w 7172325"/>
              <a:gd name="connsiteY1" fmla="*/ 3705225 h 3722357"/>
              <a:gd name="connsiteX2" fmla="*/ 0 w 7172325"/>
              <a:gd name="connsiteY2" fmla="*/ 0 h 3722357"/>
              <a:gd name="connsiteX0" fmla="*/ 0 w 7162598"/>
              <a:gd name="connsiteY0" fmla="*/ 0 h 3722357"/>
              <a:gd name="connsiteX1" fmla="*/ 7162598 w 7162598"/>
              <a:gd name="connsiteY1" fmla="*/ 3705225 h 3722357"/>
              <a:gd name="connsiteX2" fmla="*/ 0 w 7162598"/>
              <a:gd name="connsiteY2" fmla="*/ 0 h 3722357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18466"/>
              <a:gd name="connsiteX1" fmla="*/ 7162598 w 7162598"/>
              <a:gd name="connsiteY1" fmla="*/ 3705225 h 3718466"/>
              <a:gd name="connsiteX2" fmla="*/ 0 w 7162598"/>
              <a:gd name="connsiteY2" fmla="*/ 0 h 3718466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8182"/>
              <a:gd name="connsiteX1" fmla="*/ 7162598 w 7162598"/>
              <a:gd name="connsiteY1" fmla="*/ 3705225 h 3738182"/>
              <a:gd name="connsiteX2" fmla="*/ 0 w 7162598"/>
              <a:gd name="connsiteY2" fmla="*/ 0 h 3738182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62598"/>
              <a:gd name="connsiteY0" fmla="*/ 0 h 3726589"/>
              <a:gd name="connsiteX1" fmla="*/ 7162598 w 7162598"/>
              <a:gd name="connsiteY1" fmla="*/ 3705225 h 3726589"/>
              <a:gd name="connsiteX2" fmla="*/ 0 w 7162598"/>
              <a:gd name="connsiteY2" fmla="*/ 0 h 3726589"/>
              <a:gd name="connsiteX0" fmla="*/ 0 w 7162598"/>
              <a:gd name="connsiteY0" fmla="*/ 0 h 3736839"/>
              <a:gd name="connsiteX1" fmla="*/ 7162598 w 7162598"/>
              <a:gd name="connsiteY1" fmla="*/ 3705225 h 3736839"/>
              <a:gd name="connsiteX2" fmla="*/ 0 w 7162598"/>
              <a:gd name="connsiteY2" fmla="*/ 0 h 3736839"/>
              <a:gd name="connsiteX0" fmla="*/ 0 w 7156562"/>
              <a:gd name="connsiteY0" fmla="*/ 0 h 3745687"/>
              <a:gd name="connsiteX1" fmla="*/ 7156562 w 7156562"/>
              <a:gd name="connsiteY1" fmla="*/ 3714279 h 3745687"/>
              <a:gd name="connsiteX2" fmla="*/ 0 w 7156562"/>
              <a:gd name="connsiteY2" fmla="*/ 0 h 3745687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36839"/>
              <a:gd name="connsiteX1" fmla="*/ 7247096 w 7247096"/>
              <a:gd name="connsiteY1" fmla="*/ 3705225 h 3736839"/>
              <a:gd name="connsiteX2" fmla="*/ 0 w 7247096"/>
              <a:gd name="connsiteY2" fmla="*/ 0 h 3736839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5988"/>
              <a:gd name="connsiteX1" fmla="*/ 7247096 w 7247096"/>
              <a:gd name="connsiteY1" fmla="*/ 3705225 h 3745988"/>
              <a:gd name="connsiteX2" fmla="*/ 0 w 7247096"/>
              <a:gd name="connsiteY2" fmla="*/ 0 h 3745988"/>
              <a:gd name="connsiteX0" fmla="*/ 0 w 7247096"/>
              <a:gd name="connsiteY0" fmla="*/ 0 h 3742385"/>
              <a:gd name="connsiteX1" fmla="*/ 7247096 w 7247096"/>
              <a:gd name="connsiteY1" fmla="*/ 3705225 h 3742385"/>
              <a:gd name="connsiteX2" fmla="*/ 0 w 7247096"/>
              <a:gd name="connsiteY2" fmla="*/ 0 h 374238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  <a:gd name="connsiteX0" fmla="*/ 0 w 7241060"/>
              <a:gd name="connsiteY0" fmla="*/ 0 h 3745325"/>
              <a:gd name="connsiteX1" fmla="*/ 7241060 w 7241060"/>
              <a:gd name="connsiteY1" fmla="*/ 3708243 h 3745325"/>
              <a:gd name="connsiteX2" fmla="*/ 0 w 7241060"/>
              <a:gd name="connsiteY2" fmla="*/ 0 h 374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1060" h="3745325">
                <a:moveTo>
                  <a:pt x="0" y="0"/>
                </a:moveTo>
                <a:cubicBezTo>
                  <a:pt x="698112" y="2619307"/>
                  <a:pt x="3122351" y="3745804"/>
                  <a:pt x="7241060" y="3708243"/>
                </a:cubicBezTo>
                <a:cubicBezTo>
                  <a:pt x="3402389" y="3964568"/>
                  <a:pt x="561837" y="290944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7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57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65800" y="470456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20829" y="3067019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859357" y="1329877"/>
            <a:ext cx="1664849" cy="16605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318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57779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33843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9552" y="1131590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9552" y="3291830"/>
            <a:ext cx="4032448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517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60000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6077724" y="360001"/>
            <a:ext cx="2700000" cy="442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18862" y="360001"/>
            <a:ext cx="2700000" cy="442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6835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69922" y="1869672"/>
            <a:ext cx="1404156" cy="1404156"/>
          </a:xfrm>
          <a:prstGeom prst="ellipse">
            <a:avLst/>
          </a:prstGeom>
          <a:solidFill>
            <a:schemeClr val="bg1"/>
          </a:solidFill>
          <a:ln w="889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4316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4982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2589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08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000" y="1851672"/>
            <a:ext cx="2232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304000" y="1851672"/>
            <a:ext cx="2232000" cy="28800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170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83048" y="0"/>
            <a:ext cx="2286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858000" y="698778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83048" y="2578606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297379" y="699542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0" y="2579370"/>
            <a:ext cx="2286000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11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38459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5165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2123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943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83768" y="1923678"/>
            <a:ext cx="6660232" cy="12961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2275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xmlns="" id="{67DDBCE0-5335-4926-AB19-E3A892931A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87290" y="1050072"/>
            <a:ext cx="2980688" cy="2980688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90570" y="2181679"/>
            <a:ext cx="495343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90570" y="2655255"/>
            <a:ext cx="495343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075806"/>
            <a:ext cx="9144000" cy="1656184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436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012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731990"/>
            <a:ext cx="914400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658520"/>
            <a:ext cx="914400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자유형: 도형 2">
            <a:extLst>
              <a:ext uri="{FF2B5EF4-FFF2-40B4-BE49-F238E27FC236}">
                <a16:creationId xmlns:a16="http://schemas.microsoft.com/office/drawing/2014/main" xmlns="" id="{208B27CB-0016-4E16-B332-AB8C261D2D73}"/>
              </a:ext>
            </a:extLst>
          </p:cNvPr>
          <p:cNvSpPr/>
          <p:nvPr userDrawn="1"/>
        </p:nvSpPr>
        <p:spPr>
          <a:xfrm>
            <a:off x="2244765" y="5071"/>
            <a:ext cx="1394746" cy="514793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668647 w 1245586"/>
              <a:gd name="connsiteY0" fmla="*/ 0 h 5123289"/>
              <a:gd name="connsiteX1" fmla="*/ 285672 w 1245586"/>
              <a:gd name="connsiteY1" fmla="*/ 5123289 h 5123289"/>
              <a:gd name="connsiteX2" fmla="*/ 0 w 1245586"/>
              <a:gd name="connsiteY2" fmla="*/ 5123289 h 5123289"/>
              <a:gd name="connsiteX3" fmla="*/ 668647 w 1245586"/>
              <a:gd name="connsiteY3" fmla="*/ 0 h 5123289"/>
              <a:gd name="connsiteX0" fmla="*/ 668647 w 1393156"/>
              <a:gd name="connsiteY0" fmla="*/ 0 h 5138037"/>
              <a:gd name="connsiteX1" fmla="*/ 632259 w 1393156"/>
              <a:gd name="connsiteY1" fmla="*/ 5138037 h 5138037"/>
              <a:gd name="connsiteX2" fmla="*/ 0 w 1393156"/>
              <a:gd name="connsiteY2" fmla="*/ 5123289 h 5138037"/>
              <a:gd name="connsiteX3" fmla="*/ 668647 w 13931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71856"/>
              <a:gd name="connsiteY0" fmla="*/ 0 h 5138037"/>
              <a:gd name="connsiteX1" fmla="*/ 588014 w 1371856"/>
              <a:gd name="connsiteY1" fmla="*/ 5138037 h 5138037"/>
              <a:gd name="connsiteX2" fmla="*/ 0 w 1371856"/>
              <a:gd name="connsiteY2" fmla="*/ 5123289 h 5138037"/>
              <a:gd name="connsiteX3" fmla="*/ 668647 w 1371856"/>
              <a:gd name="connsiteY3" fmla="*/ 0 h 5138037"/>
              <a:gd name="connsiteX0" fmla="*/ 668647 w 1394880"/>
              <a:gd name="connsiteY0" fmla="*/ 0 h 5138037"/>
              <a:gd name="connsiteX1" fmla="*/ 588014 w 1394880"/>
              <a:gd name="connsiteY1" fmla="*/ 5138037 h 5138037"/>
              <a:gd name="connsiteX2" fmla="*/ 0 w 1394880"/>
              <a:gd name="connsiteY2" fmla="*/ 5123289 h 5138037"/>
              <a:gd name="connsiteX3" fmla="*/ 668647 w 1394880"/>
              <a:gd name="connsiteY3" fmla="*/ 0 h 5138037"/>
              <a:gd name="connsiteX0" fmla="*/ 662823 w 1391760"/>
              <a:gd name="connsiteY0" fmla="*/ 0 h 5158422"/>
              <a:gd name="connsiteX1" fmla="*/ 588014 w 1391760"/>
              <a:gd name="connsiteY1" fmla="*/ 5158422 h 5158422"/>
              <a:gd name="connsiteX2" fmla="*/ 0 w 1391760"/>
              <a:gd name="connsiteY2" fmla="*/ 5143674 h 5158422"/>
              <a:gd name="connsiteX3" fmla="*/ 662823 w 1391760"/>
              <a:gd name="connsiteY3" fmla="*/ 0 h 5158422"/>
              <a:gd name="connsiteX0" fmla="*/ 669497 w 1398434"/>
              <a:gd name="connsiteY0" fmla="*/ 0 h 5158422"/>
              <a:gd name="connsiteX1" fmla="*/ 594688 w 1398434"/>
              <a:gd name="connsiteY1" fmla="*/ 5158422 h 5158422"/>
              <a:gd name="connsiteX2" fmla="*/ 0 w 1398434"/>
              <a:gd name="connsiteY2" fmla="*/ 5150348 h 5158422"/>
              <a:gd name="connsiteX3" fmla="*/ 669497 w 1398434"/>
              <a:gd name="connsiteY3" fmla="*/ 0 h 5158422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56073"/>
              <a:gd name="connsiteY0" fmla="*/ 0 h 5161439"/>
              <a:gd name="connsiteX1" fmla="*/ 594688 w 1356073"/>
              <a:gd name="connsiteY1" fmla="*/ 5161439 h 5161439"/>
              <a:gd name="connsiteX2" fmla="*/ 0 w 1356073"/>
              <a:gd name="connsiteY2" fmla="*/ 5153365 h 5161439"/>
              <a:gd name="connsiteX3" fmla="*/ 588016 w 1356073"/>
              <a:gd name="connsiteY3" fmla="*/ 0 h 5161439"/>
              <a:gd name="connsiteX0" fmla="*/ 588016 w 1360636"/>
              <a:gd name="connsiteY0" fmla="*/ 0 h 5161439"/>
              <a:gd name="connsiteX1" fmla="*/ 594688 w 1360636"/>
              <a:gd name="connsiteY1" fmla="*/ 5161439 h 5161439"/>
              <a:gd name="connsiteX2" fmla="*/ 0 w 1360636"/>
              <a:gd name="connsiteY2" fmla="*/ 5153365 h 5161439"/>
              <a:gd name="connsiteX3" fmla="*/ 588016 w 1360636"/>
              <a:gd name="connsiteY3" fmla="*/ 0 h 5161439"/>
              <a:gd name="connsiteX0" fmla="*/ 666618 w 1401622"/>
              <a:gd name="connsiteY0" fmla="*/ 0 h 5161439"/>
              <a:gd name="connsiteX1" fmla="*/ 594688 w 1401622"/>
              <a:gd name="connsiteY1" fmla="*/ 5161439 h 5161439"/>
              <a:gd name="connsiteX2" fmla="*/ 0 w 1401622"/>
              <a:gd name="connsiteY2" fmla="*/ 5153365 h 5161439"/>
              <a:gd name="connsiteX3" fmla="*/ 666618 w 1401622"/>
              <a:gd name="connsiteY3" fmla="*/ 0 h 5161439"/>
              <a:gd name="connsiteX0" fmla="*/ 666618 w 1149867"/>
              <a:gd name="connsiteY0" fmla="*/ 547422 h 5708861"/>
              <a:gd name="connsiteX1" fmla="*/ 757819 w 1149867"/>
              <a:gd name="connsiteY1" fmla="*/ 731398 h 5708861"/>
              <a:gd name="connsiteX2" fmla="*/ 594688 w 1149867"/>
              <a:gd name="connsiteY2" fmla="*/ 5708861 h 5708861"/>
              <a:gd name="connsiteX3" fmla="*/ 0 w 1149867"/>
              <a:gd name="connsiteY3" fmla="*/ 5700787 h 5708861"/>
              <a:gd name="connsiteX4" fmla="*/ 666618 w 1149867"/>
              <a:gd name="connsiteY4" fmla="*/ 547422 h 5708861"/>
              <a:gd name="connsiteX0" fmla="*/ 666618 w 1149867"/>
              <a:gd name="connsiteY0" fmla="*/ 537491 h 5698930"/>
              <a:gd name="connsiteX1" fmla="*/ 645156 w 1149867"/>
              <a:gd name="connsiteY1" fmla="*/ 745047 h 5698930"/>
              <a:gd name="connsiteX2" fmla="*/ 594688 w 1149867"/>
              <a:gd name="connsiteY2" fmla="*/ 5698930 h 5698930"/>
              <a:gd name="connsiteX3" fmla="*/ 0 w 1149867"/>
              <a:gd name="connsiteY3" fmla="*/ 5690856 h 5698930"/>
              <a:gd name="connsiteX4" fmla="*/ 666618 w 1149867"/>
              <a:gd name="connsiteY4" fmla="*/ 537491 h 5698930"/>
              <a:gd name="connsiteX0" fmla="*/ 698058 w 1170507"/>
              <a:gd name="connsiteY0" fmla="*/ 539678 h 5695877"/>
              <a:gd name="connsiteX1" fmla="*/ 645156 w 1170507"/>
              <a:gd name="connsiteY1" fmla="*/ 741994 h 5695877"/>
              <a:gd name="connsiteX2" fmla="*/ 594688 w 1170507"/>
              <a:gd name="connsiteY2" fmla="*/ 5695877 h 5695877"/>
              <a:gd name="connsiteX3" fmla="*/ 0 w 1170507"/>
              <a:gd name="connsiteY3" fmla="*/ 5687803 h 5695877"/>
              <a:gd name="connsiteX4" fmla="*/ 698058 w 1170507"/>
              <a:gd name="connsiteY4" fmla="*/ 539678 h 5695877"/>
              <a:gd name="connsiteX0" fmla="*/ 698058 w 1170507"/>
              <a:gd name="connsiteY0" fmla="*/ 627656 h 5783855"/>
              <a:gd name="connsiteX1" fmla="*/ 653017 w 1170507"/>
              <a:gd name="connsiteY1" fmla="*/ 638708 h 5783855"/>
              <a:gd name="connsiteX2" fmla="*/ 594688 w 1170507"/>
              <a:gd name="connsiteY2" fmla="*/ 5783855 h 5783855"/>
              <a:gd name="connsiteX3" fmla="*/ 0 w 1170507"/>
              <a:gd name="connsiteY3" fmla="*/ 5775781 h 5783855"/>
              <a:gd name="connsiteX4" fmla="*/ 698058 w 1170507"/>
              <a:gd name="connsiteY4" fmla="*/ 627656 h 5783855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634273 h 5790472"/>
              <a:gd name="connsiteX1" fmla="*/ 653017 w 1170507"/>
              <a:gd name="connsiteY1" fmla="*/ 632225 h 5790472"/>
              <a:gd name="connsiteX2" fmla="*/ 594688 w 1170507"/>
              <a:gd name="connsiteY2" fmla="*/ 5790472 h 5790472"/>
              <a:gd name="connsiteX3" fmla="*/ 0 w 1170507"/>
              <a:gd name="connsiteY3" fmla="*/ 5782398 h 5790472"/>
              <a:gd name="connsiteX4" fmla="*/ 698058 w 1170507"/>
              <a:gd name="connsiteY4" fmla="*/ 634273 h 5790472"/>
              <a:gd name="connsiteX0" fmla="*/ 698058 w 1170507"/>
              <a:gd name="connsiteY0" fmla="*/ 367662 h 5523861"/>
              <a:gd name="connsiteX1" fmla="*/ 653017 w 1170507"/>
              <a:gd name="connsiteY1" fmla="*/ 365614 h 5523861"/>
              <a:gd name="connsiteX2" fmla="*/ 594688 w 1170507"/>
              <a:gd name="connsiteY2" fmla="*/ 5523861 h 5523861"/>
              <a:gd name="connsiteX3" fmla="*/ 0 w 1170507"/>
              <a:gd name="connsiteY3" fmla="*/ 5515787 h 5523861"/>
              <a:gd name="connsiteX4" fmla="*/ 698058 w 1170507"/>
              <a:gd name="connsiteY4" fmla="*/ 367662 h 5523861"/>
              <a:gd name="connsiteX0" fmla="*/ 698058 w 1170507"/>
              <a:gd name="connsiteY0" fmla="*/ 2048 h 5158247"/>
              <a:gd name="connsiteX1" fmla="*/ 653017 w 1170507"/>
              <a:gd name="connsiteY1" fmla="*/ 0 h 5158247"/>
              <a:gd name="connsiteX2" fmla="*/ 594688 w 1170507"/>
              <a:gd name="connsiteY2" fmla="*/ 5158247 h 5158247"/>
              <a:gd name="connsiteX3" fmla="*/ 0 w 1170507"/>
              <a:gd name="connsiteY3" fmla="*/ 5150173 h 5158247"/>
              <a:gd name="connsiteX4" fmla="*/ 698058 w 1170507"/>
              <a:gd name="connsiteY4" fmla="*/ 2048 h 5158247"/>
              <a:gd name="connsiteX0" fmla="*/ 698058 w 1239095"/>
              <a:gd name="connsiteY0" fmla="*/ 2048 h 5158247"/>
              <a:gd name="connsiteX1" fmla="*/ 653017 w 1239095"/>
              <a:gd name="connsiteY1" fmla="*/ 0 h 5158247"/>
              <a:gd name="connsiteX2" fmla="*/ 594688 w 1239095"/>
              <a:gd name="connsiteY2" fmla="*/ 5158247 h 5158247"/>
              <a:gd name="connsiteX3" fmla="*/ 0 w 1239095"/>
              <a:gd name="connsiteY3" fmla="*/ 5150173 h 5158247"/>
              <a:gd name="connsiteX4" fmla="*/ 698058 w 1239095"/>
              <a:gd name="connsiteY4" fmla="*/ 2048 h 5158247"/>
              <a:gd name="connsiteX0" fmla="*/ 703298 w 1242619"/>
              <a:gd name="connsiteY0" fmla="*/ 2048 h 5158247"/>
              <a:gd name="connsiteX1" fmla="*/ 658257 w 1242619"/>
              <a:gd name="connsiteY1" fmla="*/ 0 h 5158247"/>
              <a:gd name="connsiteX2" fmla="*/ 599928 w 1242619"/>
              <a:gd name="connsiteY2" fmla="*/ 5158247 h 5158247"/>
              <a:gd name="connsiteX3" fmla="*/ 0 w 1242619"/>
              <a:gd name="connsiteY3" fmla="*/ 5147552 h 5158247"/>
              <a:gd name="connsiteX4" fmla="*/ 703298 w 1242619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8247"/>
              <a:gd name="connsiteX1" fmla="*/ 663497 w 1246150"/>
              <a:gd name="connsiteY1" fmla="*/ 0 h 5158247"/>
              <a:gd name="connsiteX2" fmla="*/ 605168 w 1246150"/>
              <a:gd name="connsiteY2" fmla="*/ 5158247 h 5158247"/>
              <a:gd name="connsiteX3" fmla="*/ 0 w 1246150"/>
              <a:gd name="connsiteY3" fmla="*/ 5147552 h 5158247"/>
              <a:gd name="connsiteX4" fmla="*/ 708538 w 1246150"/>
              <a:gd name="connsiteY4" fmla="*/ 2048 h 5158247"/>
              <a:gd name="connsiteX0" fmla="*/ 708538 w 1246150"/>
              <a:gd name="connsiteY0" fmla="*/ 2048 h 5153007"/>
              <a:gd name="connsiteX1" fmla="*/ 663497 w 1246150"/>
              <a:gd name="connsiteY1" fmla="*/ 0 h 5153007"/>
              <a:gd name="connsiteX2" fmla="*/ 605168 w 1246150"/>
              <a:gd name="connsiteY2" fmla="*/ 5153007 h 5153007"/>
              <a:gd name="connsiteX3" fmla="*/ 0 w 1246150"/>
              <a:gd name="connsiteY3" fmla="*/ 5147552 h 5153007"/>
              <a:gd name="connsiteX4" fmla="*/ 708538 w 1246150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257416"/>
              <a:gd name="connsiteY0" fmla="*/ 2048 h 5153007"/>
              <a:gd name="connsiteX1" fmla="*/ 663497 w 1257416"/>
              <a:gd name="connsiteY1" fmla="*/ 0 h 5153007"/>
              <a:gd name="connsiteX2" fmla="*/ 605168 w 1257416"/>
              <a:gd name="connsiteY2" fmla="*/ 5153007 h 5153007"/>
              <a:gd name="connsiteX3" fmla="*/ 0 w 1257416"/>
              <a:gd name="connsiteY3" fmla="*/ 5147552 h 5153007"/>
              <a:gd name="connsiteX4" fmla="*/ 708538 w 1257416"/>
              <a:gd name="connsiteY4" fmla="*/ 2048 h 5153007"/>
              <a:gd name="connsiteX0" fmla="*/ 70853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708538 w 1375551"/>
              <a:gd name="connsiteY4" fmla="*/ 2048 h 5153007"/>
              <a:gd name="connsiteX0" fmla="*/ 848388 w 1375551"/>
              <a:gd name="connsiteY0" fmla="*/ 2048 h 5153007"/>
              <a:gd name="connsiteX1" fmla="*/ 663497 w 1375551"/>
              <a:gd name="connsiteY1" fmla="*/ 0 h 5153007"/>
              <a:gd name="connsiteX2" fmla="*/ 605168 w 1375551"/>
              <a:gd name="connsiteY2" fmla="*/ 5153007 h 5153007"/>
              <a:gd name="connsiteX3" fmla="*/ 0 w 1375551"/>
              <a:gd name="connsiteY3" fmla="*/ 5147552 h 5153007"/>
              <a:gd name="connsiteX4" fmla="*/ 848388 w 1375551"/>
              <a:gd name="connsiteY4" fmla="*/ 2048 h 5153007"/>
              <a:gd name="connsiteX0" fmla="*/ 848388 w 1353486"/>
              <a:gd name="connsiteY0" fmla="*/ 2048 h 5153007"/>
              <a:gd name="connsiteX1" fmla="*/ 598951 w 1353486"/>
              <a:gd name="connsiteY1" fmla="*/ 0 h 5153007"/>
              <a:gd name="connsiteX2" fmla="*/ 605168 w 1353486"/>
              <a:gd name="connsiteY2" fmla="*/ 5153007 h 5153007"/>
              <a:gd name="connsiteX3" fmla="*/ 0 w 1353486"/>
              <a:gd name="connsiteY3" fmla="*/ 5147552 h 5153007"/>
              <a:gd name="connsiteX4" fmla="*/ 848388 w 1353486"/>
              <a:gd name="connsiteY4" fmla="*/ 2048 h 5153007"/>
              <a:gd name="connsiteX0" fmla="*/ 848388 w 1577804"/>
              <a:gd name="connsiteY0" fmla="*/ 0 h 5150959"/>
              <a:gd name="connsiteX1" fmla="*/ 1136833 w 1577804"/>
              <a:gd name="connsiteY1" fmla="*/ 51740 h 5150959"/>
              <a:gd name="connsiteX2" fmla="*/ 605168 w 1577804"/>
              <a:gd name="connsiteY2" fmla="*/ 5150959 h 5150959"/>
              <a:gd name="connsiteX3" fmla="*/ 0 w 1577804"/>
              <a:gd name="connsiteY3" fmla="*/ 5145504 h 5150959"/>
              <a:gd name="connsiteX4" fmla="*/ 848388 w 1577804"/>
              <a:gd name="connsiteY4" fmla="*/ 0 h 5150959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81644 w 1577804"/>
              <a:gd name="connsiteY0" fmla="*/ 0 h 5145580"/>
              <a:gd name="connsiteX1" fmla="*/ 1136833 w 1577804"/>
              <a:gd name="connsiteY1" fmla="*/ 46361 h 5145580"/>
              <a:gd name="connsiteX2" fmla="*/ 605168 w 1577804"/>
              <a:gd name="connsiteY2" fmla="*/ 5145580 h 5145580"/>
              <a:gd name="connsiteX3" fmla="*/ 0 w 1577804"/>
              <a:gd name="connsiteY3" fmla="*/ 5140125 h 5145580"/>
              <a:gd name="connsiteX4" fmla="*/ 681644 w 1577804"/>
              <a:gd name="connsiteY4" fmla="*/ 0 h 5145580"/>
              <a:gd name="connsiteX0" fmla="*/ 675205 w 1571365"/>
              <a:gd name="connsiteY0" fmla="*/ 0 h 5145580"/>
              <a:gd name="connsiteX1" fmla="*/ 1130394 w 1571365"/>
              <a:gd name="connsiteY1" fmla="*/ 46361 h 5145580"/>
              <a:gd name="connsiteX2" fmla="*/ 598729 w 1571365"/>
              <a:gd name="connsiteY2" fmla="*/ 5145580 h 5145580"/>
              <a:gd name="connsiteX3" fmla="*/ 0 w 1571365"/>
              <a:gd name="connsiteY3" fmla="*/ 5140125 h 5145580"/>
              <a:gd name="connsiteX4" fmla="*/ 675205 w 1571365"/>
              <a:gd name="connsiteY4" fmla="*/ 0 h 5145580"/>
              <a:gd name="connsiteX0" fmla="*/ 681645 w 1577805"/>
              <a:gd name="connsiteY0" fmla="*/ 0 h 5145580"/>
              <a:gd name="connsiteX1" fmla="*/ 1136834 w 1577805"/>
              <a:gd name="connsiteY1" fmla="*/ 46361 h 5145580"/>
              <a:gd name="connsiteX2" fmla="*/ 605169 w 1577805"/>
              <a:gd name="connsiteY2" fmla="*/ 5145580 h 5145580"/>
              <a:gd name="connsiteX3" fmla="*/ 0 w 1577805"/>
              <a:gd name="connsiteY3" fmla="*/ 5140125 h 5145580"/>
              <a:gd name="connsiteX4" fmla="*/ 681645 w 1577805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99933"/>
              <a:gd name="connsiteY0" fmla="*/ 0 h 5145580"/>
              <a:gd name="connsiteX1" fmla="*/ 731150 w 1399933"/>
              <a:gd name="connsiteY1" fmla="*/ 1285 h 5145580"/>
              <a:gd name="connsiteX2" fmla="*/ 605169 w 1399933"/>
              <a:gd name="connsiteY2" fmla="*/ 5145580 h 5145580"/>
              <a:gd name="connsiteX3" fmla="*/ 0 w 1399933"/>
              <a:gd name="connsiteY3" fmla="*/ 5140125 h 5145580"/>
              <a:gd name="connsiteX4" fmla="*/ 681645 w 1399933"/>
              <a:gd name="connsiteY4" fmla="*/ 0 h 5145580"/>
              <a:gd name="connsiteX0" fmla="*/ 681645 w 1386537"/>
              <a:gd name="connsiteY0" fmla="*/ 0 h 5145580"/>
              <a:gd name="connsiteX1" fmla="*/ 731150 w 1386537"/>
              <a:gd name="connsiteY1" fmla="*/ 1285 h 5145580"/>
              <a:gd name="connsiteX2" fmla="*/ 605169 w 1386537"/>
              <a:gd name="connsiteY2" fmla="*/ 5145580 h 5145580"/>
              <a:gd name="connsiteX3" fmla="*/ 0 w 1386537"/>
              <a:gd name="connsiteY3" fmla="*/ 5140125 h 5145580"/>
              <a:gd name="connsiteX4" fmla="*/ 681645 w 1386537"/>
              <a:gd name="connsiteY4" fmla="*/ 0 h 5145580"/>
              <a:gd name="connsiteX0" fmla="*/ 681645 w 1378704"/>
              <a:gd name="connsiteY0" fmla="*/ 9644 h 5155224"/>
              <a:gd name="connsiteX1" fmla="*/ 709292 w 1378704"/>
              <a:gd name="connsiteY1" fmla="*/ 0 h 5155224"/>
              <a:gd name="connsiteX2" fmla="*/ 605169 w 1378704"/>
              <a:gd name="connsiteY2" fmla="*/ 5155224 h 5155224"/>
              <a:gd name="connsiteX3" fmla="*/ 0 w 1378704"/>
              <a:gd name="connsiteY3" fmla="*/ 5149769 h 5155224"/>
              <a:gd name="connsiteX4" fmla="*/ 681645 w 1378704"/>
              <a:gd name="connsiteY4" fmla="*/ 9644 h 5155224"/>
              <a:gd name="connsiteX0" fmla="*/ 681645 w 1378704"/>
              <a:gd name="connsiteY0" fmla="*/ 2358 h 5147938"/>
              <a:gd name="connsiteX1" fmla="*/ 709292 w 1378704"/>
              <a:gd name="connsiteY1" fmla="*/ 0 h 5147938"/>
              <a:gd name="connsiteX2" fmla="*/ 605169 w 1378704"/>
              <a:gd name="connsiteY2" fmla="*/ 5147938 h 5147938"/>
              <a:gd name="connsiteX3" fmla="*/ 0 w 1378704"/>
              <a:gd name="connsiteY3" fmla="*/ 5142483 h 5147938"/>
              <a:gd name="connsiteX4" fmla="*/ 681645 w 1378704"/>
              <a:gd name="connsiteY4" fmla="*/ 2358 h 5147938"/>
              <a:gd name="connsiteX0" fmla="*/ 681645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81645 w 1394746"/>
              <a:gd name="connsiteY4" fmla="*/ 2358 h 5147938"/>
              <a:gd name="connsiteX0" fmla="*/ 678002 w 1394746"/>
              <a:gd name="connsiteY0" fmla="*/ 2358 h 5147938"/>
              <a:gd name="connsiteX1" fmla="*/ 709292 w 1394746"/>
              <a:gd name="connsiteY1" fmla="*/ 0 h 5147938"/>
              <a:gd name="connsiteX2" fmla="*/ 605169 w 1394746"/>
              <a:gd name="connsiteY2" fmla="*/ 5147938 h 5147938"/>
              <a:gd name="connsiteX3" fmla="*/ 0 w 1394746"/>
              <a:gd name="connsiteY3" fmla="*/ 5142483 h 5147938"/>
              <a:gd name="connsiteX4" fmla="*/ 678002 w 1394746"/>
              <a:gd name="connsiteY4" fmla="*/ 2358 h 51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4746" h="5147938">
                <a:moveTo>
                  <a:pt x="678002" y="2358"/>
                </a:moveTo>
                <a:cubicBezTo>
                  <a:pt x="660202" y="4684"/>
                  <a:pt x="729140" y="4379"/>
                  <a:pt x="709292" y="0"/>
                </a:cubicBezTo>
                <a:cubicBezTo>
                  <a:pt x="1164073" y="792664"/>
                  <a:pt x="2044121" y="3295264"/>
                  <a:pt x="605169" y="5147938"/>
                </a:cubicBezTo>
                <a:lnTo>
                  <a:pt x="0" y="5142483"/>
                </a:lnTo>
                <a:cubicBezTo>
                  <a:pt x="1286717" y="3715598"/>
                  <a:pt x="1489690" y="1855467"/>
                  <a:pt x="678002" y="235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자유형: 도형 1">
            <a:extLst>
              <a:ext uri="{FF2B5EF4-FFF2-40B4-BE49-F238E27FC236}">
                <a16:creationId xmlns:a16="http://schemas.microsoft.com/office/drawing/2014/main" xmlns="" id="{211C3F06-D6FC-4C75-A071-26658C2B36EB}"/>
              </a:ext>
            </a:extLst>
          </p:cNvPr>
          <p:cNvSpPr/>
          <p:nvPr userDrawn="1"/>
        </p:nvSpPr>
        <p:spPr>
          <a:xfrm>
            <a:off x="2602516" y="-3535"/>
            <a:ext cx="1145801" cy="5154958"/>
          </a:xfrm>
          <a:custGeom>
            <a:avLst/>
            <a:gdLst>
              <a:gd name="connsiteX0" fmla="*/ 280657 w 280657"/>
              <a:gd name="connsiteY0" fmla="*/ 0 h 5169529"/>
              <a:gd name="connsiteX1" fmla="*/ 271604 w 280657"/>
              <a:gd name="connsiteY1" fmla="*/ 5169529 h 5169529"/>
              <a:gd name="connsiteX2" fmla="*/ 0 w 280657"/>
              <a:gd name="connsiteY2" fmla="*/ 5169529 h 5169529"/>
              <a:gd name="connsiteX3" fmla="*/ 280657 w 280657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761272"/>
              <a:gd name="connsiteY0" fmla="*/ 0 h 5169529"/>
              <a:gd name="connsiteX1" fmla="*/ 271604 w 761272"/>
              <a:gd name="connsiteY1" fmla="*/ 5169529 h 5169529"/>
              <a:gd name="connsiteX2" fmla="*/ 0 w 761272"/>
              <a:gd name="connsiteY2" fmla="*/ 5169529 h 5169529"/>
              <a:gd name="connsiteX3" fmla="*/ 280657 w 761272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280657 w 1065906"/>
              <a:gd name="connsiteY0" fmla="*/ 0 h 5169529"/>
              <a:gd name="connsiteX1" fmla="*/ 271604 w 1065906"/>
              <a:gd name="connsiteY1" fmla="*/ 5169529 h 5169529"/>
              <a:gd name="connsiteX2" fmla="*/ 0 w 1065906"/>
              <a:gd name="connsiteY2" fmla="*/ 5169529 h 5169529"/>
              <a:gd name="connsiteX3" fmla="*/ 280657 w 1065906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1087008"/>
              <a:gd name="connsiteY0" fmla="*/ 0 h 5169529"/>
              <a:gd name="connsiteX1" fmla="*/ 292706 w 1087008"/>
              <a:gd name="connsiteY1" fmla="*/ 5169529 h 5169529"/>
              <a:gd name="connsiteX2" fmla="*/ 0 w 1087008"/>
              <a:gd name="connsiteY2" fmla="*/ 5169529 h 5169529"/>
              <a:gd name="connsiteX3" fmla="*/ 301759 w 1087008"/>
              <a:gd name="connsiteY3" fmla="*/ 0 h 5169529"/>
              <a:gd name="connsiteX0" fmla="*/ 301759 w 981021"/>
              <a:gd name="connsiteY0" fmla="*/ 0 h 5169529"/>
              <a:gd name="connsiteX1" fmla="*/ 292706 w 981021"/>
              <a:gd name="connsiteY1" fmla="*/ 5169529 h 5169529"/>
              <a:gd name="connsiteX2" fmla="*/ 0 w 981021"/>
              <a:gd name="connsiteY2" fmla="*/ 5169529 h 5169529"/>
              <a:gd name="connsiteX3" fmla="*/ 301759 w 981021"/>
              <a:gd name="connsiteY3" fmla="*/ 0 h 5169529"/>
              <a:gd name="connsiteX0" fmla="*/ 301759 w 918930"/>
              <a:gd name="connsiteY0" fmla="*/ 0 h 5169529"/>
              <a:gd name="connsiteX1" fmla="*/ 292706 w 918930"/>
              <a:gd name="connsiteY1" fmla="*/ 5169529 h 5169529"/>
              <a:gd name="connsiteX2" fmla="*/ 0 w 918930"/>
              <a:gd name="connsiteY2" fmla="*/ 5169529 h 5169529"/>
              <a:gd name="connsiteX3" fmla="*/ 301759 w 918930"/>
              <a:gd name="connsiteY3" fmla="*/ 0 h 5169529"/>
              <a:gd name="connsiteX0" fmla="*/ 301759 w 1078980"/>
              <a:gd name="connsiteY0" fmla="*/ 0 h 5169529"/>
              <a:gd name="connsiteX1" fmla="*/ 292706 w 1078980"/>
              <a:gd name="connsiteY1" fmla="*/ 5169529 h 5169529"/>
              <a:gd name="connsiteX2" fmla="*/ 0 w 1078980"/>
              <a:gd name="connsiteY2" fmla="*/ 5169529 h 5169529"/>
              <a:gd name="connsiteX3" fmla="*/ 301759 w 1078980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86927"/>
              <a:gd name="connsiteY0" fmla="*/ 0 h 5169529"/>
              <a:gd name="connsiteX1" fmla="*/ 292706 w 1086927"/>
              <a:gd name="connsiteY1" fmla="*/ 5169529 h 5169529"/>
              <a:gd name="connsiteX2" fmla="*/ 0 w 1086927"/>
              <a:gd name="connsiteY2" fmla="*/ 5169529 h 5169529"/>
              <a:gd name="connsiteX3" fmla="*/ 301759 w 1086927"/>
              <a:gd name="connsiteY3" fmla="*/ 0 h 5169529"/>
              <a:gd name="connsiteX0" fmla="*/ 301759 w 1076561"/>
              <a:gd name="connsiteY0" fmla="*/ 0 h 5169529"/>
              <a:gd name="connsiteX1" fmla="*/ 292706 w 1076561"/>
              <a:gd name="connsiteY1" fmla="*/ 5169529 h 5169529"/>
              <a:gd name="connsiteX2" fmla="*/ 0 w 1076561"/>
              <a:gd name="connsiteY2" fmla="*/ 5169529 h 5169529"/>
              <a:gd name="connsiteX3" fmla="*/ 301759 w 1076561"/>
              <a:gd name="connsiteY3" fmla="*/ 0 h 5169529"/>
              <a:gd name="connsiteX0" fmla="*/ 301759 w 1094749"/>
              <a:gd name="connsiteY0" fmla="*/ 0 h 5169529"/>
              <a:gd name="connsiteX1" fmla="*/ 292706 w 1094749"/>
              <a:gd name="connsiteY1" fmla="*/ 5169529 h 5169529"/>
              <a:gd name="connsiteX2" fmla="*/ 0 w 1094749"/>
              <a:gd name="connsiteY2" fmla="*/ 5169529 h 5169529"/>
              <a:gd name="connsiteX3" fmla="*/ 301759 w 1094749"/>
              <a:gd name="connsiteY3" fmla="*/ 0 h 5169529"/>
              <a:gd name="connsiteX0" fmla="*/ 301759 w 1084328"/>
              <a:gd name="connsiteY0" fmla="*/ 0 h 5169529"/>
              <a:gd name="connsiteX1" fmla="*/ 292706 w 1084328"/>
              <a:gd name="connsiteY1" fmla="*/ 5169529 h 5169529"/>
              <a:gd name="connsiteX2" fmla="*/ 0 w 1084328"/>
              <a:gd name="connsiteY2" fmla="*/ 5169529 h 5169529"/>
              <a:gd name="connsiteX3" fmla="*/ 301759 w 1084328"/>
              <a:gd name="connsiteY3" fmla="*/ 0 h 5169529"/>
              <a:gd name="connsiteX0" fmla="*/ 301759 w 1097769"/>
              <a:gd name="connsiteY0" fmla="*/ 0 h 5169529"/>
              <a:gd name="connsiteX1" fmla="*/ 292706 w 1097769"/>
              <a:gd name="connsiteY1" fmla="*/ 5169529 h 5169529"/>
              <a:gd name="connsiteX2" fmla="*/ 0 w 1097769"/>
              <a:gd name="connsiteY2" fmla="*/ 5169529 h 5169529"/>
              <a:gd name="connsiteX3" fmla="*/ 301759 w 1097769"/>
              <a:gd name="connsiteY3" fmla="*/ 0 h 5169529"/>
              <a:gd name="connsiteX0" fmla="*/ 301759 w 1081652"/>
              <a:gd name="connsiteY0" fmla="*/ 0 h 5169529"/>
              <a:gd name="connsiteX1" fmla="*/ 292706 w 1081652"/>
              <a:gd name="connsiteY1" fmla="*/ 5169529 h 5169529"/>
              <a:gd name="connsiteX2" fmla="*/ 0 w 1081652"/>
              <a:gd name="connsiteY2" fmla="*/ 5169529 h 5169529"/>
              <a:gd name="connsiteX3" fmla="*/ 301759 w 1081652"/>
              <a:gd name="connsiteY3" fmla="*/ 0 h 5169529"/>
              <a:gd name="connsiteX0" fmla="*/ 301759 w 1049879"/>
              <a:gd name="connsiteY0" fmla="*/ 0 h 5169529"/>
              <a:gd name="connsiteX1" fmla="*/ 292706 w 1049879"/>
              <a:gd name="connsiteY1" fmla="*/ 5169529 h 5169529"/>
              <a:gd name="connsiteX2" fmla="*/ 0 w 1049879"/>
              <a:gd name="connsiteY2" fmla="*/ 5169529 h 5169529"/>
              <a:gd name="connsiteX3" fmla="*/ 301759 w 1049879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4244"/>
              <a:gd name="connsiteY0" fmla="*/ 0 h 5169529"/>
              <a:gd name="connsiteX1" fmla="*/ 292706 w 1034244"/>
              <a:gd name="connsiteY1" fmla="*/ 5169529 h 5169529"/>
              <a:gd name="connsiteX2" fmla="*/ 0 w 1034244"/>
              <a:gd name="connsiteY2" fmla="*/ 5169529 h 5169529"/>
              <a:gd name="connsiteX3" fmla="*/ 301759 w 1034244"/>
              <a:gd name="connsiteY3" fmla="*/ 0 h 5169529"/>
              <a:gd name="connsiteX0" fmla="*/ 301759 w 1030828"/>
              <a:gd name="connsiteY0" fmla="*/ 0 h 5169529"/>
              <a:gd name="connsiteX1" fmla="*/ 285672 w 1030828"/>
              <a:gd name="connsiteY1" fmla="*/ 5169529 h 5169529"/>
              <a:gd name="connsiteX2" fmla="*/ 0 w 1030828"/>
              <a:gd name="connsiteY2" fmla="*/ 5169529 h 5169529"/>
              <a:gd name="connsiteX3" fmla="*/ 301759 w 1030828"/>
              <a:gd name="connsiteY3" fmla="*/ 0 h 5169529"/>
              <a:gd name="connsiteX0" fmla="*/ 301759 w 1046406"/>
              <a:gd name="connsiteY0" fmla="*/ 0 h 5169529"/>
              <a:gd name="connsiteX1" fmla="*/ 285672 w 1046406"/>
              <a:gd name="connsiteY1" fmla="*/ 5169529 h 5169529"/>
              <a:gd name="connsiteX2" fmla="*/ 0 w 1046406"/>
              <a:gd name="connsiteY2" fmla="*/ 5169529 h 5169529"/>
              <a:gd name="connsiteX3" fmla="*/ 301759 w 1046406"/>
              <a:gd name="connsiteY3" fmla="*/ 0 h 5169529"/>
              <a:gd name="connsiteX0" fmla="*/ 319549 w 1055493"/>
              <a:gd name="connsiteY0" fmla="*/ 0 h 5137507"/>
              <a:gd name="connsiteX1" fmla="*/ 285672 w 1055493"/>
              <a:gd name="connsiteY1" fmla="*/ 5137507 h 5137507"/>
              <a:gd name="connsiteX2" fmla="*/ 0 w 1055493"/>
              <a:gd name="connsiteY2" fmla="*/ 5137507 h 5137507"/>
              <a:gd name="connsiteX3" fmla="*/ 319549 w 1055493"/>
              <a:gd name="connsiteY3" fmla="*/ 0 h 5137507"/>
              <a:gd name="connsiteX0" fmla="*/ 319549 w 1055493"/>
              <a:gd name="connsiteY0" fmla="*/ 0 h 5155297"/>
              <a:gd name="connsiteX1" fmla="*/ 285672 w 1055493"/>
              <a:gd name="connsiteY1" fmla="*/ 5155297 h 5155297"/>
              <a:gd name="connsiteX2" fmla="*/ 0 w 1055493"/>
              <a:gd name="connsiteY2" fmla="*/ 5155297 h 5155297"/>
              <a:gd name="connsiteX3" fmla="*/ 319549 w 1055493"/>
              <a:gd name="connsiteY3" fmla="*/ 0 h 5155297"/>
              <a:gd name="connsiteX0" fmla="*/ 319549 w 1054135"/>
              <a:gd name="connsiteY0" fmla="*/ 0 h 5155297"/>
              <a:gd name="connsiteX1" fmla="*/ 285672 w 1054135"/>
              <a:gd name="connsiteY1" fmla="*/ 5155297 h 5155297"/>
              <a:gd name="connsiteX2" fmla="*/ 0 w 1054135"/>
              <a:gd name="connsiteY2" fmla="*/ 5155297 h 5155297"/>
              <a:gd name="connsiteX3" fmla="*/ 319549 w 1054135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52777"/>
              <a:gd name="connsiteY0" fmla="*/ 0 h 5155297"/>
              <a:gd name="connsiteX1" fmla="*/ 285672 w 1052777"/>
              <a:gd name="connsiteY1" fmla="*/ 5155297 h 5155297"/>
              <a:gd name="connsiteX2" fmla="*/ 0 w 1052777"/>
              <a:gd name="connsiteY2" fmla="*/ 5155297 h 5155297"/>
              <a:gd name="connsiteX3" fmla="*/ 319549 w 1052777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9549 w 1037922"/>
              <a:gd name="connsiteY0" fmla="*/ 0 h 5155297"/>
              <a:gd name="connsiteX1" fmla="*/ 285672 w 1037922"/>
              <a:gd name="connsiteY1" fmla="*/ 5155297 h 5155297"/>
              <a:gd name="connsiteX2" fmla="*/ 0 w 1037922"/>
              <a:gd name="connsiteY2" fmla="*/ 5155297 h 5155297"/>
              <a:gd name="connsiteX3" fmla="*/ 319549 w 1037922"/>
              <a:gd name="connsiteY3" fmla="*/ 0 h 5155297"/>
              <a:gd name="connsiteX0" fmla="*/ 314686 w 1035467"/>
              <a:gd name="connsiteY0" fmla="*/ 0 h 5160160"/>
              <a:gd name="connsiteX1" fmla="*/ 285672 w 1035467"/>
              <a:gd name="connsiteY1" fmla="*/ 5160160 h 5160160"/>
              <a:gd name="connsiteX2" fmla="*/ 0 w 1035467"/>
              <a:gd name="connsiteY2" fmla="*/ 5160160 h 5160160"/>
              <a:gd name="connsiteX3" fmla="*/ 314686 w 1035467"/>
              <a:gd name="connsiteY3" fmla="*/ 0 h 5160160"/>
              <a:gd name="connsiteX0" fmla="*/ 314686 w 1042817"/>
              <a:gd name="connsiteY0" fmla="*/ 0 h 5160160"/>
              <a:gd name="connsiteX1" fmla="*/ 285672 w 1042817"/>
              <a:gd name="connsiteY1" fmla="*/ 5160160 h 5160160"/>
              <a:gd name="connsiteX2" fmla="*/ 0 w 1042817"/>
              <a:gd name="connsiteY2" fmla="*/ 5160160 h 5160160"/>
              <a:gd name="connsiteX3" fmla="*/ 314686 w 1042817"/>
              <a:gd name="connsiteY3" fmla="*/ 0 h 5160160"/>
              <a:gd name="connsiteX0" fmla="*/ 291826 w 1031317"/>
              <a:gd name="connsiteY0" fmla="*/ 0 h 5153629"/>
              <a:gd name="connsiteX1" fmla="*/ 285672 w 1031317"/>
              <a:gd name="connsiteY1" fmla="*/ 5153629 h 5153629"/>
              <a:gd name="connsiteX2" fmla="*/ 0 w 1031317"/>
              <a:gd name="connsiteY2" fmla="*/ 5153629 h 5153629"/>
              <a:gd name="connsiteX3" fmla="*/ 291826 w 1031317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91826 w 1067180"/>
              <a:gd name="connsiteY0" fmla="*/ 0 h 5153629"/>
              <a:gd name="connsiteX1" fmla="*/ 285672 w 1067180"/>
              <a:gd name="connsiteY1" fmla="*/ 5153629 h 5153629"/>
              <a:gd name="connsiteX2" fmla="*/ 0 w 1067180"/>
              <a:gd name="connsiteY2" fmla="*/ 5153629 h 5153629"/>
              <a:gd name="connsiteX3" fmla="*/ 291826 w 1067180"/>
              <a:gd name="connsiteY3" fmla="*/ 0 h 5153629"/>
              <a:gd name="connsiteX0" fmla="*/ 288560 w 1065497"/>
              <a:gd name="connsiteY0" fmla="*/ 0 h 5147098"/>
              <a:gd name="connsiteX1" fmla="*/ 285672 w 1065497"/>
              <a:gd name="connsiteY1" fmla="*/ 5147098 h 5147098"/>
              <a:gd name="connsiteX2" fmla="*/ 0 w 1065497"/>
              <a:gd name="connsiteY2" fmla="*/ 5147098 h 5147098"/>
              <a:gd name="connsiteX3" fmla="*/ 288560 w 1065497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88560 w 1096906"/>
              <a:gd name="connsiteY0" fmla="*/ 0 h 5147098"/>
              <a:gd name="connsiteX1" fmla="*/ 285672 w 1096906"/>
              <a:gd name="connsiteY1" fmla="*/ 5147098 h 5147098"/>
              <a:gd name="connsiteX2" fmla="*/ 0 w 1096906"/>
              <a:gd name="connsiteY2" fmla="*/ 5147098 h 5147098"/>
              <a:gd name="connsiteX3" fmla="*/ 288560 w 1096906"/>
              <a:gd name="connsiteY3" fmla="*/ 0 h 5147098"/>
              <a:gd name="connsiteX0" fmla="*/ 204061 w 1053504"/>
              <a:gd name="connsiteY0" fmla="*/ 0 h 5147098"/>
              <a:gd name="connsiteX1" fmla="*/ 285672 w 1053504"/>
              <a:gd name="connsiteY1" fmla="*/ 5147098 h 5147098"/>
              <a:gd name="connsiteX2" fmla="*/ 0 w 1053504"/>
              <a:gd name="connsiteY2" fmla="*/ 5147098 h 5147098"/>
              <a:gd name="connsiteX3" fmla="*/ 204061 w 10535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242161 w 1091604"/>
              <a:gd name="connsiteY0" fmla="*/ 0 h 5147098"/>
              <a:gd name="connsiteX1" fmla="*/ 323772 w 1091604"/>
              <a:gd name="connsiteY1" fmla="*/ 5147098 h 5147098"/>
              <a:gd name="connsiteX2" fmla="*/ 0 w 1091604"/>
              <a:gd name="connsiteY2" fmla="*/ 5147098 h 5147098"/>
              <a:gd name="connsiteX3" fmla="*/ 242161 w 1091604"/>
              <a:gd name="connsiteY3" fmla="*/ 0 h 5147098"/>
              <a:gd name="connsiteX0" fmla="*/ 346963 w 1145801"/>
              <a:gd name="connsiteY0" fmla="*/ 0 h 5154958"/>
              <a:gd name="connsiteX1" fmla="*/ 323772 w 1145801"/>
              <a:gd name="connsiteY1" fmla="*/ 5154958 h 5154958"/>
              <a:gd name="connsiteX2" fmla="*/ 0 w 1145801"/>
              <a:gd name="connsiteY2" fmla="*/ 5154958 h 5154958"/>
              <a:gd name="connsiteX3" fmla="*/ 346963 w 1145801"/>
              <a:gd name="connsiteY3" fmla="*/ 0 h 5154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01" h="5154958">
                <a:moveTo>
                  <a:pt x="346963" y="0"/>
                </a:moveTo>
                <a:cubicBezTo>
                  <a:pt x="1503833" y="1879282"/>
                  <a:pt x="1323265" y="3584062"/>
                  <a:pt x="323772" y="5154958"/>
                </a:cubicBezTo>
                <a:lnTo>
                  <a:pt x="0" y="5154958"/>
                </a:lnTo>
                <a:cubicBezTo>
                  <a:pt x="1140463" y="3599315"/>
                  <a:pt x="1290903" y="1893588"/>
                  <a:pt x="346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37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97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50918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2" y="0"/>
            <a:ext cx="7886599" cy="5151451"/>
          </a:xfrm>
          <a:custGeom>
            <a:avLst/>
            <a:gdLst>
              <a:gd name="connsiteX0" fmla="*/ 0 w 8244408"/>
              <a:gd name="connsiteY0" fmla="*/ 0 h 5143500"/>
              <a:gd name="connsiteX1" fmla="*/ 8244408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244408"/>
              <a:gd name="connsiteY0" fmla="*/ 0 h 5143500"/>
              <a:gd name="connsiteX1" fmla="*/ 5779504 w 8244408"/>
              <a:gd name="connsiteY1" fmla="*/ 0 h 5143500"/>
              <a:gd name="connsiteX2" fmla="*/ 8244408 w 8244408"/>
              <a:gd name="connsiteY2" fmla="*/ 5143500 h 5143500"/>
              <a:gd name="connsiteX3" fmla="*/ 0 w 8244408"/>
              <a:gd name="connsiteY3" fmla="*/ 5143500 h 5143500"/>
              <a:gd name="connsiteX4" fmla="*/ 0 w 8244408"/>
              <a:gd name="connsiteY4" fmla="*/ 0 h 5143500"/>
              <a:gd name="connsiteX0" fmla="*/ 0 w 8069479"/>
              <a:gd name="connsiteY0" fmla="*/ 0 h 5143500"/>
              <a:gd name="connsiteX1" fmla="*/ 5779504 w 8069479"/>
              <a:gd name="connsiteY1" fmla="*/ 0 h 5143500"/>
              <a:gd name="connsiteX2" fmla="*/ 8069479 w 8069479"/>
              <a:gd name="connsiteY2" fmla="*/ 5143500 h 5143500"/>
              <a:gd name="connsiteX3" fmla="*/ 0 w 8069479"/>
              <a:gd name="connsiteY3" fmla="*/ 5143500 h 5143500"/>
              <a:gd name="connsiteX4" fmla="*/ 0 w 8069479"/>
              <a:gd name="connsiteY4" fmla="*/ 0 h 5143500"/>
              <a:gd name="connsiteX0" fmla="*/ 0 w 8013820"/>
              <a:gd name="connsiteY0" fmla="*/ 0 h 5143500"/>
              <a:gd name="connsiteX1" fmla="*/ 5779504 w 8013820"/>
              <a:gd name="connsiteY1" fmla="*/ 0 h 5143500"/>
              <a:gd name="connsiteX2" fmla="*/ 8013820 w 8013820"/>
              <a:gd name="connsiteY2" fmla="*/ 5143500 h 5143500"/>
              <a:gd name="connsiteX3" fmla="*/ 0 w 8013820"/>
              <a:gd name="connsiteY3" fmla="*/ 5143500 h 5143500"/>
              <a:gd name="connsiteX4" fmla="*/ 0 w 8013820"/>
              <a:gd name="connsiteY4" fmla="*/ 0 h 5143500"/>
              <a:gd name="connsiteX0" fmla="*/ 0 w 7966112"/>
              <a:gd name="connsiteY0" fmla="*/ 0 h 5143500"/>
              <a:gd name="connsiteX1" fmla="*/ 5779504 w 7966112"/>
              <a:gd name="connsiteY1" fmla="*/ 0 h 5143500"/>
              <a:gd name="connsiteX2" fmla="*/ 7966112 w 7966112"/>
              <a:gd name="connsiteY2" fmla="*/ 5143500 h 5143500"/>
              <a:gd name="connsiteX3" fmla="*/ 0 w 7966112"/>
              <a:gd name="connsiteY3" fmla="*/ 5143500 h 5143500"/>
              <a:gd name="connsiteX4" fmla="*/ 0 w 7966112"/>
              <a:gd name="connsiteY4" fmla="*/ 0 h 5143500"/>
              <a:gd name="connsiteX0" fmla="*/ 0 w 7942258"/>
              <a:gd name="connsiteY0" fmla="*/ 0 h 5143500"/>
              <a:gd name="connsiteX1" fmla="*/ 5779504 w 7942258"/>
              <a:gd name="connsiteY1" fmla="*/ 0 h 5143500"/>
              <a:gd name="connsiteX2" fmla="*/ 7942258 w 7942258"/>
              <a:gd name="connsiteY2" fmla="*/ 5143500 h 5143500"/>
              <a:gd name="connsiteX3" fmla="*/ 0 w 7942258"/>
              <a:gd name="connsiteY3" fmla="*/ 5143500 h 5143500"/>
              <a:gd name="connsiteX4" fmla="*/ 0 w 7942258"/>
              <a:gd name="connsiteY4" fmla="*/ 0 h 5143500"/>
              <a:gd name="connsiteX0" fmla="*/ 0 w 7886599"/>
              <a:gd name="connsiteY0" fmla="*/ 0 h 5151451"/>
              <a:gd name="connsiteX1" fmla="*/ 5779504 w 7886599"/>
              <a:gd name="connsiteY1" fmla="*/ 0 h 5151451"/>
              <a:gd name="connsiteX2" fmla="*/ 7886599 w 7886599"/>
              <a:gd name="connsiteY2" fmla="*/ 5151451 h 5151451"/>
              <a:gd name="connsiteX3" fmla="*/ 0 w 7886599"/>
              <a:gd name="connsiteY3" fmla="*/ 5143500 h 5151451"/>
              <a:gd name="connsiteX4" fmla="*/ 0 w 7886599"/>
              <a:gd name="connsiteY4" fmla="*/ 0 h 5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6599" h="5151451">
                <a:moveTo>
                  <a:pt x="0" y="0"/>
                </a:moveTo>
                <a:lnTo>
                  <a:pt x="5779504" y="0"/>
                </a:lnTo>
                <a:lnTo>
                  <a:pt x="7886599" y="5151451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123478"/>
            <a:ext cx="867645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699542"/>
            <a:ext cx="867645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64272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32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38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49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51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076170" y="52195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710" y="2389300"/>
            <a:ext cx="2664296" cy="26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084168" y="2499742"/>
            <a:ext cx="2447664" cy="1662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577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83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98" y="1223021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516216" y="1361169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818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0" r:id="rId5"/>
    <p:sldLayoutId id="2147483655" r:id="rId6"/>
    <p:sldLayoutId id="2147483662" r:id="rId7"/>
    <p:sldLayoutId id="2147483663" r:id="rId8"/>
    <p:sldLayoutId id="2147483664" r:id="rId9"/>
    <p:sldLayoutId id="2147483665" r:id="rId10"/>
    <p:sldLayoutId id="2147483667" r:id="rId11"/>
    <p:sldLayoutId id="2147483666" r:id="rId12"/>
    <p:sldLayoutId id="2147483668" r:id="rId13"/>
    <p:sldLayoutId id="2147483671" r:id="rId14"/>
    <p:sldLayoutId id="2147483669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dirty="0"/>
              <a:t>INSERT THE TITLE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OF YOUR PRESENTATION HERE   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929408" y="3163589"/>
            <a:ext cx="576064" cy="576064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932250" y="627534"/>
            <a:ext cx="576064" cy="576064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907704" y="4110979"/>
            <a:ext cx="576064" cy="576064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910546" y="1574924"/>
            <a:ext cx="576064" cy="576064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2066461" y="4270755"/>
            <a:ext cx="283243" cy="236769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Teardrop 6"/>
          <p:cNvSpPr/>
          <p:nvPr/>
        </p:nvSpPr>
        <p:spPr>
          <a:xfrm rot="8100000">
            <a:off x="2087497" y="3294607"/>
            <a:ext cx="259886" cy="259887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5121197" y="727651"/>
            <a:ext cx="198167" cy="37702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ounded Rectangle 27"/>
          <p:cNvSpPr/>
          <p:nvPr/>
        </p:nvSpPr>
        <p:spPr>
          <a:xfrm>
            <a:off x="5051202" y="1736680"/>
            <a:ext cx="291602" cy="22398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661901" y="1416995"/>
            <a:ext cx="3024336" cy="863358"/>
            <a:chOff x="803640" y="3362835"/>
            <a:chExt cx="2059657" cy="86335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61901" y="484482"/>
            <a:ext cx="3024336" cy="863358"/>
            <a:chOff x="803640" y="3362835"/>
            <a:chExt cx="2059657" cy="86335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37565" y="3949799"/>
            <a:ext cx="3024336" cy="863358"/>
            <a:chOff x="803640" y="3362835"/>
            <a:chExt cx="2059657" cy="863358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37565" y="3017286"/>
            <a:ext cx="3024336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 Placeholder 1"/>
          <p:cNvSpPr txBox="1">
            <a:spLocks/>
          </p:cNvSpPr>
          <p:nvPr/>
        </p:nvSpPr>
        <p:spPr>
          <a:xfrm rot="16200000">
            <a:off x="-1373303" y="2108214"/>
            <a:ext cx="4401648" cy="10082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5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Presentation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F044D10B-87AF-4BF6-AA16-9CD632FE4ED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CE093CC7-B585-4CE3-ADA0-BE49F9EA13E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33154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511215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331640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32937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195736" y="1611793"/>
            <a:ext cx="1296144" cy="129614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3016161" y="1539785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117458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880257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4700682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801979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564778" y="1611793"/>
            <a:ext cx="1296144" cy="129614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6385203" y="1539785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486500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249299" y="1611793"/>
            <a:ext cx="1296144" cy="12961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>
            <a:off x="8069724" y="153978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171021" y="1570922"/>
            <a:ext cx="38504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tangle 9"/>
          <p:cNvSpPr/>
          <p:nvPr/>
        </p:nvSpPr>
        <p:spPr>
          <a:xfrm>
            <a:off x="5999793" y="2099369"/>
            <a:ext cx="385410" cy="3607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Rectangle 30"/>
          <p:cNvSpPr/>
          <p:nvPr/>
        </p:nvSpPr>
        <p:spPr>
          <a:xfrm>
            <a:off x="984880" y="2115849"/>
            <a:ext cx="345306" cy="344297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Pie 24"/>
          <p:cNvSpPr/>
          <p:nvPr/>
        </p:nvSpPr>
        <p:spPr>
          <a:xfrm>
            <a:off x="4343519" y="2075543"/>
            <a:ext cx="409255" cy="406988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Oval 7"/>
          <p:cNvSpPr/>
          <p:nvPr/>
        </p:nvSpPr>
        <p:spPr>
          <a:xfrm>
            <a:off x="2640771" y="2085303"/>
            <a:ext cx="406074" cy="40607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Rectangle 16"/>
          <p:cNvSpPr/>
          <p:nvPr/>
        </p:nvSpPr>
        <p:spPr>
          <a:xfrm rot="2700000">
            <a:off x="7768711" y="2033387"/>
            <a:ext cx="267881" cy="50965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42113" y="3198521"/>
            <a:ext cx="1699847" cy="1417356"/>
            <a:chOff x="803640" y="3362835"/>
            <a:chExt cx="2059657" cy="1417356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027072" y="3198521"/>
            <a:ext cx="1699847" cy="1417356"/>
            <a:chOff x="803640" y="3362835"/>
            <a:chExt cx="2059657" cy="1417356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712031" y="3198521"/>
            <a:ext cx="1699847" cy="1417356"/>
            <a:chOff x="803640" y="3362835"/>
            <a:chExt cx="2059657" cy="1417356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96990" y="3198521"/>
            <a:ext cx="1699847" cy="1417356"/>
            <a:chOff x="803640" y="3362835"/>
            <a:chExt cx="2059657" cy="1417356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081951" y="3198521"/>
            <a:ext cx="1699847" cy="1417356"/>
            <a:chOff x="803640" y="3362835"/>
            <a:chExt cx="2059657" cy="1417356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61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그룹 296">
            <a:extLst>
              <a:ext uri="{FF2B5EF4-FFF2-40B4-BE49-F238E27FC236}">
                <a16:creationId xmlns:a16="http://schemas.microsoft.com/office/drawing/2014/main" xmlns="" id="{09ABB10C-E22F-4658-8280-B4A92FE78971}"/>
              </a:ext>
            </a:extLst>
          </p:cNvPr>
          <p:cNvGrpSpPr/>
          <p:nvPr/>
        </p:nvGrpSpPr>
        <p:grpSpPr>
          <a:xfrm>
            <a:off x="3995936" y="1606665"/>
            <a:ext cx="4958320" cy="2917184"/>
            <a:chOff x="635000" y="1382713"/>
            <a:chExt cx="7869238" cy="45720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8" name="Freeform 8">
              <a:extLst>
                <a:ext uri="{FF2B5EF4-FFF2-40B4-BE49-F238E27FC236}">
                  <a16:creationId xmlns:a16="http://schemas.microsoft.com/office/drawing/2014/main" xmlns="" id="{76F3459A-F470-4A6A-9EC0-3836918822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9" name="Freeform 9">
              <a:extLst>
                <a:ext uri="{FF2B5EF4-FFF2-40B4-BE49-F238E27FC236}">
                  <a16:creationId xmlns:a16="http://schemas.microsoft.com/office/drawing/2014/main" xmlns="" id="{903AC876-8795-41EC-AFD8-EADD625A99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0" name="Freeform 10">
              <a:extLst>
                <a:ext uri="{FF2B5EF4-FFF2-40B4-BE49-F238E27FC236}">
                  <a16:creationId xmlns:a16="http://schemas.microsoft.com/office/drawing/2014/main" xmlns="" id="{860987D6-A165-4399-A583-C7D913CEA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1" name="Freeform 11">
              <a:extLst>
                <a:ext uri="{FF2B5EF4-FFF2-40B4-BE49-F238E27FC236}">
                  <a16:creationId xmlns:a16="http://schemas.microsoft.com/office/drawing/2014/main" xmlns="" id="{2EFD96F4-8392-40A7-9A8B-23E475E80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74862" y="1195814"/>
            <a:ext cx="3600397" cy="1425878"/>
            <a:chOff x="80902" y="1114177"/>
            <a:chExt cx="3303442" cy="1425878"/>
          </a:xfrm>
        </p:grpSpPr>
        <p:sp>
          <p:nvSpPr>
            <p:cNvPr id="5" name="TextBox 4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0902" y="1339726"/>
              <a:ext cx="3291431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You can simply impress your audience and add a unique zing and appeal to your Presentations. Easy to change colors, photos and Text. </a:t>
              </a:r>
            </a:p>
          </p:txBody>
        </p:sp>
      </p:grpSp>
      <p:sp>
        <p:nvSpPr>
          <p:cNvPr id="7" name="Round Same Side Corner Rectangle 8"/>
          <p:cNvSpPr/>
          <p:nvPr/>
        </p:nvSpPr>
        <p:spPr>
          <a:xfrm>
            <a:off x="544269" y="2748880"/>
            <a:ext cx="316434" cy="833409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 Same Side Corner Rectangle 20"/>
          <p:cNvSpPr/>
          <p:nvPr/>
        </p:nvSpPr>
        <p:spPr>
          <a:xfrm rot="10800000">
            <a:off x="495462" y="3720695"/>
            <a:ext cx="394292" cy="841103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4728" y="2873197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34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3779" y="3848859"/>
            <a:ext cx="87993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42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93713" y="2718311"/>
            <a:ext cx="2417231" cy="894546"/>
            <a:chOff x="4320398" y="1245513"/>
            <a:chExt cx="2874451" cy="894546"/>
          </a:xfrm>
        </p:grpSpPr>
        <p:sp>
          <p:nvSpPr>
            <p:cNvPr id="12" name="TextBox 11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3714" y="3693973"/>
            <a:ext cx="2417231" cy="894546"/>
            <a:chOff x="4320398" y="1245513"/>
            <a:chExt cx="2874451" cy="894546"/>
          </a:xfrm>
        </p:grpSpPr>
        <p:sp>
          <p:nvSpPr>
            <p:cNvPr id="15" name="TextBox 14"/>
            <p:cNvSpPr txBox="1"/>
            <p:nvPr/>
          </p:nvSpPr>
          <p:spPr>
            <a:xfrm>
              <a:off x="4320399" y="1493728"/>
              <a:ext cx="287445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30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583302" y="1491582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583302" y="2687121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583302" y="3882659"/>
            <a:ext cx="609223" cy="609223"/>
          </a:xfrm>
          <a:prstGeom prst="ellipse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725272" y="1632193"/>
            <a:ext cx="325283" cy="32800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16"/>
          <p:cNvSpPr/>
          <p:nvPr/>
        </p:nvSpPr>
        <p:spPr>
          <a:xfrm rot="2700000">
            <a:off x="771788" y="3979080"/>
            <a:ext cx="232250" cy="41638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749711" y="2855005"/>
            <a:ext cx="292306" cy="27362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3352765" y="1491581"/>
            <a:ext cx="609223" cy="609223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11"/>
          <p:cNvSpPr/>
          <p:nvPr/>
        </p:nvSpPr>
        <p:spPr>
          <a:xfrm>
            <a:off x="3352765" y="2687120"/>
            <a:ext cx="609223" cy="609223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3352765" y="3882658"/>
            <a:ext cx="609223" cy="609223"/>
          </a:xfrm>
          <a:prstGeom prst="ellipse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Donut 24"/>
          <p:cNvSpPr/>
          <p:nvPr/>
        </p:nvSpPr>
        <p:spPr>
          <a:xfrm>
            <a:off x="3485702" y="1623120"/>
            <a:ext cx="343349" cy="34614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ardrop 6"/>
          <p:cNvSpPr/>
          <p:nvPr/>
        </p:nvSpPr>
        <p:spPr>
          <a:xfrm rot="8100000">
            <a:off x="3508171" y="2850154"/>
            <a:ext cx="298411" cy="298411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ounded Rectangle 7"/>
          <p:cNvSpPr/>
          <p:nvPr/>
        </p:nvSpPr>
        <p:spPr>
          <a:xfrm>
            <a:off x="3490298" y="4029455"/>
            <a:ext cx="348786" cy="3009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346899" y="1436138"/>
            <a:ext cx="1822145" cy="904775"/>
            <a:chOff x="1472558" y="998559"/>
            <a:chExt cx="2765965" cy="904775"/>
          </a:xfrm>
        </p:grpSpPr>
        <p:sp>
          <p:nvSpPr>
            <p:cNvPr id="18" name="TextBox 17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46899" y="2631677"/>
            <a:ext cx="1822145" cy="904775"/>
            <a:chOff x="1472558" y="998559"/>
            <a:chExt cx="2765965" cy="904775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346899" y="3827215"/>
            <a:ext cx="1822145" cy="904775"/>
            <a:chOff x="1472558" y="998559"/>
            <a:chExt cx="2765965" cy="904775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18007" y="1436137"/>
            <a:ext cx="1822145" cy="904775"/>
            <a:chOff x="1472558" y="998559"/>
            <a:chExt cx="2765965" cy="904775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18007" y="2631676"/>
            <a:ext cx="1822145" cy="904775"/>
            <a:chOff x="1472558" y="998559"/>
            <a:chExt cx="2765965" cy="904775"/>
          </a:xfrm>
        </p:grpSpPr>
        <p:sp>
          <p:nvSpPr>
            <p:cNvPr id="30" name="TextBox 29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118007" y="3827214"/>
            <a:ext cx="1822145" cy="904775"/>
            <a:chOff x="1472558" y="998559"/>
            <a:chExt cx="2765965" cy="904775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5700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88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760417"/>
              </p:ext>
            </p:extLst>
          </p:nvPr>
        </p:nvGraphicFramePr>
        <p:xfrm>
          <a:off x="827585" y="1347614"/>
          <a:ext cx="1656183" cy="341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28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1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9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53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950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$20</a:t>
                      </a:r>
                      <a:endParaRPr lang="ko-KR" altLang="en-US" sz="3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2FC5FA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382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Rectangle 9"/>
          <p:cNvSpPr/>
          <p:nvPr/>
        </p:nvSpPr>
        <p:spPr>
          <a:xfrm>
            <a:off x="1001741" y="2627209"/>
            <a:ext cx="192627" cy="1803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Pie 24"/>
          <p:cNvSpPr/>
          <p:nvPr/>
        </p:nvSpPr>
        <p:spPr>
          <a:xfrm>
            <a:off x="989441" y="3408676"/>
            <a:ext cx="217226" cy="216024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Frame 17"/>
          <p:cNvSpPr/>
          <p:nvPr/>
        </p:nvSpPr>
        <p:spPr>
          <a:xfrm>
            <a:off x="1000470" y="3010517"/>
            <a:ext cx="195168" cy="1951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Rounded Rectangle 27"/>
          <p:cNvSpPr/>
          <p:nvPr/>
        </p:nvSpPr>
        <p:spPr>
          <a:xfrm>
            <a:off x="985104" y="3827690"/>
            <a:ext cx="225901" cy="1735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705560"/>
              </p:ext>
            </p:extLst>
          </p:nvPr>
        </p:nvGraphicFramePr>
        <p:xfrm>
          <a:off x="2771801" y="1347614"/>
          <a:ext cx="1656183" cy="341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28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1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9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53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950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$40</a:t>
                      </a:r>
                      <a:endParaRPr lang="ko-KR" altLang="en-US" sz="36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2FC5FA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382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994584" y="2627209"/>
            <a:ext cx="192627" cy="1803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Pie 24"/>
          <p:cNvSpPr/>
          <p:nvPr/>
        </p:nvSpPr>
        <p:spPr>
          <a:xfrm>
            <a:off x="2982284" y="3408676"/>
            <a:ext cx="217226" cy="216024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Frame 17"/>
          <p:cNvSpPr/>
          <p:nvPr/>
        </p:nvSpPr>
        <p:spPr>
          <a:xfrm>
            <a:off x="2993313" y="3010517"/>
            <a:ext cx="195168" cy="1951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ounded Rectangle 27"/>
          <p:cNvSpPr/>
          <p:nvPr/>
        </p:nvSpPr>
        <p:spPr>
          <a:xfrm>
            <a:off x="2977947" y="3827690"/>
            <a:ext cx="225901" cy="1735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879349"/>
              </p:ext>
            </p:extLst>
          </p:nvPr>
        </p:nvGraphicFramePr>
        <p:xfrm>
          <a:off x="4716017" y="1347614"/>
          <a:ext cx="1656183" cy="341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28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1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9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53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950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$60</a:t>
                      </a:r>
                      <a:endParaRPr lang="ko-KR" altLang="en-US" sz="36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2FC5FA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382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5" name="Rectangle 9"/>
          <p:cNvSpPr/>
          <p:nvPr/>
        </p:nvSpPr>
        <p:spPr>
          <a:xfrm>
            <a:off x="4948677" y="2627209"/>
            <a:ext cx="192627" cy="1803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Pie 24"/>
          <p:cNvSpPr/>
          <p:nvPr/>
        </p:nvSpPr>
        <p:spPr>
          <a:xfrm>
            <a:off x="4936377" y="3408676"/>
            <a:ext cx="217226" cy="216024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Frame 17"/>
          <p:cNvSpPr/>
          <p:nvPr/>
        </p:nvSpPr>
        <p:spPr>
          <a:xfrm>
            <a:off x="4947406" y="3010517"/>
            <a:ext cx="195168" cy="1951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ounded Rectangle 27"/>
          <p:cNvSpPr/>
          <p:nvPr/>
        </p:nvSpPr>
        <p:spPr>
          <a:xfrm>
            <a:off x="4932040" y="3827690"/>
            <a:ext cx="225901" cy="1735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846931"/>
              </p:ext>
            </p:extLst>
          </p:nvPr>
        </p:nvGraphicFramePr>
        <p:xfrm>
          <a:off x="6660233" y="1347614"/>
          <a:ext cx="1656183" cy="34184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28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1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9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53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2B8F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39502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$80</a:t>
                      </a:r>
                      <a:endParaRPr lang="ko-KR" altLang="en-US" sz="36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2FC5FA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solidFill>
                        <a:srgbClr val="2FC5F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5A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382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="1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89703" marT="44851" marB="44851"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9703" marR="0" marT="44851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0" name="Rectangle 9"/>
          <p:cNvSpPr/>
          <p:nvPr/>
        </p:nvSpPr>
        <p:spPr>
          <a:xfrm>
            <a:off x="6892893" y="2627209"/>
            <a:ext cx="192627" cy="1803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Pie 24"/>
          <p:cNvSpPr/>
          <p:nvPr/>
        </p:nvSpPr>
        <p:spPr>
          <a:xfrm>
            <a:off x="6880593" y="3408676"/>
            <a:ext cx="217226" cy="216024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2" name="Frame 17"/>
          <p:cNvSpPr/>
          <p:nvPr/>
        </p:nvSpPr>
        <p:spPr>
          <a:xfrm>
            <a:off x="6891622" y="3010517"/>
            <a:ext cx="195168" cy="19516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Rounded Rectangle 27"/>
          <p:cNvSpPr/>
          <p:nvPr/>
        </p:nvSpPr>
        <p:spPr>
          <a:xfrm>
            <a:off x="6876256" y="3827690"/>
            <a:ext cx="225901" cy="17352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7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&amp; Content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6016" y="1409484"/>
            <a:ext cx="118974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40</a:t>
            </a:r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880" y="1419622"/>
            <a:ext cx="410445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5880" y="2168374"/>
            <a:ext cx="561769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0" name="Donut 39"/>
          <p:cNvSpPr/>
          <p:nvPr/>
        </p:nvSpPr>
        <p:spPr>
          <a:xfrm>
            <a:off x="4618932" y="3464518"/>
            <a:ext cx="791635" cy="79163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1120085" y="3534893"/>
            <a:ext cx="778642" cy="65088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val 66"/>
          <p:cNvSpPr/>
          <p:nvPr/>
        </p:nvSpPr>
        <p:spPr>
          <a:xfrm rot="20700000">
            <a:off x="2904388" y="3556728"/>
            <a:ext cx="708884" cy="607215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4380262"/>
            <a:ext cx="150765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5000" y="4380262"/>
            <a:ext cx="150765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54424" y="4380262"/>
            <a:ext cx="150765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DFDA2A08-B664-47D2-8FF8-C4F0B3A0F2B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835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4">
            <a:extLst>
              <a:ext uri="{FF2B5EF4-FFF2-40B4-BE49-F238E27FC236}">
                <a16:creationId xmlns:a16="http://schemas.microsoft.com/office/drawing/2014/main" xmlns="" id="{F4B0F4C3-D6B7-414A-BB2D-BB3474BB3C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9017618"/>
              </p:ext>
            </p:extLst>
          </p:nvPr>
        </p:nvGraphicFramePr>
        <p:xfrm>
          <a:off x="2897967" y="1358552"/>
          <a:ext cx="3316861" cy="3102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3335" y="2676465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3858" y="3793242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5288" y="2381816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672642" y="2060805"/>
            <a:ext cx="1703904" cy="170390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Block Arc 14"/>
          <p:cNvSpPr/>
          <p:nvPr/>
        </p:nvSpPr>
        <p:spPr>
          <a:xfrm rot="16200000">
            <a:off x="4193709" y="2581656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0" name="Elbow Connector 9"/>
          <p:cNvCxnSpPr>
            <a:stCxn id="17" idx="3"/>
          </p:cNvCxnSpPr>
          <p:nvPr/>
        </p:nvCxnSpPr>
        <p:spPr>
          <a:xfrm>
            <a:off x="2979482" y="1430606"/>
            <a:ext cx="821938" cy="327950"/>
          </a:xfrm>
          <a:prstGeom prst="bentConnector3">
            <a:avLst>
              <a:gd name="adj1" fmla="val 101272"/>
            </a:avLst>
          </a:prstGeom>
          <a:ln w="25400"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6" idx="1"/>
          </p:cNvCxnSpPr>
          <p:nvPr/>
        </p:nvCxnSpPr>
        <p:spPr>
          <a:xfrm rot="10800000" flipV="1">
            <a:off x="5354486" y="1430606"/>
            <a:ext cx="379663" cy="327950"/>
          </a:xfrm>
          <a:prstGeom prst="bentConnector3">
            <a:avLst>
              <a:gd name="adj1" fmla="val 100263"/>
            </a:avLst>
          </a:prstGeom>
          <a:ln w="25400">
            <a:solidFill>
              <a:schemeClr val="accent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9" idx="3"/>
          </p:cNvCxnSpPr>
          <p:nvPr/>
        </p:nvCxnSpPr>
        <p:spPr>
          <a:xfrm flipV="1">
            <a:off x="3036569" y="3188018"/>
            <a:ext cx="114474" cy="453980"/>
          </a:xfrm>
          <a:prstGeom prst="bentConnector2">
            <a:avLst/>
          </a:prstGeom>
          <a:ln w="25400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18" idx="1"/>
          </p:cNvCxnSpPr>
          <p:nvPr/>
        </p:nvCxnSpPr>
        <p:spPr>
          <a:xfrm rot="5400000" flipH="1" flipV="1">
            <a:off x="5075033" y="3342929"/>
            <a:ext cx="558905" cy="1564973"/>
          </a:xfrm>
          <a:prstGeom prst="bentConnector4">
            <a:avLst>
              <a:gd name="adj1" fmla="val -40901"/>
              <a:gd name="adj2" fmla="val 73910"/>
            </a:avLst>
          </a:prstGeom>
          <a:ln w="25400">
            <a:solidFill>
              <a:schemeClr val="accent1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2957" y="2541687"/>
            <a:ext cx="2539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2541687"/>
            <a:ext cx="2539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34148" y="1276717"/>
            <a:ext cx="2539483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Text  Here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9999" y="1276717"/>
            <a:ext cx="2539483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Text  Here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6973" y="3692074"/>
            <a:ext cx="2539483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Text  Here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7086" y="3488109"/>
            <a:ext cx="2539483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Text  Here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9999" y="1606029"/>
            <a:ext cx="2539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7085" y="3805517"/>
            <a:ext cx="2539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35324" y="1606029"/>
            <a:ext cx="2539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36973" y="3999851"/>
            <a:ext cx="2539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7904" y="1660695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&amp; Content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7" name="Rectangle 9"/>
          <p:cNvSpPr/>
          <p:nvPr/>
        </p:nvSpPr>
        <p:spPr>
          <a:xfrm>
            <a:off x="3213263" y="2196340"/>
            <a:ext cx="417410" cy="3907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2593876" y="2903182"/>
            <a:ext cx="1656184" cy="1483626"/>
            <a:chOff x="803640" y="3362835"/>
            <a:chExt cx="2059657" cy="1483626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96008" y="1155973"/>
            <a:ext cx="61519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038D2E05-3B05-4386-81F6-000002FEF44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94136F5A-6993-4498-A133-217938789EB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xmlns="" id="{C2D8E59E-10C3-4DDA-A487-307D925E669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1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4990456" y="3136811"/>
            <a:ext cx="875099" cy="875099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ed Rectangle 27"/>
          <p:cNvSpPr/>
          <p:nvPr/>
        </p:nvSpPr>
        <p:spPr>
          <a:xfrm>
            <a:off x="5238182" y="3428550"/>
            <a:ext cx="379647" cy="29162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742467" y="2848779"/>
            <a:ext cx="875099" cy="875099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ounded Rectangle 7"/>
          <p:cNvSpPr/>
          <p:nvPr/>
        </p:nvSpPr>
        <p:spPr>
          <a:xfrm>
            <a:off x="4002926" y="3119778"/>
            <a:ext cx="385984" cy="33310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79944" y="2126705"/>
            <a:ext cx="875099" cy="875099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3437085" y="2413447"/>
            <a:ext cx="360817" cy="30161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17190" y="2388430"/>
            <a:ext cx="875099" cy="875099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6"/>
          <p:cNvSpPr/>
          <p:nvPr/>
        </p:nvSpPr>
        <p:spPr>
          <a:xfrm>
            <a:off x="4753880" y="2693972"/>
            <a:ext cx="401718" cy="26401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U-Turn Arrow 15"/>
          <p:cNvSpPr/>
          <p:nvPr/>
        </p:nvSpPr>
        <p:spPr>
          <a:xfrm rot="16200000">
            <a:off x="1739390" y="1535040"/>
            <a:ext cx="1291846" cy="2565676"/>
          </a:xfrm>
          <a:prstGeom prst="uturnArrow">
            <a:avLst>
              <a:gd name="adj1" fmla="val 18549"/>
              <a:gd name="adj2" fmla="val 15076"/>
              <a:gd name="adj3" fmla="val 27305"/>
              <a:gd name="adj4" fmla="val 47099"/>
              <a:gd name="adj5" fmla="val 7797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U-Turn Arrow 17"/>
          <p:cNvSpPr/>
          <p:nvPr/>
        </p:nvSpPr>
        <p:spPr>
          <a:xfrm rot="5400000">
            <a:off x="6115525" y="2044503"/>
            <a:ext cx="1291846" cy="2565676"/>
          </a:xfrm>
          <a:prstGeom prst="uturnArrow">
            <a:avLst>
              <a:gd name="adj1" fmla="val 18549"/>
              <a:gd name="adj2" fmla="val 15076"/>
              <a:gd name="adj3" fmla="val 27305"/>
              <a:gd name="adj4" fmla="val 47099"/>
              <a:gd name="adj5" fmla="val 7797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396" y="3707522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7396" y="4027549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7396" y="4347576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78610" y="1491630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78610" y="1811657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8610" y="2131684"/>
            <a:ext cx="31805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1841407" y="2871014"/>
            <a:ext cx="132738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5940152" y="2982499"/>
            <a:ext cx="132738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9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&amp; Content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78284" y="3107684"/>
            <a:ext cx="2932815" cy="1107996"/>
            <a:chOff x="1448989" y="1595280"/>
            <a:chExt cx="3030085" cy="1107996"/>
          </a:xfrm>
        </p:grpSpPr>
        <p:sp>
          <p:nvSpPr>
            <p:cNvPr id="12" name="TextBox 11"/>
            <p:cNvSpPr txBox="1"/>
            <p:nvPr/>
          </p:nvSpPr>
          <p:spPr>
            <a:xfrm>
              <a:off x="1454023" y="1872279"/>
              <a:ext cx="302367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48989" y="1595280"/>
              <a:ext cx="30300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Block Arc 14"/>
          <p:cNvSpPr/>
          <p:nvPr/>
        </p:nvSpPr>
        <p:spPr>
          <a:xfrm rot="16200000">
            <a:off x="1513805" y="2067478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4C5BDF1B-947E-40C9-B3D1-E1FD76377EC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CCF8B3B1-DAE5-4AF9-AFA4-79C0241F72B6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6A497CC1-97C0-402B-BCBD-2D387D1E8603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xmlns="" id="{06BE0161-94E5-40A7-9CD4-BD06A141255E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xmlns="" id="{C9260CD0-05E5-4980-B83C-601905550A6A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9" name="그림 개체 틀 18">
            <a:extLst>
              <a:ext uri="{FF2B5EF4-FFF2-40B4-BE49-F238E27FC236}">
                <a16:creationId xmlns:a16="http://schemas.microsoft.com/office/drawing/2014/main" xmlns="" id="{68BFA254-CB36-4AD9-8E31-91EF80E26CF7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1164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563888" y="267494"/>
            <a:ext cx="558011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Arial" pitchFamily="34" charset="0"/>
                <a:cs typeface="Arial" pitchFamily="34" charset="0"/>
              </a:rPr>
              <a:t>Agenda Style</a:t>
            </a:r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6191958" y="-1125724"/>
            <a:ext cx="540000" cy="536408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7" name="Oval 26"/>
          <p:cNvSpPr/>
          <p:nvPr/>
        </p:nvSpPr>
        <p:spPr>
          <a:xfrm>
            <a:off x="3822879" y="132232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3835083" y="13716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16200000">
            <a:off x="6275955" y="-349326"/>
            <a:ext cx="540000" cy="519609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3982653" y="2014721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12"/>
          <p:cNvSpPr txBox="1"/>
          <p:nvPr/>
        </p:nvSpPr>
        <p:spPr>
          <a:xfrm>
            <a:off x="3998423" y="206405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6336478" y="403601"/>
            <a:ext cx="540000" cy="507504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4117716" y="2707122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Box 16"/>
          <p:cNvSpPr txBox="1"/>
          <p:nvPr/>
        </p:nvSpPr>
        <p:spPr>
          <a:xfrm>
            <a:off x="4131686" y="275645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 Same Side Corner Rectangle 16"/>
          <p:cNvSpPr/>
          <p:nvPr/>
        </p:nvSpPr>
        <p:spPr>
          <a:xfrm rot="16200000">
            <a:off x="6217536" y="977060"/>
            <a:ext cx="540000" cy="5312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>
            <a:off x="3875339" y="3399523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TextBox 20"/>
          <p:cNvSpPr txBox="1"/>
          <p:nvPr/>
        </p:nvSpPr>
        <p:spPr>
          <a:xfrm>
            <a:off x="3892207" y="344885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04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6200000">
            <a:off x="6133536" y="1585461"/>
            <a:ext cx="540000" cy="548092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3715564" y="4091924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TextBox 24"/>
          <p:cNvSpPr txBox="1"/>
          <p:nvPr/>
        </p:nvSpPr>
        <p:spPr>
          <a:xfrm>
            <a:off x="3721315" y="41412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05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25"/>
          <p:cNvSpPr txBox="1"/>
          <p:nvPr/>
        </p:nvSpPr>
        <p:spPr bwMode="auto">
          <a:xfrm>
            <a:off x="4369523" y="1411124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26"/>
          <p:cNvSpPr txBox="1"/>
          <p:nvPr/>
        </p:nvSpPr>
        <p:spPr bwMode="auto">
          <a:xfrm>
            <a:off x="4513539" y="2103525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27"/>
          <p:cNvSpPr txBox="1"/>
          <p:nvPr/>
        </p:nvSpPr>
        <p:spPr bwMode="auto">
          <a:xfrm>
            <a:off x="4626269" y="2795926"/>
            <a:ext cx="3990797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28"/>
          <p:cNvSpPr txBox="1"/>
          <p:nvPr/>
        </p:nvSpPr>
        <p:spPr bwMode="auto">
          <a:xfrm>
            <a:off x="4396699" y="3488327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29"/>
          <p:cNvSpPr txBox="1"/>
          <p:nvPr/>
        </p:nvSpPr>
        <p:spPr bwMode="auto">
          <a:xfrm>
            <a:off x="4252683" y="4180728"/>
            <a:ext cx="4135741" cy="27699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Block Arc 3"/>
          <p:cNvSpPr/>
          <p:nvPr/>
        </p:nvSpPr>
        <p:spPr>
          <a:xfrm>
            <a:off x="1763688" y="1615543"/>
            <a:ext cx="1944216" cy="1944216"/>
          </a:xfrm>
          <a:prstGeom prst="blockArc">
            <a:avLst>
              <a:gd name="adj1" fmla="val 8533975"/>
              <a:gd name="adj2" fmla="val 2353433"/>
              <a:gd name="adj3" fmla="val 20895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/>
        </p:nvSpPr>
        <p:spPr>
          <a:xfrm rot="10800000">
            <a:off x="563405" y="2571750"/>
            <a:ext cx="1944216" cy="1944216"/>
          </a:xfrm>
          <a:prstGeom prst="blockArc">
            <a:avLst>
              <a:gd name="adj1" fmla="val 8533975"/>
              <a:gd name="adj2" fmla="val 5741093"/>
              <a:gd name="adj3" fmla="val 21641"/>
            </a:avLst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2963522" y="2571749"/>
            <a:ext cx="1944216" cy="1944216"/>
          </a:xfrm>
          <a:prstGeom prst="blockArc">
            <a:avLst>
              <a:gd name="adj1" fmla="val 5000214"/>
              <a:gd name="adj2" fmla="val 2353433"/>
              <a:gd name="adj3" fmla="val 20895"/>
            </a:avLst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339752" y="2175706"/>
            <a:ext cx="792088" cy="792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Oval 9"/>
          <p:cNvSpPr/>
          <p:nvPr/>
        </p:nvSpPr>
        <p:spPr>
          <a:xfrm>
            <a:off x="1139468" y="3147813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3539585" y="3147762"/>
            <a:ext cx="792088" cy="792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rapezoid 22"/>
          <p:cNvSpPr/>
          <p:nvPr/>
        </p:nvSpPr>
        <p:spPr>
          <a:xfrm>
            <a:off x="3724717" y="3430696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Freeform 12"/>
          <p:cNvSpPr/>
          <p:nvPr/>
        </p:nvSpPr>
        <p:spPr>
          <a:xfrm>
            <a:off x="2547672" y="2394766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ounded Rectangle 25"/>
          <p:cNvSpPr/>
          <p:nvPr/>
        </p:nvSpPr>
        <p:spPr>
          <a:xfrm>
            <a:off x="1360500" y="3431503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/>
        </p:nvSpPr>
        <p:spPr>
          <a:xfrm>
            <a:off x="5364096" y="1563638"/>
            <a:ext cx="72000" cy="90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5364096" y="2661810"/>
            <a:ext cx="72000" cy="90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7" name="Rectangle 16"/>
          <p:cNvSpPr/>
          <p:nvPr/>
        </p:nvSpPr>
        <p:spPr>
          <a:xfrm>
            <a:off x="5364096" y="3759982"/>
            <a:ext cx="72000" cy="90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738206" y="1581959"/>
            <a:ext cx="3010258" cy="863358"/>
            <a:chOff x="803640" y="3362835"/>
            <a:chExt cx="2059657" cy="863358"/>
          </a:xfrm>
        </p:grpSpPr>
        <p:sp>
          <p:nvSpPr>
            <p:cNvPr id="19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38206" y="2680131"/>
            <a:ext cx="3010258" cy="863358"/>
            <a:chOff x="803640" y="3362835"/>
            <a:chExt cx="2059657" cy="863358"/>
          </a:xfrm>
        </p:grpSpPr>
        <p:sp>
          <p:nvSpPr>
            <p:cNvPr id="22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38206" y="3778303"/>
            <a:ext cx="3010258" cy="863358"/>
            <a:chOff x="803640" y="3362835"/>
            <a:chExt cx="2059657" cy="863358"/>
          </a:xfrm>
        </p:grpSpPr>
        <p:sp>
          <p:nvSpPr>
            <p:cNvPr id="25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87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6">
            <a:extLst>
              <a:ext uri="{FF2B5EF4-FFF2-40B4-BE49-F238E27FC236}">
                <a16:creationId xmlns:a16="http://schemas.microsoft.com/office/drawing/2014/main" xmlns="" id="{276ACCCC-5A77-4C72-AD2D-1AF7DE6B43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017366"/>
              </p:ext>
            </p:extLst>
          </p:nvPr>
        </p:nvGraphicFramePr>
        <p:xfrm>
          <a:off x="3652779" y="3296637"/>
          <a:ext cx="1813332" cy="1680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20092154"/>
              </p:ext>
            </p:extLst>
          </p:nvPr>
        </p:nvGraphicFramePr>
        <p:xfrm>
          <a:off x="1504231" y="1203598"/>
          <a:ext cx="6096000" cy="210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ound Same Side Corner Rectangle 8"/>
          <p:cNvSpPr/>
          <p:nvPr/>
        </p:nvSpPr>
        <p:spPr>
          <a:xfrm>
            <a:off x="3711724" y="1649639"/>
            <a:ext cx="575459" cy="151561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ound Same Side Corner Rectangle 20"/>
          <p:cNvSpPr/>
          <p:nvPr/>
        </p:nvSpPr>
        <p:spPr>
          <a:xfrm rot="10800000">
            <a:off x="4763641" y="1635646"/>
            <a:ext cx="717050" cy="1529609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6918" y="2171956"/>
            <a:ext cx="2000866" cy="1048024"/>
            <a:chOff x="803640" y="3362835"/>
            <a:chExt cx="2059657" cy="1048024"/>
          </a:xfrm>
        </p:grpSpPr>
        <p:sp>
          <p:nvSpPr>
            <p:cNvPr id="8" name="TextBox 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87558" y="2171956"/>
            <a:ext cx="2000866" cy="1048024"/>
            <a:chOff x="803640" y="3362835"/>
            <a:chExt cx="2059657" cy="1048024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26190" y="1421363"/>
            <a:ext cx="20015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Modern  PowerPoint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87558" y="1419622"/>
            <a:ext cx="20015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Modern  PowerPoint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graphicFrame>
        <p:nvGraphicFramePr>
          <p:cNvPr id="16" name="Chart 7"/>
          <p:cNvGraphicFramePr/>
          <p:nvPr>
            <p:extLst>
              <p:ext uri="{D42A27DB-BD31-4B8C-83A1-F6EECF244321}">
                <p14:modId xmlns:p14="http://schemas.microsoft.com/office/powerpoint/2010/main" val="2034665052"/>
              </p:ext>
            </p:extLst>
          </p:nvPr>
        </p:nvGraphicFramePr>
        <p:xfrm>
          <a:off x="3873595" y="3398224"/>
          <a:ext cx="1371701" cy="147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158985" y="3950489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755576" y="3363838"/>
            <a:ext cx="2816263" cy="1558484"/>
          </a:xfrm>
          <a:prstGeom prst="rightArrow">
            <a:avLst>
              <a:gd name="adj1" fmla="val 78163"/>
              <a:gd name="adj2" fmla="val 4389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043608" y="3711401"/>
            <a:ext cx="1776191" cy="863358"/>
            <a:chOff x="803640" y="3362835"/>
            <a:chExt cx="2059657" cy="863358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508104" y="3635248"/>
            <a:ext cx="332031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99823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&amp; Content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15771" y="1458669"/>
            <a:ext cx="624015" cy="624015"/>
            <a:chOff x="5364088" y="2787774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Block Arc 14"/>
          <p:cNvSpPr/>
          <p:nvPr/>
        </p:nvSpPr>
        <p:spPr>
          <a:xfrm rot="16200000">
            <a:off x="4896686" y="1631810"/>
            <a:ext cx="268444" cy="26861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715771" y="2334794"/>
            <a:ext cx="624015" cy="624015"/>
            <a:chOff x="5364088" y="2787774"/>
            <a:chExt cx="914400" cy="914400"/>
          </a:xfrm>
        </p:grpSpPr>
        <p:sp>
          <p:nvSpPr>
            <p:cNvPr id="10" name="Oval 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15771" y="3210918"/>
            <a:ext cx="624015" cy="624015"/>
            <a:chOff x="5364088" y="2787774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08104" y="1338997"/>
            <a:ext cx="3096344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Rectangle 36"/>
          <p:cNvSpPr/>
          <p:nvPr/>
        </p:nvSpPr>
        <p:spPr>
          <a:xfrm>
            <a:off x="4907103" y="2534644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ounded Rectangle 27"/>
          <p:cNvSpPr/>
          <p:nvPr/>
        </p:nvSpPr>
        <p:spPr>
          <a:xfrm>
            <a:off x="4893947" y="3404492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508104" y="2207770"/>
            <a:ext cx="3096344" cy="863358"/>
            <a:chOff x="803640" y="3362835"/>
            <a:chExt cx="2059657" cy="863358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508104" y="3076544"/>
            <a:ext cx="309634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39192" y="4301683"/>
            <a:ext cx="806561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You can simply impress your audience and add a unique zing and appeal to your Presentations.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그림 개체 틀 25">
            <a:extLst>
              <a:ext uri="{FF2B5EF4-FFF2-40B4-BE49-F238E27FC236}">
                <a16:creationId xmlns:a16="http://schemas.microsoft.com/office/drawing/2014/main" xmlns="" id="{8C85E2FA-E0E0-4ED6-8570-BEDD3830397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20171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29033" y="3788335"/>
            <a:ext cx="42194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Easy to change colors, photos and Text.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81869" y="3788335"/>
            <a:ext cx="155683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800" b="1" dirty="0">
                <a:solidFill>
                  <a:schemeClr val="accent2"/>
                </a:solidFill>
                <a:cs typeface="Arial" pitchFamily="34" charset="0"/>
              </a:rPr>
              <a:t>2018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025186"/>
            <a:ext cx="205198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3112" y="1998162"/>
            <a:ext cx="461272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3112" y="1167165"/>
            <a:ext cx="2959400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40</a:t>
            </a:r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%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Time Sale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880074" y="2959465"/>
            <a:ext cx="691065" cy="691065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44973" y="2959465"/>
            <a:ext cx="691065" cy="691065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47624" y="2959465"/>
            <a:ext cx="691065" cy="69106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12524" y="2959465"/>
            <a:ext cx="691065" cy="691065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ounded Rectangle 27"/>
          <p:cNvSpPr/>
          <p:nvPr/>
        </p:nvSpPr>
        <p:spPr>
          <a:xfrm>
            <a:off x="4545600" y="3189851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ounded Rectangle 7"/>
          <p:cNvSpPr/>
          <p:nvPr/>
        </p:nvSpPr>
        <p:spPr>
          <a:xfrm>
            <a:off x="2111446" y="3173473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ectangle 36"/>
          <p:cNvSpPr/>
          <p:nvPr/>
        </p:nvSpPr>
        <p:spPr>
          <a:xfrm>
            <a:off x="856843" y="3185905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angle 16"/>
          <p:cNvSpPr/>
          <p:nvPr/>
        </p:nvSpPr>
        <p:spPr>
          <a:xfrm>
            <a:off x="3307389" y="3208702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813067" y="1285081"/>
            <a:ext cx="2237772" cy="2284637"/>
            <a:chOff x="1353995" y="1505398"/>
            <a:chExt cx="1536488" cy="1568666"/>
          </a:xfrm>
        </p:grpSpPr>
        <p:sp>
          <p:nvSpPr>
            <p:cNvPr id="25" name="Teardrop 1"/>
            <p:cNvSpPr/>
            <p:nvPr/>
          </p:nvSpPr>
          <p:spPr>
            <a:xfrm rot="18805991">
              <a:off x="1351957" y="1507436"/>
              <a:ext cx="1540564" cy="1536488"/>
            </a:xfrm>
            <a:custGeom>
              <a:avLst/>
              <a:gdLst/>
              <a:ahLst/>
              <a:cxnLst/>
              <a:rect l="l" t="t" r="r" b="b"/>
              <a:pathLst>
                <a:path w="1540564" h="1536488">
                  <a:moveTo>
                    <a:pt x="629426" y="1536488"/>
                  </a:moveTo>
                  <a:lnTo>
                    <a:pt x="556088" y="1462223"/>
                  </a:lnTo>
                  <a:cubicBezTo>
                    <a:pt x="663073" y="1402385"/>
                    <a:pt x="734914" y="1288029"/>
                    <a:pt x="735738" y="1156616"/>
                  </a:cubicBezTo>
                  <a:lnTo>
                    <a:pt x="737655" y="851109"/>
                  </a:lnTo>
                  <a:lnTo>
                    <a:pt x="825867" y="763997"/>
                  </a:lnTo>
                  <a:lnTo>
                    <a:pt x="1131374" y="765914"/>
                  </a:lnTo>
                  <a:cubicBezTo>
                    <a:pt x="1283681" y="766869"/>
                    <a:pt x="1414275" y="672153"/>
                    <a:pt x="1465155" y="537677"/>
                  </a:cubicBezTo>
                  <a:lnTo>
                    <a:pt x="1540564" y="614038"/>
                  </a:lnTo>
                  <a:cubicBezTo>
                    <a:pt x="1466519" y="765147"/>
                    <a:pt x="1310408" y="867808"/>
                    <a:pt x="1130741" y="866681"/>
                  </a:cubicBezTo>
                  <a:lnTo>
                    <a:pt x="836513" y="864834"/>
                  </a:lnTo>
                  <a:lnTo>
                    <a:pt x="836513" y="1154378"/>
                  </a:lnTo>
                  <a:cubicBezTo>
                    <a:pt x="836513" y="1314433"/>
                    <a:pt x="754268" y="1455279"/>
                    <a:pt x="629426" y="1536488"/>
                  </a:cubicBezTo>
                  <a:close/>
                  <a:moveTo>
                    <a:pt x="0" y="899113"/>
                  </a:moveTo>
                  <a:cubicBezTo>
                    <a:pt x="82100" y="777285"/>
                    <a:pt x="221351" y="697178"/>
                    <a:pt x="379313" y="697178"/>
                  </a:cubicBezTo>
                  <a:lnTo>
                    <a:pt x="674595" y="697178"/>
                  </a:lnTo>
                  <a:lnTo>
                    <a:pt x="676419" y="406620"/>
                  </a:lnTo>
                  <a:cubicBezTo>
                    <a:pt x="677546" y="226953"/>
                    <a:pt x="782158" y="72143"/>
                    <a:pt x="934185" y="0"/>
                  </a:cubicBezTo>
                  <a:lnTo>
                    <a:pt x="1009596" y="76364"/>
                  </a:lnTo>
                  <a:cubicBezTo>
                    <a:pt x="874492" y="125552"/>
                    <a:pt x="778144" y="254947"/>
                    <a:pt x="777188" y="407254"/>
                  </a:cubicBezTo>
                  <a:lnTo>
                    <a:pt x="775271" y="712761"/>
                  </a:lnTo>
                  <a:lnTo>
                    <a:pt x="687059" y="799873"/>
                  </a:lnTo>
                  <a:lnTo>
                    <a:pt x="381552" y="797956"/>
                  </a:lnTo>
                  <a:cubicBezTo>
                    <a:pt x="250138" y="797131"/>
                    <a:pt x="134889" y="867531"/>
                    <a:pt x="73713" y="9737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Teardrop 11"/>
            <p:cNvSpPr/>
            <p:nvPr/>
          </p:nvSpPr>
          <p:spPr>
            <a:xfrm rot="8100000">
              <a:off x="1923720" y="1666962"/>
              <a:ext cx="397008" cy="397008"/>
            </a:xfrm>
            <a:custGeom>
              <a:avLst/>
              <a:gdLst/>
              <a:ahLst/>
              <a:cxnLst/>
              <a:rect l="l" t="t" r="r" b="b"/>
              <a:pathLst>
                <a:path w="397008" h="397008">
                  <a:moveTo>
                    <a:pt x="377496" y="397008"/>
                  </a:moveTo>
                  <a:lnTo>
                    <a:pt x="0" y="19512"/>
                  </a:lnTo>
                  <a:cubicBezTo>
                    <a:pt x="30731" y="6180"/>
                    <a:pt x="64649" y="0"/>
                    <a:pt x="100010" y="0"/>
                  </a:cubicBezTo>
                  <a:lnTo>
                    <a:pt x="397008" y="0"/>
                  </a:lnTo>
                  <a:lnTo>
                    <a:pt x="397008" y="296998"/>
                  </a:lnTo>
                  <a:cubicBezTo>
                    <a:pt x="397008" y="332360"/>
                    <a:pt x="390828" y="366278"/>
                    <a:pt x="377496" y="3970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Teardrop 14"/>
            <p:cNvSpPr/>
            <p:nvPr/>
          </p:nvSpPr>
          <p:spPr>
            <a:xfrm rot="18900000">
              <a:off x="1868073" y="2489383"/>
              <a:ext cx="539167" cy="536900"/>
            </a:xfrm>
            <a:custGeom>
              <a:avLst/>
              <a:gdLst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54875 w 546097"/>
                <a:gd name="connsiteY0" fmla="*/ 0 h 546097"/>
                <a:gd name="connsiteX1" fmla="*/ 546097 w 546097"/>
                <a:gd name="connsiteY1" fmla="*/ 391222 h 546097"/>
                <a:gd name="connsiteX2" fmla="*/ 381409 w 546097"/>
                <a:gd name="connsiteY2" fmla="*/ 546097 h 546097"/>
                <a:gd name="connsiteX3" fmla="*/ 0 w 546097"/>
                <a:gd name="connsiteY3" fmla="*/ 164688 h 546097"/>
                <a:gd name="connsiteX4" fmla="*/ 154875 w 546097"/>
                <a:gd name="connsiteY4" fmla="*/ 0 h 546097"/>
                <a:gd name="connsiteX0" fmla="*/ 160750 w 546097"/>
                <a:gd name="connsiteY0" fmla="*/ 0 h 534347"/>
                <a:gd name="connsiteX1" fmla="*/ 546097 w 546097"/>
                <a:gd name="connsiteY1" fmla="*/ 379472 h 534347"/>
                <a:gd name="connsiteX2" fmla="*/ 381409 w 546097"/>
                <a:gd name="connsiteY2" fmla="*/ 534347 h 534347"/>
                <a:gd name="connsiteX3" fmla="*/ 0 w 546097"/>
                <a:gd name="connsiteY3" fmla="*/ 152938 h 534347"/>
                <a:gd name="connsiteX4" fmla="*/ 160750 w 546097"/>
                <a:gd name="connsiteY4" fmla="*/ 0 h 534347"/>
                <a:gd name="connsiteX0" fmla="*/ 160750 w 537285"/>
                <a:gd name="connsiteY0" fmla="*/ 0 h 534347"/>
                <a:gd name="connsiteX1" fmla="*/ 537285 w 537285"/>
                <a:gd name="connsiteY1" fmla="*/ 370660 h 534347"/>
                <a:gd name="connsiteX2" fmla="*/ 381409 w 537285"/>
                <a:gd name="connsiteY2" fmla="*/ 534347 h 534347"/>
                <a:gd name="connsiteX3" fmla="*/ 0 w 537285"/>
                <a:gd name="connsiteY3" fmla="*/ 152938 h 534347"/>
                <a:gd name="connsiteX4" fmla="*/ 160750 w 537285"/>
                <a:gd name="connsiteY4" fmla="*/ 0 h 534347"/>
                <a:gd name="connsiteX0" fmla="*/ 160750 w 537285"/>
                <a:gd name="connsiteY0" fmla="*/ 0 h 534347"/>
                <a:gd name="connsiteX1" fmla="*/ 537285 w 537285"/>
                <a:gd name="connsiteY1" fmla="*/ 370660 h 534347"/>
                <a:gd name="connsiteX2" fmla="*/ 381409 w 537285"/>
                <a:gd name="connsiteY2" fmla="*/ 534347 h 534347"/>
                <a:gd name="connsiteX3" fmla="*/ 0 w 537285"/>
                <a:gd name="connsiteY3" fmla="*/ 152938 h 534347"/>
                <a:gd name="connsiteX4" fmla="*/ 160750 w 537285"/>
                <a:gd name="connsiteY4" fmla="*/ 0 h 534347"/>
                <a:gd name="connsiteX0" fmla="*/ 160750 w 538197"/>
                <a:gd name="connsiteY0" fmla="*/ 0 h 534347"/>
                <a:gd name="connsiteX1" fmla="*/ 537285 w 538197"/>
                <a:gd name="connsiteY1" fmla="*/ 370660 h 534347"/>
                <a:gd name="connsiteX2" fmla="*/ 381409 w 538197"/>
                <a:gd name="connsiteY2" fmla="*/ 534347 h 534347"/>
                <a:gd name="connsiteX3" fmla="*/ 0 w 538197"/>
                <a:gd name="connsiteY3" fmla="*/ 152938 h 534347"/>
                <a:gd name="connsiteX4" fmla="*/ 160750 w 538197"/>
                <a:gd name="connsiteY4" fmla="*/ 0 h 534347"/>
                <a:gd name="connsiteX0" fmla="*/ 160750 w 537518"/>
                <a:gd name="connsiteY0" fmla="*/ 2040 h 536387"/>
                <a:gd name="connsiteX1" fmla="*/ 537285 w 537518"/>
                <a:gd name="connsiteY1" fmla="*/ 372700 h 536387"/>
                <a:gd name="connsiteX2" fmla="*/ 381409 w 537518"/>
                <a:gd name="connsiteY2" fmla="*/ 536387 h 536387"/>
                <a:gd name="connsiteX3" fmla="*/ 0 w 537518"/>
                <a:gd name="connsiteY3" fmla="*/ 154978 h 536387"/>
                <a:gd name="connsiteX4" fmla="*/ 160750 w 537518"/>
                <a:gd name="connsiteY4" fmla="*/ 2040 h 536387"/>
                <a:gd name="connsiteX0" fmla="*/ 160750 w 537610"/>
                <a:gd name="connsiteY0" fmla="*/ 2040 h 536387"/>
                <a:gd name="connsiteX1" fmla="*/ 537285 w 537610"/>
                <a:gd name="connsiteY1" fmla="*/ 372700 h 536387"/>
                <a:gd name="connsiteX2" fmla="*/ 381409 w 537610"/>
                <a:gd name="connsiteY2" fmla="*/ 536387 h 536387"/>
                <a:gd name="connsiteX3" fmla="*/ 0 w 537610"/>
                <a:gd name="connsiteY3" fmla="*/ 154978 h 536387"/>
                <a:gd name="connsiteX4" fmla="*/ 160750 w 537610"/>
                <a:gd name="connsiteY4" fmla="*/ 2040 h 536387"/>
                <a:gd name="connsiteX0" fmla="*/ 160750 w 539167"/>
                <a:gd name="connsiteY0" fmla="*/ 2553 h 536900"/>
                <a:gd name="connsiteX1" fmla="*/ 537285 w 539167"/>
                <a:gd name="connsiteY1" fmla="*/ 373213 h 536900"/>
                <a:gd name="connsiteX2" fmla="*/ 381409 w 539167"/>
                <a:gd name="connsiteY2" fmla="*/ 536900 h 536900"/>
                <a:gd name="connsiteX3" fmla="*/ 0 w 539167"/>
                <a:gd name="connsiteY3" fmla="*/ 155491 h 536900"/>
                <a:gd name="connsiteX4" fmla="*/ 160750 w 539167"/>
                <a:gd name="connsiteY4" fmla="*/ 2553 h 53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67" h="536900">
                  <a:moveTo>
                    <a:pt x="160750" y="2553"/>
                  </a:moveTo>
                  <a:cubicBezTo>
                    <a:pt x="349014" y="-27324"/>
                    <a:pt x="561415" y="211641"/>
                    <a:pt x="537285" y="373213"/>
                  </a:cubicBezTo>
                  <a:cubicBezTo>
                    <a:pt x="505855" y="444977"/>
                    <a:pt x="455546" y="510583"/>
                    <a:pt x="381409" y="536900"/>
                  </a:cubicBezTo>
                  <a:lnTo>
                    <a:pt x="0" y="155491"/>
                  </a:lnTo>
                  <a:cubicBezTo>
                    <a:pt x="26317" y="81354"/>
                    <a:pt x="88986" y="33983"/>
                    <a:pt x="160750" y="25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582164" y="1506260"/>
              <a:ext cx="1080120" cy="1785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582164" y="2895538"/>
              <a:ext cx="1080120" cy="1785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26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22907" y="1027262"/>
            <a:ext cx="1919111" cy="860885"/>
            <a:chOff x="1472558" y="998559"/>
            <a:chExt cx="2765965" cy="860885"/>
          </a:xfrm>
        </p:grpSpPr>
        <p:sp>
          <p:nvSpPr>
            <p:cNvPr id="7" name="TextBox 6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2907" y="2348566"/>
            <a:ext cx="1919111" cy="860885"/>
            <a:chOff x="1472558" y="998559"/>
            <a:chExt cx="2765965" cy="860885"/>
          </a:xfrm>
        </p:grpSpPr>
        <p:sp>
          <p:nvSpPr>
            <p:cNvPr id="10" name="TextBox 9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2907" y="3725782"/>
            <a:ext cx="1919111" cy="860885"/>
            <a:chOff x="1472558" y="998559"/>
            <a:chExt cx="2765965" cy="860885"/>
          </a:xfrm>
        </p:grpSpPr>
        <p:sp>
          <p:nvSpPr>
            <p:cNvPr id="13" name="TextBox 12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Oval 21"/>
          <p:cNvSpPr>
            <a:spLocks noChangeAspect="1"/>
          </p:cNvSpPr>
          <p:nvPr/>
        </p:nvSpPr>
        <p:spPr>
          <a:xfrm>
            <a:off x="1515234" y="3298990"/>
            <a:ext cx="334457" cy="33725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Rectangle 9"/>
          <p:cNvSpPr/>
          <p:nvPr/>
        </p:nvSpPr>
        <p:spPr>
          <a:xfrm>
            <a:off x="1532187" y="1977686"/>
            <a:ext cx="300550" cy="28134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7" name="Rounded Rectangle 7"/>
          <p:cNvSpPr/>
          <p:nvPr/>
        </p:nvSpPr>
        <p:spPr>
          <a:xfrm>
            <a:off x="1524725" y="665473"/>
            <a:ext cx="315474" cy="27225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Text Placeholder 13"/>
          <p:cNvSpPr txBox="1">
            <a:spLocks/>
          </p:cNvSpPr>
          <p:nvPr/>
        </p:nvSpPr>
        <p:spPr>
          <a:xfrm>
            <a:off x="6163491" y="516617"/>
            <a:ext cx="2520280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66" y="2028785"/>
            <a:ext cx="249139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6204376" y="2931791"/>
            <a:ext cx="2479395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 marL="0" indent="0">
              <a:buNone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FFCADE8D-9489-46A6-8A9C-210C7920654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85801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>
            <a:stCxn id="4" idx="4"/>
          </p:cNvCxnSpPr>
          <p:nvPr/>
        </p:nvCxnSpPr>
        <p:spPr>
          <a:xfrm>
            <a:off x="4399930" y="2283718"/>
            <a:ext cx="0" cy="2859782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0" name="Straight Connector 4099"/>
          <p:cNvCxnSpPr>
            <a:stCxn id="8" idx="4"/>
          </p:cNvCxnSpPr>
          <p:nvPr/>
        </p:nvCxnSpPr>
        <p:spPr>
          <a:xfrm>
            <a:off x="5088207" y="2931790"/>
            <a:ext cx="0" cy="221171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4003886" y="1491630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3687951" y="2787774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336023" y="3435846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3">
                <a:lumMod val="60000"/>
                <a:lumOff val="40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692163" y="2139702"/>
            <a:ext cx="792088" cy="79208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30959" y="1263054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45252" y="1742881"/>
            <a:ext cx="309356" cy="28958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Pie 24"/>
          <p:cNvSpPr/>
          <p:nvPr/>
        </p:nvSpPr>
        <p:spPr>
          <a:xfrm>
            <a:off x="3909564" y="3010353"/>
            <a:ext cx="348861" cy="34693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Frame 17"/>
          <p:cNvSpPr/>
          <p:nvPr/>
        </p:nvSpPr>
        <p:spPr>
          <a:xfrm>
            <a:off x="4931489" y="2379028"/>
            <a:ext cx="313435" cy="31343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ounded Rectangle 27"/>
          <p:cNvSpPr/>
          <p:nvPr/>
        </p:nvSpPr>
        <p:spPr>
          <a:xfrm>
            <a:off x="4550670" y="3692553"/>
            <a:ext cx="362793" cy="2786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588063" y="1909026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4772" y="2554998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6171" y="3200970"/>
            <a:ext cx="80092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>
                  <a:lumMod val="60000"/>
                  <a:lumOff val="40000"/>
                </a:schemeClr>
              </a:solidFill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88062" y="2476111"/>
            <a:ext cx="3320320" cy="863358"/>
            <a:chOff x="803640" y="3362835"/>
            <a:chExt cx="2059657" cy="863358"/>
          </a:xfrm>
        </p:grpSpPr>
        <p:sp>
          <p:nvSpPr>
            <p:cNvPr id="18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04169" y="3796255"/>
            <a:ext cx="3320320" cy="863358"/>
            <a:chOff x="803640" y="3362835"/>
            <a:chExt cx="2059657" cy="863358"/>
          </a:xfrm>
        </p:grpSpPr>
        <p:sp>
          <p:nvSpPr>
            <p:cNvPr id="21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1559" y="1829105"/>
            <a:ext cx="3320320" cy="863358"/>
            <a:chOff x="803640" y="3362835"/>
            <a:chExt cx="2059657" cy="863358"/>
          </a:xfrm>
        </p:grpSpPr>
        <p:sp>
          <p:nvSpPr>
            <p:cNvPr id="24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71322" y="3149249"/>
            <a:ext cx="3320320" cy="863358"/>
            <a:chOff x="803640" y="3362835"/>
            <a:chExt cx="2059657" cy="863358"/>
          </a:xfrm>
        </p:grpSpPr>
        <p:sp>
          <p:nvSpPr>
            <p:cNvPr id="27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4096" name="Straight Connector 4095"/>
          <p:cNvCxnSpPr>
            <a:cxnSpLocks/>
            <a:stCxn id="6" idx="4"/>
          </p:cNvCxnSpPr>
          <p:nvPr/>
        </p:nvCxnSpPr>
        <p:spPr>
          <a:xfrm>
            <a:off x="4083995" y="3579862"/>
            <a:ext cx="0" cy="1563638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3" name="Straight Connector 4102"/>
          <p:cNvCxnSpPr>
            <a:stCxn id="7" idx="4"/>
          </p:cNvCxnSpPr>
          <p:nvPr/>
        </p:nvCxnSpPr>
        <p:spPr>
          <a:xfrm flipH="1">
            <a:off x="4732066" y="4227934"/>
            <a:ext cx="1" cy="915566"/>
          </a:xfrm>
          <a:prstGeom prst="line">
            <a:avLst/>
          </a:prstGeom>
          <a:ln w="317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7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419389" y="411510"/>
            <a:ext cx="2808312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986" y="2061649"/>
            <a:ext cx="2664854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940152" y="411510"/>
            <a:ext cx="2808312" cy="80046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</a:t>
            </a:r>
          </a:p>
          <a:p>
            <a:pPr marL="0" indent="0"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80883" y="1411708"/>
            <a:ext cx="1280242" cy="863358"/>
            <a:chOff x="803640" y="3362835"/>
            <a:chExt cx="2059657" cy="863358"/>
          </a:xfrm>
        </p:grpSpPr>
        <p:sp>
          <p:nvSpPr>
            <p:cNvPr id="8" name="TextBox 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940152" y="3147814"/>
            <a:ext cx="1280242" cy="863358"/>
            <a:chOff x="803640" y="3362835"/>
            <a:chExt cx="2059657" cy="863358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5F214C6-92CE-4927-977B-452D9C2AFB9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8A87DA75-DF4D-46A7-8FAF-99BAD8CC235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xmlns="" id="{910F3251-7E75-407C-B56A-A00B50C6D05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3918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5" name="Donut 4"/>
          <p:cNvSpPr/>
          <p:nvPr/>
        </p:nvSpPr>
        <p:spPr>
          <a:xfrm>
            <a:off x="3713340" y="2202626"/>
            <a:ext cx="1728192" cy="1728192"/>
          </a:xfrm>
          <a:prstGeom prst="donut">
            <a:avLst>
              <a:gd name="adj" fmla="val 729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71402" y="3507854"/>
            <a:ext cx="612068" cy="6120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ed Rectangle 51"/>
          <p:cNvSpPr/>
          <p:nvPr/>
        </p:nvSpPr>
        <p:spPr>
          <a:xfrm rot="16200000" flipH="1">
            <a:off x="4228929" y="2664335"/>
            <a:ext cx="706640" cy="66548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4429790" y="3643901"/>
            <a:ext cx="284420" cy="339973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771800" y="3066722"/>
            <a:ext cx="941540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41532" y="3059579"/>
            <a:ext cx="943200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771800" y="1797258"/>
            <a:ext cx="1194628" cy="676052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190104" y="1797258"/>
            <a:ext cx="1194628" cy="676052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194087" y="3645848"/>
            <a:ext cx="1194628" cy="676052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775783" y="3645848"/>
            <a:ext cx="1194628" cy="676052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95536" y="1273246"/>
            <a:ext cx="2250256" cy="1048024"/>
            <a:chOff x="803640" y="3362835"/>
            <a:chExt cx="2059657" cy="1048024"/>
          </a:xfrm>
        </p:grpSpPr>
        <p:sp>
          <p:nvSpPr>
            <p:cNvPr id="26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5536" y="2535567"/>
            <a:ext cx="2250256" cy="1048024"/>
            <a:chOff x="803640" y="3362835"/>
            <a:chExt cx="2059657" cy="1048024"/>
          </a:xfrm>
        </p:grpSpPr>
        <p:sp>
          <p:nvSpPr>
            <p:cNvPr id="29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5536" y="3797888"/>
            <a:ext cx="2250256" cy="1048024"/>
            <a:chOff x="803640" y="3362835"/>
            <a:chExt cx="2059657" cy="1048024"/>
          </a:xfrm>
        </p:grpSpPr>
        <p:sp>
          <p:nvSpPr>
            <p:cNvPr id="32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16216" y="1275606"/>
            <a:ext cx="2250256" cy="1048024"/>
            <a:chOff x="803640" y="3362835"/>
            <a:chExt cx="2059657" cy="1048024"/>
          </a:xfrm>
        </p:grpSpPr>
        <p:sp>
          <p:nvSpPr>
            <p:cNvPr id="35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16216" y="2537927"/>
            <a:ext cx="2250256" cy="1048024"/>
            <a:chOff x="803640" y="3362835"/>
            <a:chExt cx="2059657" cy="1048024"/>
          </a:xfrm>
        </p:grpSpPr>
        <p:sp>
          <p:nvSpPr>
            <p:cNvPr id="38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516216" y="3800248"/>
            <a:ext cx="2250256" cy="1048024"/>
            <a:chOff x="803640" y="3362835"/>
            <a:chExt cx="2059657" cy="1048024"/>
          </a:xfrm>
        </p:grpSpPr>
        <p:sp>
          <p:nvSpPr>
            <p:cNvPr id="41" name="TextBox 10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84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&amp; Content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4" y="1587444"/>
            <a:ext cx="403244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8103" y="3323633"/>
            <a:ext cx="3312369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  <p:sp>
        <p:nvSpPr>
          <p:cNvPr id="6" name="Block Arc 14"/>
          <p:cNvSpPr/>
          <p:nvPr/>
        </p:nvSpPr>
        <p:spPr>
          <a:xfrm rot="16200000">
            <a:off x="4891978" y="3845952"/>
            <a:ext cx="431764" cy="43204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6CD04B75-B9E0-4055-AB2F-92E40CF8C26B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259AAC16-FD99-4CFD-AB66-5534A154A1F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3465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그룹 306">
            <a:extLst>
              <a:ext uri="{FF2B5EF4-FFF2-40B4-BE49-F238E27FC236}">
                <a16:creationId xmlns:a16="http://schemas.microsoft.com/office/drawing/2014/main" xmlns="" id="{131AD259-F8F4-4F44-BE22-97AC63E75308}"/>
              </a:ext>
            </a:extLst>
          </p:cNvPr>
          <p:cNvGrpSpPr/>
          <p:nvPr/>
        </p:nvGrpSpPr>
        <p:grpSpPr>
          <a:xfrm>
            <a:off x="429170" y="1514277"/>
            <a:ext cx="5340741" cy="3142178"/>
            <a:chOff x="635000" y="1382713"/>
            <a:chExt cx="7869238" cy="45720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8" name="Freeform 8">
              <a:extLst>
                <a:ext uri="{FF2B5EF4-FFF2-40B4-BE49-F238E27FC236}">
                  <a16:creationId xmlns:a16="http://schemas.microsoft.com/office/drawing/2014/main" xmlns="" id="{C0239E58-3FE8-454C-A2EE-9A11DBCBB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" name="Freeform 9">
              <a:extLst>
                <a:ext uri="{FF2B5EF4-FFF2-40B4-BE49-F238E27FC236}">
                  <a16:creationId xmlns:a16="http://schemas.microsoft.com/office/drawing/2014/main" xmlns="" id="{B59D3911-2981-4714-9624-F31EE49C7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" name="Freeform 10">
              <a:extLst>
                <a:ext uri="{FF2B5EF4-FFF2-40B4-BE49-F238E27FC236}">
                  <a16:creationId xmlns:a16="http://schemas.microsoft.com/office/drawing/2014/main" xmlns="" id="{781050E8-29C4-48C3-B4AD-0FAFDEB9C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" name="Freeform 11">
              <a:extLst>
                <a:ext uri="{FF2B5EF4-FFF2-40B4-BE49-F238E27FC236}">
                  <a16:creationId xmlns:a16="http://schemas.microsoft.com/office/drawing/2014/main" xmlns="" id="{8D2E029C-225C-4534-9301-9F07961AF8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9" name="Oval 8"/>
          <p:cNvSpPr/>
          <p:nvPr/>
        </p:nvSpPr>
        <p:spPr>
          <a:xfrm>
            <a:off x="3881403" y="3879213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527116" y="3440621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Straight Arrow Connector 10"/>
          <p:cNvCxnSpPr>
            <a:stCxn id="10" idx="7"/>
          </p:cNvCxnSpPr>
          <p:nvPr/>
        </p:nvCxnSpPr>
        <p:spPr>
          <a:xfrm flipV="1">
            <a:off x="988035" y="3045550"/>
            <a:ext cx="367601" cy="474152"/>
          </a:xfrm>
          <a:prstGeom prst="straightConnector1">
            <a:avLst/>
          </a:prstGeom>
          <a:ln w="25400">
            <a:solidFill>
              <a:srgbClr val="1CBB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</p:cNvCxnSpPr>
          <p:nvPr/>
        </p:nvCxnSpPr>
        <p:spPr>
          <a:xfrm flipH="1" flipV="1">
            <a:off x="4127771" y="3045549"/>
            <a:ext cx="23632" cy="833664"/>
          </a:xfrm>
          <a:prstGeom prst="straightConnector1">
            <a:avLst/>
          </a:prstGeom>
          <a:ln w="25400">
            <a:solidFill>
              <a:srgbClr val="FEB856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766278" y="2555449"/>
            <a:ext cx="713322" cy="713322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1049058" y="2488346"/>
            <a:ext cx="780425" cy="780425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27"/>
          <p:cNvSpPr/>
          <p:nvPr/>
        </p:nvSpPr>
        <p:spPr>
          <a:xfrm>
            <a:off x="659225" y="3604702"/>
            <a:ext cx="275782" cy="21183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ounded Rectangle 7"/>
          <p:cNvSpPr/>
          <p:nvPr/>
        </p:nvSpPr>
        <p:spPr>
          <a:xfrm>
            <a:off x="4027220" y="4042045"/>
            <a:ext cx="248367" cy="2143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786111" y="2704740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45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3238" y="2695730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32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2160" y="1228046"/>
            <a:ext cx="2592288" cy="3719968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Trapezoid 22"/>
          <p:cNvSpPr/>
          <p:nvPr/>
        </p:nvSpPr>
        <p:spPr>
          <a:xfrm>
            <a:off x="6360169" y="3011541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Freeform 20"/>
          <p:cNvSpPr/>
          <p:nvPr/>
        </p:nvSpPr>
        <p:spPr>
          <a:xfrm>
            <a:off x="6394387" y="4106722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Rounded Rectangle 25"/>
          <p:cNvSpPr/>
          <p:nvPr/>
        </p:nvSpPr>
        <p:spPr>
          <a:xfrm>
            <a:off x="6407499" y="1886069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6948264" y="1445500"/>
            <a:ext cx="1466866" cy="1042846"/>
            <a:chOff x="2113657" y="4283314"/>
            <a:chExt cx="3647460" cy="1042846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948264" y="2604476"/>
            <a:ext cx="1466867" cy="1042846"/>
            <a:chOff x="2113657" y="4283314"/>
            <a:chExt cx="3647460" cy="1042846"/>
          </a:xfrm>
        </p:grpSpPr>
        <p:sp>
          <p:nvSpPr>
            <p:cNvPr id="27" name="TextBox 26"/>
            <p:cNvSpPr txBox="1"/>
            <p:nvPr/>
          </p:nvSpPr>
          <p:spPr>
            <a:xfrm>
              <a:off x="2113657" y="4495163"/>
              <a:ext cx="36474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948264" y="3763452"/>
            <a:ext cx="1466867" cy="1042846"/>
            <a:chOff x="2113657" y="4283314"/>
            <a:chExt cx="3647460" cy="1042846"/>
          </a:xfrm>
        </p:grpSpPr>
        <p:sp>
          <p:nvSpPr>
            <p:cNvPr id="30" name="TextBox 29"/>
            <p:cNvSpPr txBox="1"/>
            <p:nvPr/>
          </p:nvSpPr>
          <p:spPr>
            <a:xfrm>
              <a:off x="2113657" y="4495163"/>
              <a:ext cx="36474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96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latin typeface="+mj-lt"/>
              </a:rPr>
              <a:t>Section Break</a:t>
            </a:r>
            <a:endParaRPr lang="ko-KR" altLang="en-US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latin typeface="+mn-lt"/>
              </a:rPr>
              <a:t>Insert the title of your subtitle Here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F2297D4B-7B9F-4915-9B82-5A7967F4845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811668"/>
              </p:ext>
            </p:extLst>
          </p:nvPr>
        </p:nvGraphicFramePr>
        <p:xfrm>
          <a:off x="621441" y="1448529"/>
          <a:ext cx="7983006" cy="16992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305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05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05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05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05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05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83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3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321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3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321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3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382330"/>
              </p:ext>
            </p:extLst>
          </p:nvPr>
        </p:nvGraphicFramePr>
        <p:xfrm>
          <a:off x="539552" y="4289142"/>
          <a:ext cx="806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You can simply impress your audience and add a unique zing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621440" y="3253942"/>
            <a:ext cx="1267227" cy="966197"/>
            <a:chOff x="4320399" y="1245513"/>
            <a:chExt cx="1884146" cy="966197"/>
          </a:xfrm>
        </p:grpSpPr>
        <p:sp>
          <p:nvSpPr>
            <p:cNvPr id="7" name="TextBox 6"/>
            <p:cNvSpPr txBox="1"/>
            <p:nvPr/>
          </p:nvSpPr>
          <p:spPr>
            <a:xfrm>
              <a:off x="4320399" y="1565379"/>
              <a:ext cx="18841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20399" y="1245513"/>
              <a:ext cx="188414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75154" y="3253942"/>
            <a:ext cx="1267227" cy="966197"/>
            <a:chOff x="4320399" y="1245513"/>
            <a:chExt cx="1884146" cy="966197"/>
          </a:xfrm>
        </p:grpSpPr>
        <p:sp>
          <p:nvSpPr>
            <p:cNvPr id="10" name="TextBox 9"/>
            <p:cNvSpPr txBox="1"/>
            <p:nvPr/>
          </p:nvSpPr>
          <p:spPr>
            <a:xfrm>
              <a:off x="4320399" y="1565379"/>
              <a:ext cx="18841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20399" y="1245513"/>
              <a:ext cx="188414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28868" y="3253942"/>
            <a:ext cx="1267227" cy="966197"/>
            <a:chOff x="4320399" y="1245513"/>
            <a:chExt cx="1884146" cy="966197"/>
          </a:xfrm>
        </p:grpSpPr>
        <p:sp>
          <p:nvSpPr>
            <p:cNvPr id="13" name="TextBox 12"/>
            <p:cNvSpPr txBox="1"/>
            <p:nvPr/>
          </p:nvSpPr>
          <p:spPr>
            <a:xfrm>
              <a:off x="4320399" y="1565379"/>
              <a:ext cx="18841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20399" y="1245513"/>
              <a:ext cx="188414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582582" y="3253942"/>
            <a:ext cx="1267227" cy="966197"/>
            <a:chOff x="4320399" y="1245513"/>
            <a:chExt cx="1884146" cy="966197"/>
          </a:xfrm>
        </p:grpSpPr>
        <p:sp>
          <p:nvSpPr>
            <p:cNvPr id="16" name="TextBox 15"/>
            <p:cNvSpPr txBox="1"/>
            <p:nvPr/>
          </p:nvSpPr>
          <p:spPr>
            <a:xfrm>
              <a:off x="4320399" y="1565379"/>
              <a:ext cx="18841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20399" y="1245513"/>
              <a:ext cx="188414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36296" y="3253942"/>
            <a:ext cx="1267227" cy="966197"/>
            <a:chOff x="4320399" y="1245513"/>
            <a:chExt cx="1884146" cy="966197"/>
          </a:xfrm>
        </p:grpSpPr>
        <p:sp>
          <p:nvSpPr>
            <p:cNvPr id="19" name="TextBox 18"/>
            <p:cNvSpPr txBox="1"/>
            <p:nvPr/>
          </p:nvSpPr>
          <p:spPr>
            <a:xfrm>
              <a:off x="4320399" y="1565379"/>
              <a:ext cx="18841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20399" y="1245513"/>
              <a:ext cx="188414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0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659787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89" y="2571750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76611" y="659787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264" y="2571750"/>
            <a:ext cx="75533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04</a:t>
            </a:r>
            <a:endParaRPr lang="ko-KR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92121" y="3213864"/>
            <a:ext cx="2110320" cy="1048024"/>
            <a:chOff x="803640" y="3362835"/>
            <a:chExt cx="2059657" cy="1048024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48264" y="3213864"/>
            <a:ext cx="2110320" cy="1048024"/>
            <a:chOff x="803640" y="3362835"/>
            <a:chExt cx="2059657" cy="1048024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44008" y="1384119"/>
            <a:ext cx="2110320" cy="1048024"/>
            <a:chOff x="803640" y="3362835"/>
            <a:chExt cx="2059657" cy="1048024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4769" y="1384119"/>
            <a:ext cx="2110320" cy="1048024"/>
            <a:chOff x="803640" y="3362835"/>
            <a:chExt cx="2059657" cy="1048024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C6FDD0F-3BE2-45D6-BA49-466A8FCE846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8F4FC9EF-E913-4719-A496-76B9A95F3EC1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1BF5C551-943D-49CE-9889-BB8FA51E574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25" name="그림 개체 틀 24">
            <a:extLst>
              <a:ext uri="{FF2B5EF4-FFF2-40B4-BE49-F238E27FC236}">
                <a16:creationId xmlns:a16="http://schemas.microsoft.com/office/drawing/2014/main" xmlns="" id="{B1B870A4-EF9E-4059-9E4E-C779F151B37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9785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xmlns="" id="{7D3D4A25-5620-4465-A58C-F5901030C4DA}"/>
              </a:ext>
            </a:extLst>
          </p:cNvPr>
          <p:cNvSpPr/>
          <p:nvPr/>
        </p:nvSpPr>
        <p:spPr>
          <a:xfrm>
            <a:off x="3392098" y="113930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Isosceles Triangle 51">
            <a:extLst>
              <a:ext uri="{FF2B5EF4-FFF2-40B4-BE49-F238E27FC236}">
                <a16:creationId xmlns:a16="http://schemas.microsoft.com/office/drawing/2014/main" xmlns="" id="{1DEDE6D3-F96B-47EC-8DD5-B548BAC50221}"/>
              </a:ext>
            </a:extLst>
          </p:cNvPr>
          <p:cNvSpPr/>
          <p:nvPr/>
        </p:nvSpPr>
        <p:spPr>
          <a:xfrm>
            <a:off x="2819301" y="118747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Isosceles Triangle 57">
            <a:extLst>
              <a:ext uri="{FF2B5EF4-FFF2-40B4-BE49-F238E27FC236}">
                <a16:creationId xmlns:a16="http://schemas.microsoft.com/office/drawing/2014/main" xmlns="" id="{A64BA311-AE03-42F0-BE66-790864903E96}"/>
              </a:ext>
            </a:extLst>
          </p:cNvPr>
          <p:cNvSpPr/>
          <p:nvPr/>
        </p:nvSpPr>
        <p:spPr>
          <a:xfrm>
            <a:off x="3393523" y="320720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790E6381-F972-4CEC-B4B2-DCB1FBC2545C}"/>
              </a:ext>
            </a:extLst>
          </p:cNvPr>
          <p:cNvSpPr/>
          <p:nvPr/>
        </p:nvSpPr>
        <p:spPr>
          <a:xfrm rot="18900000">
            <a:off x="5764316" y="261604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Parallelogram 15">
            <a:extLst>
              <a:ext uri="{FF2B5EF4-FFF2-40B4-BE49-F238E27FC236}">
                <a16:creationId xmlns:a16="http://schemas.microsoft.com/office/drawing/2014/main" xmlns="" id="{B8F04E79-93F4-4F58-8836-86158993DDFE}"/>
              </a:ext>
            </a:extLst>
          </p:cNvPr>
          <p:cNvSpPr/>
          <p:nvPr/>
        </p:nvSpPr>
        <p:spPr>
          <a:xfrm flipH="1">
            <a:off x="2815005" y="329031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xmlns="" id="{2F69E317-14B0-4C9F-97DB-FC8B2EEE8996}"/>
              </a:ext>
            </a:extLst>
          </p:cNvPr>
          <p:cNvSpPr/>
          <p:nvPr/>
        </p:nvSpPr>
        <p:spPr>
          <a:xfrm>
            <a:off x="4507531" y="260781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30">
            <a:extLst>
              <a:ext uri="{FF2B5EF4-FFF2-40B4-BE49-F238E27FC236}">
                <a16:creationId xmlns:a16="http://schemas.microsoft.com/office/drawing/2014/main" xmlns="" id="{D0632E2A-49E7-40BD-834C-39D9C9A3B8F5}"/>
              </a:ext>
            </a:extLst>
          </p:cNvPr>
          <p:cNvSpPr/>
          <p:nvPr/>
        </p:nvSpPr>
        <p:spPr>
          <a:xfrm>
            <a:off x="6773640" y="257916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xmlns="" id="{6781F29B-2D77-4E06-A121-C5A04E386705}"/>
              </a:ext>
            </a:extLst>
          </p:cNvPr>
          <p:cNvSpPr/>
          <p:nvPr/>
        </p:nvSpPr>
        <p:spPr>
          <a:xfrm>
            <a:off x="3964896" y="115744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C7730216-E96E-4E02-95E6-B025242A2B8C}"/>
              </a:ext>
            </a:extLst>
          </p:cNvPr>
          <p:cNvSpPr/>
          <p:nvPr/>
        </p:nvSpPr>
        <p:spPr>
          <a:xfrm rot="5400000">
            <a:off x="4502254" y="115744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Pie 24">
            <a:extLst>
              <a:ext uri="{FF2B5EF4-FFF2-40B4-BE49-F238E27FC236}">
                <a16:creationId xmlns:a16="http://schemas.microsoft.com/office/drawing/2014/main" xmlns="" id="{AFBAA9BC-288B-4676-9A16-C796F9DDC38A}"/>
              </a:ext>
            </a:extLst>
          </p:cNvPr>
          <p:cNvSpPr/>
          <p:nvPr/>
        </p:nvSpPr>
        <p:spPr>
          <a:xfrm>
            <a:off x="3868675" y="327466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Parallelogram 30">
            <a:extLst>
              <a:ext uri="{FF2B5EF4-FFF2-40B4-BE49-F238E27FC236}">
                <a16:creationId xmlns:a16="http://schemas.microsoft.com/office/drawing/2014/main" xmlns="" id="{CC57F4AC-360F-4E8F-8AA3-26557CAE2931}"/>
              </a:ext>
            </a:extLst>
          </p:cNvPr>
          <p:cNvSpPr/>
          <p:nvPr/>
        </p:nvSpPr>
        <p:spPr>
          <a:xfrm flipH="1">
            <a:off x="6756402" y="184653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Block Arc 14">
            <a:extLst>
              <a:ext uri="{FF2B5EF4-FFF2-40B4-BE49-F238E27FC236}">
                <a16:creationId xmlns:a16="http://schemas.microsoft.com/office/drawing/2014/main" xmlns="" id="{9E59C45B-5F9D-425D-A470-B9C786A8C2A7}"/>
              </a:ext>
            </a:extLst>
          </p:cNvPr>
          <p:cNvSpPr/>
          <p:nvPr/>
        </p:nvSpPr>
        <p:spPr>
          <a:xfrm rot="16200000">
            <a:off x="5040169" y="112459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Block Arc 41">
            <a:extLst>
              <a:ext uri="{FF2B5EF4-FFF2-40B4-BE49-F238E27FC236}">
                <a16:creationId xmlns:a16="http://schemas.microsoft.com/office/drawing/2014/main" xmlns="" id="{95A53417-E443-4226-A2CA-B8B75CFEDFED}"/>
              </a:ext>
            </a:extLst>
          </p:cNvPr>
          <p:cNvSpPr/>
          <p:nvPr/>
        </p:nvSpPr>
        <p:spPr>
          <a:xfrm>
            <a:off x="5643314" y="109296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Right Triangle 17">
            <a:extLst>
              <a:ext uri="{FF2B5EF4-FFF2-40B4-BE49-F238E27FC236}">
                <a16:creationId xmlns:a16="http://schemas.microsoft.com/office/drawing/2014/main" xmlns="" id="{E3E0B48F-1095-435E-9551-E29BB8BB8FEF}"/>
              </a:ext>
            </a:extLst>
          </p:cNvPr>
          <p:cNvSpPr/>
          <p:nvPr/>
        </p:nvSpPr>
        <p:spPr>
          <a:xfrm>
            <a:off x="4480444" y="326235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Oval 27">
            <a:extLst>
              <a:ext uri="{FF2B5EF4-FFF2-40B4-BE49-F238E27FC236}">
                <a16:creationId xmlns:a16="http://schemas.microsoft.com/office/drawing/2014/main" xmlns="" id="{F75A66C3-7A65-46C7-9038-FFA1435A53C1}"/>
              </a:ext>
            </a:extLst>
          </p:cNvPr>
          <p:cNvSpPr/>
          <p:nvPr/>
        </p:nvSpPr>
        <p:spPr>
          <a:xfrm>
            <a:off x="2235532" y="385527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Parallelogram 15">
            <a:extLst>
              <a:ext uri="{FF2B5EF4-FFF2-40B4-BE49-F238E27FC236}">
                <a16:creationId xmlns:a16="http://schemas.microsoft.com/office/drawing/2014/main" xmlns="" id="{37749F8C-1F20-4D7F-B2F1-727503AC6EEB}"/>
              </a:ext>
            </a:extLst>
          </p:cNvPr>
          <p:cNvSpPr/>
          <p:nvPr/>
        </p:nvSpPr>
        <p:spPr>
          <a:xfrm rot="16200000">
            <a:off x="5048026" y="254131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ound Same Side Corner Rectangle 21">
            <a:extLst>
              <a:ext uri="{FF2B5EF4-FFF2-40B4-BE49-F238E27FC236}">
                <a16:creationId xmlns:a16="http://schemas.microsoft.com/office/drawing/2014/main" xmlns="" id="{68FECCFE-3ACB-479A-AC4B-B19C98A833D8}"/>
              </a:ext>
            </a:extLst>
          </p:cNvPr>
          <p:cNvSpPr/>
          <p:nvPr/>
        </p:nvSpPr>
        <p:spPr>
          <a:xfrm rot="10800000">
            <a:off x="5576738" y="185757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Oval 26">
            <a:extLst>
              <a:ext uri="{FF2B5EF4-FFF2-40B4-BE49-F238E27FC236}">
                <a16:creationId xmlns:a16="http://schemas.microsoft.com/office/drawing/2014/main" xmlns="" id="{3E792609-C8B4-4730-9139-B07604248CA6}"/>
              </a:ext>
            </a:extLst>
          </p:cNvPr>
          <p:cNvSpPr/>
          <p:nvPr/>
        </p:nvSpPr>
        <p:spPr>
          <a:xfrm>
            <a:off x="3975903" y="257009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Freeform 32">
            <a:extLst>
              <a:ext uri="{FF2B5EF4-FFF2-40B4-BE49-F238E27FC236}">
                <a16:creationId xmlns:a16="http://schemas.microsoft.com/office/drawing/2014/main" xmlns="" id="{0DBB325E-197A-4A6F-8685-47F2704EBADF}"/>
              </a:ext>
            </a:extLst>
          </p:cNvPr>
          <p:cNvSpPr/>
          <p:nvPr/>
        </p:nvSpPr>
        <p:spPr>
          <a:xfrm>
            <a:off x="2195736" y="113159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Rounded Rectangle 10">
            <a:extLst>
              <a:ext uri="{FF2B5EF4-FFF2-40B4-BE49-F238E27FC236}">
                <a16:creationId xmlns:a16="http://schemas.microsoft.com/office/drawing/2014/main" xmlns="" id="{C457A8C0-C95E-4801-B2C1-E5A88466C7ED}"/>
              </a:ext>
            </a:extLst>
          </p:cNvPr>
          <p:cNvSpPr/>
          <p:nvPr/>
        </p:nvSpPr>
        <p:spPr>
          <a:xfrm>
            <a:off x="5046208" y="183849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32">
            <a:extLst>
              <a:ext uri="{FF2B5EF4-FFF2-40B4-BE49-F238E27FC236}">
                <a16:creationId xmlns:a16="http://schemas.microsoft.com/office/drawing/2014/main" xmlns="" id="{14D3DDA1-5B53-4076-87B6-6D3BF912D864}"/>
              </a:ext>
            </a:extLst>
          </p:cNvPr>
          <p:cNvSpPr/>
          <p:nvPr/>
        </p:nvSpPr>
        <p:spPr>
          <a:xfrm>
            <a:off x="6169871" y="259480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Trapezoid 13">
            <a:extLst>
              <a:ext uri="{FF2B5EF4-FFF2-40B4-BE49-F238E27FC236}">
                <a16:creationId xmlns:a16="http://schemas.microsoft.com/office/drawing/2014/main" xmlns="" id="{901051AE-2659-4516-9C1B-9DC95AD742C1}"/>
              </a:ext>
            </a:extLst>
          </p:cNvPr>
          <p:cNvSpPr/>
          <p:nvPr/>
        </p:nvSpPr>
        <p:spPr>
          <a:xfrm>
            <a:off x="2854062" y="185369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6274A334-D98B-48F5-85C5-879771C597E0}"/>
              </a:ext>
            </a:extLst>
          </p:cNvPr>
          <p:cNvSpPr/>
          <p:nvPr/>
        </p:nvSpPr>
        <p:spPr>
          <a:xfrm>
            <a:off x="4584567" y="184635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xmlns="" id="{F127B1AE-1FF5-4C32-876C-0F5B2163BC85}"/>
              </a:ext>
            </a:extLst>
          </p:cNvPr>
          <p:cNvSpPr/>
          <p:nvPr/>
        </p:nvSpPr>
        <p:spPr>
          <a:xfrm>
            <a:off x="3492270" y="187345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BABDC284-C397-412C-A19F-7647E9DC00B3}"/>
              </a:ext>
            </a:extLst>
          </p:cNvPr>
          <p:cNvSpPr/>
          <p:nvPr/>
        </p:nvSpPr>
        <p:spPr>
          <a:xfrm>
            <a:off x="4103988" y="186310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Chord 14">
            <a:extLst>
              <a:ext uri="{FF2B5EF4-FFF2-40B4-BE49-F238E27FC236}">
                <a16:creationId xmlns:a16="http://schemas.microsoft.com/office/drawing/2014/main" xmlns="" id="{B09CDF5E-B815-420B-A8C6-944C38DD4248}"/>
              </a:ext>
            </a:extLst>
          </p:cNvPr>
          <p:cNvSpPr/>
          <p:nvPr/>
        </p:nvSpPr>
        <p:spPr>
          <a:xfrm>
            <a:off x="3260893" y="390045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Rounded Rectangle 6">
            <a:extLst>
              <a:ext uri="{FF2B5EF4-FFF2-40B4-BE49-F238E27FC236}">
                <a16:creationId xmlns:a16="http://schemas.microsoft.com/office/drawing/2014/main" xmlns="" id="{63D7FB38-9D90-47DB-9677-107B3EB54FB3}"/>
              </a:ext>
            </a:extLst>
          </p:cNvPr>
          <p:cNvSpPr/>
          <p:nvPr/>
        </p:nvSpPr>
        <p:spPr>
          <a:xfrm>
            <a:off x="2230667" y="180820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Oval 66">
            <a:extLst>
              <a:ext uri="{FF2B5EF4-FFF2-40B4-BE49-F238E27FC236}">
                <a16:creationId xmlns:a16="http://schemas.microsoft.com/office/drawing/2014/main" xmlns="" id="{1E792A6D-DD33-4E35-A139-D96E0E0A125C}"/>
              </a:ext>
            </a:extLst>
          </p:cNvPr>
          <p:cNvSpPr/>
          <p:nvPr/>
        </p:nvSpPr>
        <p:spPr>
          <a:xfrm rot="20700000">
            <a:off x="3409490" y="260214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Isosceles Triangle 13">
            <a:extLst>
              <a:ext uri="{FF2B5EF4-FFF2-40B4-BE49-F238E27FC236}">
                <a16:creationId xmlns:a16="http://schemas.microsoft.com/office/drawing/2014/main" xmlns="" id="{058FCD67-941F-432C-9EEF-F74082C4B1CC}"/>
              </a:ext>
            </a:extLst>
          </p:cNvPr>
          <p:cNvSpPr/>
          <p:nvPr/>
        </p:nvSpPr>
        <p:spPr>
          <a:xfrm rot="10800000">
            <a:off x="2761188" y="386672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Smiley Face 14">
            <a:extLst>
              <a:ext uri="{FF2B5EF4-FFF2-40B4-BE49-F238E27FC236}">
                <a16:creationId xmlns:a16="http://schemas.microsoft.com/office/drawing/2014/main" xmlns="" id="{CC43E29E-63CC-466D-B19E-45660F8312CB}"/>
              </a:ext>
            </a:extLst>
          </p:cNvPr>
          <p:cNvSpPr/>
          <p:nvPr/>
        </p:nvSpPr>
        <p:spPr>
          <a:xfrm>
            <a:off x="4419866" y="393015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6" name="Smiley Face 12">
            <a:extLst>
              <a:ext uri="{FF2B5EF4-FFF2-40B4-BE49-F238E27FC236}">
                <a16:creationId xmlns:a16="http://schemas.microsoft.com/office/drawing/2014/main" xmlns="" id="{AD2D2CF5-FC97-4991-ADFF-395B138D02E9}"/>
              </a:ext>
            </a:extLst>
          </p:cNvPr>
          <p:cNvSpPr/>
          <p:nvPr/>
        </p:nvSpPr>
        <p:spPr>
          <a:xfrm>
            <a:off x="6156914" y="393015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Smiley Face 15">
            <a:extLst>
              <a:ext uri="{FF2B5EF4-FFF2-40B4-BE49-F238E27FC236}">
                <a16:creationId xmlns:a16="http://schemas.microsoft.com/office/drawing/2014/main" xmlns="" id="{0EAAD035-460D-409D-A182-1A67DCD0302F}"/>
              </a:ext>
            </a:extLst>
          </p:cNvPr>
          <p:cNvSpPr/>
          <p:nvPr/>
        </p:nvSpPr>
        <p:spPr>
          <a:xfrm>
            <a:off x="5001678" y="393224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3EB6D393-74AF-4DC4-930C-E73F0766D076}"/>
              </a:ext>
            </a:extLst>
          </p:cNvPr>
          <p:cNvSpPr/>
          <p:nvPr/>
        </p:nvSpPr>
        <p:spPr>
          <a:xfrm>
            <a:off x="6738727" y="392782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Smiley Face 14">
            <a:extLst>
              <a:ext uri="{FF2B5EF4-FFF2-40B4-BE49-F238E27FC236}">
                <a16:creationId xmlns:a16="http://schemas.microsoft.com/office/drawing/2014/main" xmlns="" id="{B4A2A228-63A9-4A46-9F11-FE0065ACC481}"/>
              </a:ext>
            </a:extLst>
          </p:cNvPr>
          <p:cNvSpPr/>
          <p:nvPr/>
        </p:nvSpPr>
        <p:spPr>
          <a:xfrm>
            <a:off x="5579296" y="393224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919F4970-BB07-4187-815C-1CA0F539B044}"/>
              </a:ext>
            </a:extLst>
          </p:cNvPr>
          <p:cNvSpPr/>
          <p:nvPr/>
        </p:nvSpPr>
        <p:spPr>
          <a:xfrm rot="2700000">
            <a:off x="2855073" y="252425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715B23ED-370E-4FD5-B7A2-5FCAB6BEA01E}"/>
              </a:ext>
            </a:extLst>
          </p:cNvPr>
          <p:cNvSpPr/>
          <p:nvPr/>
        </p:nvSpPr>
        <p:spPr>
          <a:xfrm>
            <a:off x="2223702" y="254139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Round Same Side Corner Rectangle 6">
            <a:extLst>
              <a:ext uri="{FF2B5EF4-FFF2-40B4-BE49-F238E27FC236}">
                <a16:creationId xmlns:a16="http://schemas.microsoft.com/office/drawing/2014/main" xmlns="" id="{84309A4E-C97C-48AF-A213-38AC5E01AA3E}"/>
              </a:ext>
            </a:extLst>
          </p:cNvPr>
          <p:cNvSpPr/>
          <p:nvPr/>
        </p:nvSpPr>
        <p:spPr>
          <a:xfrm rot="2700000">
            <a:off x="3984157" y="386025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3" name="Frame 17">
            <a:extLst>
              <a:ext uri="{FF2B5EF4-FFF2-40B4-BE49-F238E27FC236}">
                <a16:creationId xmlns:a16="http://schemas.microsoft.com/office/drawing/2014/main" xmlns="" id="{8224FD9C-2AC0-41EE-B3E2-1F80600C43D0}"/>
              </a:ext>
            </a:extLst>
          </p:cNvPr>
          <p:cNvSpPr/>
          <p:nvPr/>
        </p:nvSpPr>
        <p:spPr>
          <a:xfrm>
            <a:off x="2206671" y="327085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5">
            <a:extLst>
              <a:ext uri="{FF2B5EF4-FFF2-40B4-BE49-F238E27FC236}">
                <a16:creationId xmlns:a16="http://schemas.microsoft.com/office/drawing/2014/main" xmlns="" id="{43A257A2-67F2-4810-90E7-756F2341BF4F}"/>
              </a:ext>
            </a:extLst>
          </p:cNvPr>
          <p:cNvSpPr/>
          <p:nvPr/>
        </p:nvSpPr>
        <p:spPr>
          <a:xfrm flipH="1">
            <a:off x="6117167" y="186452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eardrop 1">
            <a:extLst>
              <a:ext uri="{FF2B5EF4-FFF2-40B4-BE49-F238E27FC236}">
                <a16:creationId xmlns:a16="http://schemas.microsoft.com/office/drawing/2014/main" xmlns="" id="{A6394212-B5DB-44C6-8525-D6B7267B1FE5}"/>
              </a:ext>
            </a:extLst>
          </p:cNvPr>
          <p:cNvSpPr/>
          <p:nvPr/>
        </p:nvSpPr>
        <p:spPr>
          <a:xfrm rot="18805991">
            <a:off x="6133743" y="117153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6" name="Rectangle 130">
            <a:extLst>
              <a:ext uri="{FF2B5EF4-FFF2-40B4-BE49-F238E27FC236}">
                <a16:creationId xmlns:a16="http://schemas.microsoft.com/office/drawing/2014/main" xmlns="" id="{5CB4C9DC-A1EE-4459-8AAA-C6F8CE5F0E3F}"/>
              </a:ext>
            </a:extLst>
          </p:cNvPr>
          <p:cNvSpPr/>
          <p:nvPr/>
        </p:nvSpPr>
        <p:spPr>
          <a:xfrm>
            <a:off x="6684260" y="117157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62418C8E-12A5-4390-8F32-C8DD6772E39D}"/>
              </a:ext>
            </a:extLst>
          </p:cNvPr>
          <p:cNvSpPr>
            <a:spLocks noChangeAspect="1"/>
          </p:cNvSpPr>
          <p:nvPr/>
        </p:nvSpPr>
        <p:spPr>
          <a:xfrm>
            <a:off x="5612530" y="324669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Right Triangle 17">
            <a:extLst>
              <a:ext uri="{FF2B5EF4-FFF2-40B4-BE49-F238E27FC236}">
                <a16:creationId xmlns:a16="http://schemas.microsoft.com/office/drawing/2014/main" xmlns="" id="{721A3C84-7A84-4E64-BFEA-608C24B43FE8}"/>
              </a:ext>
            </a:extLst>
          </p:cNvPr>
          <p:cNvSpPr>
            <a:spLocks noChangeAspect="1"/>
          </p:cNvSpPr>
          <p:nvPr/>
        </p:nvSpPr>
        <p:spPr>
          <a:xfrm>
            <a:off x="5014951" y="324669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Right Triangle 17">
            <a:extLst>
              <a:ext uri="{FF2B5EF4-FFF2-40B4-BE49-F238E27FC236}">
                <a16:creationId xmlns:a16="http://schemas.microsoft.com/office/drawing/2014/main" xmlns="" id="{6ADCB318-8C49-4453-A8CA-99E91EE92818}"/>
              </a:ext>
            </a:extLst>
          </p:cNvPr>
          <p:cNvSpPr>
            <a:spLocks noChangeAspect="1"/>
          </p:cNvSpPr>
          <p:nvPr/>
        </p:nvSpPr>
        <p:spPr>
          <a:xfrm>
            <a:off x="6210109" y="324669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0" name="Oval 44">
            <a:extLst>
              <a:ext uri="{FF2B5EF4-FFF2-40B4-BE49-F238E27FC236}">
                <a16:creationId xmlns:a16="http://schemas.microsoft.com/office/drawing/2014/main" xmlns="" id="{B0CF0DF8-5CAA-4E2E-A809-7C920643C70A}"/>
              </a:ext>
            </a:extLst>
          </p:cNvPr>
          <p:cNvSpPr>
            <a:spLocks noChangeAspect="1"/>
          </p:cNvSpPr>
          <p:nvPr/>
        </p:nvSpPr>
        <p:spPr>
          <a:xfrm>
            <a:off x="6807688" y="324669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89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6" name="Isosceles Triangle 68">
            <a:extLst>
              <a:ext uri="{FF2B5EF4-FFF2-40B4-BE49-F238E27FC236}">
                <a16:creationId xmlns:a16="http://schemas.microsoft.com/office/drawing/2014/main" xmlns="" id="{E162CEAA-829F-4E3B-AD63-C832D3C861FF}"/>
              </a:ext>
            </a:extLst>
          </p:cNvPr>
          <p:cNvSpPr/>
          <p:nvPr/>
        </p:nvSpPr>
        <p:spPr>
          <a:xfrm rot="10800000">
            <a:off x="4594538" y="3350452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xmlns="" id="{600CC716-FF4F-4006-ABD7-80DAC9B128B6}"/>
              </a:ext>
            </a:extLst>
          </p:cNvPr>
          <p:cNvSpPr/>
          <p:nvPr/>
        </p:nvSpPr>
        <p:spPr>
          <a:xfrm>
            <a:off x="4990293" y="3406172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Isosceles Triangle 8">
            <a:extLst>
              <a:ext uri="{FF2B5EF4-FFF2-40B4-BE49-F238E27FC236}">
                <a16:creationId xmlns:a16="http://schemas.microsoft.com/office/drawing/2014/main" xmlns="" id="{CECD7C12-E40A-4F96-A354-D9B464F65282}"/>
              </a:ext>
            </a:extLst>
          </p:cNvPr>
          <p:cNvSpPr/>
          <p:nvPr/>
        </p:nvSpPr>
        <p:spPr>
          <a:xfrm rot="16200000">
            <a:off x="2128030" y="2665212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xmlns="" id="{69A86F1B-A25E-472F-AEBD-D5E02B2EA1C8}"/>
              </a:ext>
            </a:extLst>
          </p:cNvPr>
          <p:cNvSpPr/>
          <p:nvPr/>
        </p:nvSpPr>
        <p:spPr>
          <a:xfrm>
            <a:off x="5720279" y="2647080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xmlns="" id="{E10074D8-41BA-4CA7-BABD-2B155ABE2D32}"/>
              </a:ext>
            </a:extLst>
          </p:cNvPr>
          <p:cNvSpPr/>
          <p:nvPr/>
        </p:nvSpPr>
        <p:spPr>
          <a:xfrm>
            <a:off x="6162518" y="3446874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Oval 7">
            <a:extLst>
              <a:ext uri="{FF2B5EF4-FFF2-40B4-BE49-F238E27FC236}">
                <a16:creationId xmlns:a16="http://schemas.microsoft.com/office/drawing/2014/main" xmlns="" id="{BD3B915A-BE64-479C-A6A4-43603D0F4262}"/>
              </a:ext>
            </a:extLst>
          </p:cNvPr>
          <p:cNvSpPr/>
          <p:nvPr/>
        </p:nvSpPr>
        <p:spPr>
          <a:xfrm>
            <a:off x="6265971" y="2670491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xmlns="" id="{136C1CF3-9065-488D-A9F9-E727E4BCE6CE}"/>
              </a:ext>
            </a:extLst>
          </p:cNvPr>
          <p:cNvSpPr/>
          <p:nvPr/>
        </p:nvSpPr>
        <p:spPr>
          <a:xfrm>
            <a:off x="6789762" y="4082500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Rounded Rectangle 25">
            <a:extLst>
              <a:ext uri="{FF2B5EF4-FFF2-40B4-BE49-F238E27FC236}">
                <a16:creationId xmlns:a16="http://schemas.microsoft.com/office/drawing/2014/main" xmlns="" id="{14E8189E-F242-4700-8B19-9422E4D78D88}"/>
              </a:ext>
            </a:extLst>
          </p:cNvPr>
          <p:cNvSpPr/>
          <p:nvPr/>
        </p:nvSpPr>
        <p:spPr>
          <a:xfrm>
            <a:off x="6772013" y="1967557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Block Arc 41">
            <a:extLst>
              <a:ext uri="{FF2B5EF4-FFF2-40B4-BE49-F238E27FC236}">
                <a16:creationId xmlns:a16="http://schemas.microsoft.com/office/drawing/2014/main" xmlns="" id="{883F91A5-E1DF-4A57-9E02-0E5885B4CE28}"/>
              </a:ext>
            </a:extLst>
          </p:cNvPr>
          <p:cNvSpPr/>
          <p:nvPr/>
        </p:nvSpPr>
        <p:spPr>
          <a:xfrm>
            <a:off x="5705499" y="4083496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Round Same Side Corner Rectangle 11">
            <a:extLst>
              <a:ext uri="{FF2B5EF4-FFF2-40B4-BE49-F238E27FC236}">
                <a16:creationId xmlns:a16="http://schemas.microsoft.com/office/drawing/2014/main" xmlns="" id="{3012B6CC-8839-4CE1-87B2-F392C81D09B5}"/>
              </a:ext>
            </a:extLst>
          </p:cNvPr>
          <p:cNvSpPr/>
          <p:nvPr/>
        </p:nvSpPr>
        <p:spPr>
          <a:xfrm rot="9900000">
            <a:off x="6235524" y="1191059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Donut 39">
            <a:extLst>
              <a:ext uri="{FF2B5EF4-FFF2-40B4-BE49-F238E27FC236}">
                <a16:creationId xmlns:a16="http://schemas.microsoft.com/office/drawing/2014/main" xmlns="" id="{50BC696D-6E01-42FC-8298-12F0DE595A61}"/>
              </a:ext>
            </a:extLst>
          </p:cNvPr>
          <p:cNvSpPr/>
          <p:nvPr/>
        </p:nvSpPr>
        <p:spPr>
          <a:xfrm>
            <a:off x="2048679" y="3389695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Freeform 25">
            <a:extLst>
              <a:ext uri="{FF2B5EF4-FFF2-40B4-BE49-F238E27FC236}">
                <a16:creationId xmlns:a16="http://schemas.microsoft.com/office/drawing/2014/main" xmlns="" id="{AC1BF98C-759F-4AF1-AB17-19FC408A95B9}"/>
              </a:ext>
            </a:extLst>
          </p:cNvPr>
          <p:cNvSpPr/>
          <p:nvPr/>
        </p:nvSpPr>
        <p:spPr>
          <a:xfrm>
            <a:off x="5222588" y="2669590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Rectangle 36">
            <a:extLst>
              <a:ext uri="{FF2B5EF4-FFF2-40B4-BE49-F238E27FC236}">
                <a16:creationId xmlns:a16="http://schemas.microsoft.com/office/drawing/2014/main" xmlns="" id="{B58FF9F3-4953-448D-9F79-716BD0FAE9D3}"/>
              </a:ext>
            </a:extLst>
          </p:cNvPr>
          <p:cNvSpPr/>
          <p:nvPr/>
        </p:nvSpPr>
        <p:spPr>
          <a:xfrm>
            <a:off x="2693592" y="3419739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Rounded Rectangle 27">
            <a:extLst>
              <a:ext uri="{FF2B5EF4-FFF2-40B4-BE49-F238E27FC236}">
                <a16:creationId xmlns:a16="http://schemas.microsoft.com/office/drawing/2014/main" xmlns="" id="{65B4A87C-0F17-4DD4-9E79-2BFA47940891}"/>
              </a:ext>
            </a:extLst>
          </p:cNvPr>
          <p:cNvSpPr/>
          <p:nvPr/>
        </p:nvSpPr>
        <p:spPr>
          <a:xfrm>
            <a:off x="4906673" y="1200721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ounded Rectangle 7">
            <a:extLst>
              <a:ext uri="{FF2B5EF4-FFF2-40B4-BE49-F238E27FC236}">
                <a16:creationId xmlns:a16="http://schemas.microsoft.com/office/drawing/2014/main" xmlns="" id="{AC7C72A2-2FE7-4882-AB58-4CFCC60AA9CF}"/>
              </a:ext>
            </a:extLst>
          </p:cNvPr>
          <p:cNvSpPr/>
          <p:nvPr/>
        </p:nvSpPr>
        <p:spPr>
          <a:xfrm>
            <a:off x="5567552" y="1177502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Chord 15">
            <a:extLst>
              <a:ext uri="{FF2B5EF4-FFF2-40B4-BE49-F238E27FC236}">
                <a16:creationId xmlns:a16="http://schemas.microsoft.com/office/drawing/2014/main" xmlns="" id="{2A2B2653-918E-4DD7-AA4F-365B58CBB1B2}"/>
              </a:ext>
            </a:extLst>
          </p:cNvPr>
          <p:cNvSpPr/>
          <p:nvPr/>
        </p:nvSpPr>
        <p:spPr>
          <a:xfrm>
            <a:off x="6878535" y="1146893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xmlns="" id="{FB13D74F-E42D-4DA3-A1B0-795487FF72F4}"/>
              </a:ext>
            </a:extLst>
          </p:cNvPr>
          <p:cNvSpPr/>
          <p:nvPr/>
        </p:nvSpPr>
        <p:spPr>
          <a:xfrm>
            <a:off x="3345948" y="3449759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300947FB-7F39-42B7-99E7-94B29E1AE6AB}"/>
              </a:ext>
            </a:extLst>
          </p:cNvPr>
          <p:cNvSpPr/>
          <p:nvPr/>
        </p:nvSpPr>
        <p:spPr>
          <a:xfrm>
            <a:off x="2674164" y="2746890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27E650A4-1BD7-4EFE-9998-DD23F9144BCD}"/>
              </a:ext>
            </a:extLst>
          </p:cNvPr>
          <p:cNvSpPr/>
          <p:nvPr/>
        </p:nvSpPr>
        <p:spPr>
          <a:xfrm>
            <a:off x="3311270" y="2746890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Rounded Rectangle 6">
            <a:extLst>
              <a:ext uri="{FF2B5EF4-FFF2-40B4-BE49-F238E27FC236}">
                <a16:creationId xmlns:a16="http://schemas.microsoft.com/office/drawing/2014/main" xmlns="" id="{23C3044D-9913-4DD8-999B-C67DF38AB13C}"/>
              </a:ext>
            </a:extLst>
          </p:cNvPr>
          <p:cNvSpPr/>
          <p:nvPr/>
        </p:nvSpPr>
        <p:spPr>
          <a:xfrm>
            <a:off x="3948376" y="2746890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6">
            <a:extLst>
              <a:ext uri="{FF2B5EF4-FFF2-40B4-BE49-F238E27FC236}">
                <a16:creationId xmlns:a16="http://schemas.microsoft.com/office/drawing/2014/main" xmlns="" id="{F6E1F9F5-1D6E-4991-B483-F209FB9642B8}"/>
              </a:ext>
            </a:extLst>
          </p:cNvPr>
          <p:cNvSpPr/>
          <p:nvPr/>
        </p:nvSpPr>
        <p:spPr>
          <a:xfrm>
            <a:off x="4585482" y="2746890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Teardrop 6">
            <a:extLst>
              <a:ext uri="{FF2B5EF4-FFF2-40B4-BE49-F238E27FC236}">
                <a16:creationId xmlns:a16="http://schemas.microsoft.com/office/drawing/2014/main" xmlns="" id="{87FBCE46-68FE-4232-A821-2A27B4A32CFC}"/>
              </a:ext>
            </a:extLst>
          </p:cNvPr>
          <p:cNvSpPr/>
          <p:nvPr/>
        </p:nvSpPr>
        <p:spPr>
          <a:xfrm rot="8100000">
            <a:off x="6831525" y="2704557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Donut 24">
            <a:extLst>
              <a:ext uri="{FF2B5EF4-FFF2-40B4-BE49-F238E27FC236}">
                <a16:creationId xmlns:a16="http://schemas.microsoft.com/office/drawing/2014/main" xmlns="" id="{70079C7D-F247-4EBD-B0A5-EBA5E39C723D}"/>
              </a:ext>
            </a:extLst>
          </p:cNvPr>
          <p:cNvSpPr/>
          <p:nvPr/>
        </p:nvSpPr>
        <p:spPr>
          <a:xfrm>
            <a:off x="3121126" y="1900017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9" name="Chord 38">
            <a:extLst>
              <a:ext uri="{FF2B5EF4-FFF2-40B4-BE49-F238E27FC236}">
                <a16:creationId xmlns:a16="http://schemas.microsoft.com/office/drawing/2014/main" xmlns="" id="{E89E91E5-3D11-43C0-930E-B2F55AA85B2F}"/>
              </a:ext>
            </a:extLst>
          </p:cNvPr>
          <p:cNvSpPr/>
          <p:nvPr/>
        </p:nvSpPr>
        <p:spPr>
          <a:xfrm>
            <a:off x="3795112" y="1899648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Heart 38">
            <a:extLst>
              <a:ext uri="{FF2B5EF4-FFF2-40B4-BE49-F238E27FC236}">
                <a16:creationId xmlns:a16="http://schemas.microsoft.com/office/drawing/2014/main" xmlns="" id="{F7AAC334-46DE-4685-9B10-E782403BF563}"/>
              </a:ext>
            </a:extLst>
          </p:cNvPr>
          <p:cNvSpPr/>
          <p:nvPr/>
        </p:nvSpPr>
        <p:spPr>
          <a:xfrm>
            <a:off x="4288655" y="1172876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Round Same Side Corner Rectangle 19">
            <a:extLst>
              <a:ext uri="{FF2B5EF4-FFF2-40B4-BE49-F238E27FC236}">
                <a16:creationId xmlns:a16="http://schemas.microsoft.com/office/drawing/2014/main" xmlns="" id="{243E39F9-C6D3-4DE3-B101-4D700559365B}"/>
              </a:ext>
            </a:extLst>
          </p:cNvPr>
          <p:cNvSpPr/>
          <p:nvPr/>
        </p:nvSpPr>
        <p:spPr>
          <a:xfrm>
            <a:off x="6300863" y="4105189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C5C32949-49BB-41A3-AF3E-3953CA8D9E12}"/>
              </a:ext>
            </a:extLst>
          </p:cNvPr>
          <p:cNvSpPr/>
          <p:nvPr/>
        </p:nvSpPr>
        <p:spPr>
          <a:xfrm>
            <a:off x="2045890" y="4143738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329C94F7-075C-42E9-80D8-520EF1E231AC}"/>
              </a:ext>
            </a:extLst>
          </p:cNvPr>
          <p:cNvSpPr/>
          <p:nvPr/>
        </p:nvSpPr>
        <p:spPr>
          <a:xfrm>
            <a:off x="5151437" y="4104985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D79C2095-FBDD-4064-A301-12B94350EA28}"/>
              </a:ext>
            </a:extLst>
          </p:cNvPr>
          <p:cNvSpPr/>
          <p:nvPr/>
        </p:nvSpPr>
        <p:spPr>
          <a:xfrm>
            <a:off x="3254238" y="4127231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Oval 31">
            <a:extLst>
              <a:ext uri="{FF2B5EF4-FFF2-40B4-BE49-F238E27FC236}">
                <a16:creationId xmlns:a16="http://schemas.microsoft.com/office/drawing/2014/main" xmlns="" id="{D4BAB433-136D-4EBC-8223-9015BE7664DB}"/>
              </a:ext>
            </a:extLst>
          </p:cNvPr>
          <p:cNvSpPr/>
          <p:nvPr/>
        </p:nvSpPr>
        <p:spPr>
          <a:xfrm>
            <a:off x="3939873" y="4082927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Teardrop 17">
            <a:extLst>
              <a:ext uri="{FF2B5EF4-FFF2-40B4-BE49-F238E27FC236}">
                <a16:creationId xmlns:a16="http://schemas.microsoft.com/office/drawing/2014/main" xmlns="" id="{8BF20FE1-1711-43C8-B699-8C3E9B3CCC8C}"/>
              </a:ext>
            </a:extLst>
          </p:cNvPr>
          <p:cNvSpPr/>
          <p:nvPr/>
        </p:nvSpPr>
        <p:spPr>
          <a:xfrm rot="18900000">
            <a:off x="2721849" y="4114876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Rectangle 23">
            <a:extLst>
              <a:ext uri="{FF2B5EF4-FFF2-40B4-BE49-F238E27FC236}">
                <a16:creationId xmlns:a16="http://schemas.microsoft.com/office/drawing/2014/main" xmlns="" id="{5009A2CD-757F-4808-87A9-0AB1BF050DBC}"/>
              </a:ext>
            </a:extLst>
          </p:cNvPr>
          <p:cNvSpPr/>
          <p:nvPr/>
        </p:nvSpPr>
        <p:spPr>
          <a:xfrm>
            <a:off x="4546857" y="4080197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Round Same Side Corner Rectangle 8">
            <a:extLst>
              <a:ext uri="{FF2B5EF4-FFF2-40B4-BE49-F238E27FC236}">
                <a16:creationId xmlns:a16="http://schemas.microsoft.com/office/drawing/2014/main" xmlns="" id="{E4477660-7F2B-4BFD-B5F6-DF920BB63AC8}"/>
              </a:ext>
            </a:extLst>
          </p:cNvPr>
          <p:cNvSpPr/>
          <p:nvPr/>
        </p:nvSpPr>
        <p:spPr>
          <a:xfrm>
            <a:off x="2195736" y="1131590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Round Same Side Corner Rectangle 20">
            <a:extLst>
              <a:ext uri="{FF2B5EF4-FFF2-40B4-BE49-F238E27FC236}">
                <a16:creationId xmlns:a16="http://schemas.microsoft.com/office/drawing/2014/main" xmlns="" id="{67111619-68F6-4D94-883B-97CFDC475ABA}"/>
              </a:ext>
            </a:extLst>
          </p:cNvPr>
          <p:cNvSpPr/>
          <p:nvPr/>
        </p:nvSpPr>
        <p:spPr>
          <a:xfrm rot="10800000">
            <a:off x="2608033" y="1129444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Donut 87">
            <a:extLst>
              <a:ext uri="{FF2B5EF4-FFF2-40B4-BE49-F238E27FC236}">
                <a16:creationId xmlns:a16="http://schemas.microsoft.com/office/drawing/2014/main" xmlns="" id="{2BB2B2BB-6C3D-45A1-8790-FB4C2EEDDF66}"/>
              </a:ext>
            </a:extLst>
          </p:cNvPr>
          <p:cNvSpPr/>
          <p:nvPr/>
        </p:nvSpPr>
        <p:spPr>
          <a:xfrm>
            <a:off x="3063749" y="1194539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Donut 90">
            <a:extLst>
              <a:ext uri="{FF2B5EF4-FFF2-40B4-BE49-F238E27FC236}">
                <a16:creationId xmlns:a16="http://schemas.microsoft.com/office/drawing/2014/main" xmlns="" id="{237B61EA-273D-4A61-B50A-608E39FAA893}"/>
              </a:ext>
            </a:extLst>
          </p:cNvPr>
          <p:cNvSpPr/>
          <p:nvPr/>
        </p:nvSpPr>
        <p:spPr>
          <a:xfrm>
            <a:off x="3679220" y="1167810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Oval 6">
            <a:extLst>
              <a:ext uri="{FF2B5EF4-FFF2-40B4-BE49-F238E27FC236}">
                <a16:creationId xmlns:a16="http://schemas.microsoft.com/office/drawing/2014/main" xmlns="" id="{B0A8815A-73FE-437C-BCF3-E89DD500F205}"/>
              </a:ext>
            </a:extLst>
          </p:cNvPr>
          <p:cNvSpPr/>
          <p:nvPr/>
        </p:nvSpPr>
        <p:spPr>
          <a:xfrm>
            <a:off x="4376002" y="1942112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xmlns="" id="{4261A41D-C856-4650-8DD7-C087532AD2D9}"/>
              </a:ext>
            </a:extLst>
          </p:cNvPr>
          <p:cNvSpPr/>
          <p:nvPr/>
        </p:nvSpPr>
        <p:spPr>
          <a:xfrm>
            <a:off x="2635350" y="1941324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Block Arc 31">
            <a:extLst>
              <a:ext uri="{FF2B5EF4-FFF2-40B4-BE49-F238E27FC236}">
                <a16:creationId xmlns:a16="http://schemas.microsoft.com/office/drawing/2014/main" xmlns="" id="{5BA0B2EE-9078-4761-9725-414C13006F7F}"/>
              </a:ext>
            </a:extLst>
          </p:cNvPr>
          <p:cNvSpPr/>
          <p:nvPr/>
        </p:nvSpPr>
        <p:spPr>
          <a:xfrm>
            <a:off x="4973065" y="1941324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Freeform 53">
            <a:extLst>
              <a:ext uri="{FF2B5EF4-FFF2-40B4-BE49-F238E27FC236}">
                <a16:creationId xmlns:a16="http://schemas.microsoft.com/office/drawing/2014/main" xmlns="" id="{2C1B94E9-4EDD-4EFA-BDEE-E66A1AC4C9AC}"/>
              </a:ext>
            </a:extLst>
          </p:cNvPr>
          <p:cNvSpPr/>
          <p:nvPr/>
        </p:nvSpPr>
        <p:spPr>
          <a:xfrm>
            <a:off x="6180775" y="1938717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Block Arc 10">
            <a:extLst>
              <a:ext uri="{FF2B5EF4-FFF2-40B4-BE49-F238E27FC236}">
                <a16:creationId xmlns:a16="http://schemas.microsoft.com/office/drawing/2014/main" xmlns="" id="{54072802-D5D2-449D-A139-23B1669C53F3}"/>
              </a:ext>
            </a:extLst>
          </p:cNvPr>
          <p:cNvSpPr/>
          <p:nvPr/>
        </p:nvSpPr>
        <p:spPr>
          <a:xfrm>
            <a:off x="6762343" y="3445621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7" name="Freeform 55">
            <a:extLst>
              <a:ext uri="{FF2B5EF4-FFF2-40B4-BE49-F238E27FC236}">
                <a16:creationId xmlns:a16="http://schemas.microsoft.com/office/drawing/2014/main" xmlns="" id="{0982D1E9-1C3E-48DB-BEBF-2F48F11C90B1}"/>
              </a:ext>
            </a:extLst>
          </p:cNvPr>
          <p:cNvSpPr/>
          <p:nvPr/>
        </p:nvSpPr>
        <p:spPr>
          <a:xfrm>
            <a:off x="2172964" y="1846592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Round Same Side Corner Rectangle 36">
            <a:extLst>
              <a:ext uri="{FF2B5EF4-FFF2-40B4-BE49-F238E27FC236}">
                <a16:creationId xmlns:a16="http://schemas.microsoft.com/office/drawing/2014/main" xmlns="" id="{124422F0-764D-4D65-86FC-BD62F2A72822}"/>
              </a:ext>
            </a:extLst>
          </p:cNvPr>
          <p:cNvSpPr/>
          <p:nvPr/>
        </p:nvSpPr>
        <p:spPr>
          <a:xfrm>
            <a:off x="5533614" y="1957781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9" name="Oval 21">
            <a:extLst>
              <a:ext uri="{FF2B5EF4-FFF2-40B4-BE49-F238E27FC236}">
                <a16:creationId xmlns:a16="http://schemas.microsoft.com/office/drawing/2014/main" xmlns="" id="{60C6B41B-49E2-45AC-87E7-B99738169C53}"/>
              </a:ext>
            </a:extLst>
          </p:cNvPr>
          <p:cNvSpPr>
            <a:spLocks noChangeAspect="1"/>
          </p:cNvSpPr>
          <p:nvPr/>
        </p:nvSpPr>
        <p:spPr>
          <a:xfrm>
            <a:off x="4018864" y="3422916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0" name="Oval 32">
            <a:extLst>
              <a:ext uri="{FF2B5EF4-FFF2-40B4-BE49-F238E27FC236}">
                <a16:creationId xmlns:a16="http://schemas.microsoft.com/office/drawing/2014/main" xmlns="" id="{9C77C6BF-70F8-46C3-8C31-09217CF10A0E}"/>
              </a:ext>
            </a:extLst>
          </p:cNvPr>
          <p:cNvSpPr/>
          <p:nvPr/>
        </p:nvSpPr>
        <p:spPr>
          <a:xfrm>
            <a:off x="5602856" y="3399951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4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6" name="Freeform 47">
            <a:extLst>
              <a:ext uri="{FF2B5EF4-FFF2-40B4-BE49-F238E27FC236}">
                <a16:creationId xmlns:a16="http://schemas.microsoft.com/office/drawing/2014/main" xmlns="" id="{975D83FD-F8E7-49A9-8E48-C104BC46CF4D}"/>
              </a:ext>
            </a:extLst>
          </p:cNvPr>
          <p:cNvSpPr>
            <a:spLocks noChangeAspect="1"/>
          </p:cNvSpPr>
          <p:nvPr/>
        </p:nvSpPr>
        <p:spPr>
          <a:xfrm>
            <a:off x="2267744" y="1203598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Freeform 48">
            <a:extLst>
              <a:ext uri="{FF2B5EF4-FFF2-40B4-BE49-F238E27FC236}">
                <a16:creationId xmlns:a16="http://schemas.microsoft.com/office/drawing/2014/main" xmlns="" id="{50930FB7-048B-4B7D-B68D-7CABFA76895A}"/>
              </a:ext>
            </a:extLst>
          </p:cNvPr>
          <p:cNvSpPr>
            <a:spLocks noChangeAspect="1"/>
          </p:cNvSpPr>
          <p:nvPr/>
        </p:nvSpPr>
        <p:spPr>
          <a:xfrm>
            <a:off x="2843366" y="1233691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Freeform 49">
            <a:extLst>
              <a:ext uri="{FF2B5EF4-FFF2-40B4-BE49-F238E27FC236}">
                <a16:creationId xmlns:a16="http://schemas.microsoft.com/office/drawing/2014/main" xmlns="" id="{D533FFFB-C7FF-4839-8D04-E08FC74391C2}"/>
              </a:ext>
            </a:extLst>
          </p:cNvPr>
          <p:cNvSpPr>
            <a:spLocks noChangeAspect="1"/>
          </p:cNvSpPr>
          <p:nvPr/>
        </p:nvSpPr>
        <p:spPr>
          <a:xfrm>
            <a:off x="4010336" y="1223611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Freeform 50">
            <a:extLst>
              <a:ext uri="{FF2B5EF4-FFF2-40B4-BE49-F238E27FC236}">
                <a16:creationId xmlns:a16="http://schemas.microsoft.com/office/drawing/2014/main" xmlns="" id="{9B8DC429-831B-486C-BDC3-60D1FD2222C9}"/>
              </a:ext>
            </a:extLst>
          </p:cNvPr>
          <p:cNvSpPr>
            <a:spLocks noChangeAspect="1"/>
          </p:cNvSpPr>
          <p:nvPr/>
        </p:nvSpPr>
        <p:spPr>
          <a:xfrm>
            <a:off x="3412766" y="1231598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Teardrop 9">
            <a:extLst>
              <a:ext uri="{FF2B5EF4-FFF2-40B4-BE49-F238E27FC236}">
                <a16:creationId xmlns:a16="http://schemas.microsoft.com/office/drawing/2014/main" xmlns="" id="{D9A3C379-C924-430A-83B1-D885941427FB}"/>
              </a:ext>
            </a:extLst>
          </p:cNvPr>
          <p:cNvSpPr>
            <a:spLocks noChangeAspect="1"/>
          </p:cNvSpPr>
          <p:nvPr/>
        </p:nvSpPr>
        <p:spPr>
          <a:xfrm rot="18900000">
            <a:off x="4584723" y="1926966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Freeform 97">
            <a:extLst>
              <a:ext uri="{FF2B5EF4-FFF2-40B4-BE49-F238E27FC236}">
                <a16:creationId xmlns:a16="http://schemas.microsoft.com/office/drawing/2014/main" xmlns="" id="{C5C437F7-ABB9-4C3F-BA6A-788C7B7C3C92}"/>
              </a:ext>
            </a:extLst>
          </p:cNvPr>
          <p:cNvSpPr>
            <a:spLocks noChangeAspect="1"/>
          </p:cNvSpPr>
          <p:nvPr/>
        </p:nvSpPr>
        <p:spPr>
          <a:xfrm>
            <a:off x="5073989" y="1226421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Donut 22">
            <a:extLst>
              <a:ext uri="{FF2B5EF4-FFF2-40B4-BE49-F238E27FC236}">
                <a16:creationId xmlns:a16="http://schemas.microsoft.com/office/drawing/2014/main" xmlns="" id="{CCEB8E4A-99AF-43DE-8FD4-0EFDF31E339D}"/>
              </a:ext>
            </a:extLst>
          </p:cNvPr>
          <p:cNvSpPr>
            <a:spLocks noChangeAspect="1"/>
          </p:cNvSpPr>
          <p:nvPr/>
        </p:nvSpPr>
        <p:spPr>
          <a:xfrm>
            <a:off x="6240411" y="1291402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Freeform 99">
            <a:extLst>
              <a:ext uri="{FF2B5EF4-FFF2-40B4-BE49-F238E27FC236}">
                <a16:creationId xmlns:a16="http://schemas.microsoft.com/office/drawing/2014/main" xmlns="" id="{0ACA2A92-8D10-4488-8A97-BAC569117ABB}"/>
              </a:ext>
            </a:extLst>
          </p:cNvPr>
          <p:cNvSpPr>
            <a:spLocks noChangeAspect="1"/>
          </p:cNvSpPr>
          <p:nvPr/>
        </p:nvSpPr>
        <p:spPr>
          <a:xfrm>
            <a:off x="4626888" y="1218333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Oval 10">
            <a:extLst>
              <a:ext uri="{FF2B5EF4-FFF2-40B4-BE49-F238E27FC236}">
                <a16:creationId xmlns:a16="http://schemas.microsoft.com/office/drawing/2014/main" xmlns="" id="{97A50768-72AB-4BF3-8796-7797DA1F74D7}"/>
              </a:ext>
            </a:extLst>
          </p:cNvPr>
          <p:cNvSpPr/>
          <p:nvPr/>
        </p:nvSpPr>
        <p:spPr>
          <a:xfrm>
            <a:off x="5685183" y="1219024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Freeform 101">
            <a:extLst>
              <a:ext uri="{FF2B5EF4-FFF2-40B4-BE49-F238E27FC236}">
                <a16:creationId xmlns:a16="http://schemas.microsoft.com/office/drawing/2014/main" xmlns="" id="{A2325EBF-9835-4EA9-9633-7401C471E9B4}"/>
              </a:ext>
            </a:extLst>
          </p:cNvPr>
          <p:cNvSpPr/>
          <p:nvPr/>
        </p:nvSpPr>
        <p:spPr>
          <a:xfrm>
            <a:off x="6854059" y="1254826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Group 102">
            <a:extLst>
              <a:ext uri="{FF2B5EF4-FFF2-40B4-BE49-F238E27FC236}">
                <a16:creationId xmlns:a16="http://schemas.microsoft.com/office/drawing/2014/main" xmlns="" id="{3E5BA4F0-2571-4B29-8ABB-9AD336B88BAE}"/>
              </a:ext>
            </a:extLst>
          </p:cNvPr>
          <p:cNvGrpSpPr>
            <a:grpSpLocks noChangeAspect="1"/>
          </p:cNvGrpSpPr>
          <p:nvPr/>
        </p:nvGrpSpPr>
        <p:grpSpPr>
          <a:xfrm>
            <a:off x="5173660" y="1895682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7" name="Freeform 103">
              <a:extLst>
                <a:ext uri="{FF2B5EF4-FFF2-40B4-BE49-F238E27FC236}">
                  <a16:creationId xmlns:a16="http://schemas.microsoft.com/office/drawing/2014/main" xmlns="" id="{7162DBF3-82D1-430B-BE65-3E84DF9E45AC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Freeform 104">
              <a:extLst>
                <a:ext uri="{FF2B5EF4-FFF2-40B4-BE49-F238E27FC236}">
                  <a16:creationId xmlns:a16="http://schemas.microsoft.com/office/drawing/2014/main" xmlns="" id="{CF87FC05-98A4-40E4-B27F-C6A5B06541B7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Freeform 105">
              <a:extLst>
                <a:ext uri="{FF2B5EF4-FFF2-40B4-BE49-F238E27FC236}">
                  <a16:creationId xmlns:a16="http://schemas.microsoft.com/office/drawing/2014/main" xmlns="" id="{CA670596-64F8-4B1A-9C08-A91B45F2CE42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Freeform 106">
              <a:extLst>
                <a:ext uri="{FF2B5EF4-FFF2-40B4-BE49-F238E27FC236}">
                  <a16:creationId xmlns:a16="http://schemas.microsoft.com/office/drawing/2014/main" xmlns="" id="{D62EB737-518C-4EFC-B213-1C5DCE6C7654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1" name="Freeform 107">
            <a:extLst>
              <a:ext uri="{FF2B5EF4-FFF2-40B4-BE49-F238E27FC236}">
                <a16:creationId xmlns:a16="http://schemas.microsoft.com/office/drawing/2014/main" xmlns="" id="{10987C38-FBCD-47D9-B2B0-F6DDFDC0B7EC}"/>
              </a:ext>
            </a:extLst>
          </p:cNvPr>
          <p:cNvSpPr>
            <a:spLocks noChangeAspect="1"/>
          </p:cNvSpPr>
          <p:nvPr/>
        </p:nvSpPr>
        <p:spPr>
          <a:xfrm>
            <a:off x="5792800" y="1895682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Freeform 108">
            <a:extLst>
              <a:ext uri="{FF2B5EF4-FFF2-40B4-BE49-F238E27FC236}">
                <a16:creationId xmlns:a16="http://schemas.microsoft.com/office/drawing/2014/main" xmlns="" id="{2E7E68D9-6105-479D-93C7-7DE69BE03831}"/>
              </a:ext>
            </a:extLst>
          </p:cNvPr>
          <p:cNvSpPr/>
          <p:nvPr/>
        </p:nvSpPr>
        <p:spPr>
          <a:xfrm>
            <a:off x="3422264" y="1887276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Oval 8">
            <a:extLst>
              <a:ext uri="{FF2B5EF4-FFF2-40B4-BE49-F238E27FC236}">
                <a16:creationId xmlns:a16="http://schemas.microsoft.com/office/drawing/2014/main" xmlns="" id="{3194F345-42B6-4DA6-814F-41496B15995B}"/>
              </a:ext>
            </a:extLst>
          </p:cNvPr>
          <p:cNvSpPr/>
          <p:nvPr/>
        </p:nvSpPr>
        <p:spPr>
          <a:xfrm>
            <a:off x="3991227" y="1895662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4" name="Group 110">
            <a:extLst>
              <a:ext uri="{FF2B5EF4-FFF2-40B4-BE49-F238E27FC236}">
                <a16:creationId xmlns:a16="http://schemas.microsoft.com/office/drawing/2014/main" xmlns="" id="{8167132D-9D48-4A3F-8B78-BE82BFD5B223}"/>
              </a:ext>
            </a:extLst>
          </p:cNvPr>
          <p:cNvGrpSpPr/>
          <p:nvPr/>
        </p:nvGrpSpPr>
        <p:grpSpPr>
          <a:xfrm>
            <a:off x="2852864" y="1887276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5" name="Freeform 111">
              <a:extLst>
                <a:ext uri="{FF2B5EF4-FFF2-40B4-BE49-F238E27FC236}">
                  <a16:creationId xmlns:a16="http://schemas.microsoft.com/office/drawing/2014/main" xmlns="" id="{A8ACD28C-69A5-481E-8FC3-73247B700420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6" name="Oval 37">
              <a:extLst>
                <a:ext uri="{FF2B5EF4-FFF2-40B4-BE49-F238E27FC236}">
                  <a16:creationId xmlns:a16="http://schemas.microsoft.com/office/drawing/2014/main" xmlns="" id="{18670F6F-830A-4779-96DF-C78CB5DE7FD9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7" name="Rectangle 19">
            <a:extLst>
              <a:ext uri="{FF2B5EF4-FFF2-40B4-BE49-F238E27FC236}">
                <a16:creationId xmlns:a16="http://schemas.microsoft.com/office/drawing/2014/main" xmlns="" id="{10D6C7B3-3A98-41C7-8930-6077B4E4FF9B}"/>
              </a:ext>
            </a:extLst>
          </p:cNvPr>
          <p:cNvSpPr/>
          <p:nvPr/>
        </p:nvSpPr>
        <p:spPr>
          <a:xfrm>
            <a:off x="2295053" y="1907723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Freeform 114">
            <a:extLst>
              <a:ext uri="{FF2B5EF4-FFF2-40B4-BE49-F238E27FC236}">
                <a16:creationId xmlns:a16="http://schemas.microsoft.com/office/drawing/2014/main" xmlns="" id="{C606BB44-8C54-467B-BDA8-4B636CFE658E}"/>
              </a:ext>
            </a:extLst>
          </p:cNvPr>
          <p:cNvSpPr>
            <a:spLocks noChangeAspect="1"/>
          </p:cNvSpPr>
          <p:nvPr/>
        </p:nvSpPr>
        <p:spPr>
          <a:xfrm>
            <a:off x="6233763" y="1895682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Rounded Rectangle 31">
            <a:extLst>
              <a:ext uri="{FF2B5EF4-FFF2-40B4-BE49-F238E27FC236}">
                <a16:creationId xmlns:a16="http://schemas.microsoft.com/office/drawing/2014/main" xmlns="" id="{2A392845-6905-403C-B1A4-3459B7B5C9CF}"/>
              </a:ext>
            </a:extLst>
          </p:cNvPr>
          <p:cNvSpPr>
            <a:spLocks noChangeAspect="1"/>
          </p:cNvSpPr>
          <p:nvPr/>
        </p:nvSpPr>
        <p:spPr>
          <a:xfrm>
            <a:off x="2321253" y="2671591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Oval 47">
            <a:extLst>
              <a:ext uri="{FF2B5EF4-FFF2-40B4-BE49-F238E27FC236}">
                <a16:creationId xmlns:a16="http://schemas.microsoft.com/office/drawing/2014/main" xmlns="" id="{923E25F1-6FBB-481A-A6B6-6C43948DC125}"/>
              </a:ext>
            </a:extLst>
          </p:cNvPr>
          <p:cNvSpPr>
            <a:spLocks noChangeAspect="1"/>
          </p:cNvSpPr>
          <p:nvPr/>
        </p:nvSpPr>
        <p:spPr>
          <a:xfrm>
            <a:off x="6770781" y="1895682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Oval 50">
            <a:extLst>
              <a:ext uri="{FF2B5EF4-FFF2-40B4-BE49-F238E27FC236}">
                <a16:creationId xmlns:a16="http://schemas.microsoft.com/office/drawing/2014/main" xmlns="" id="{F7A3E3A8-A5F9-47EB-95D5-FEDB55291636}"/>
              </a:ext>
            </a:extLst>
          </p:cNvPr>
          <p:cNvSpPr>
            <a:spLocks noChangeAspect="1"/>
          </p:cNvSpPr>
          <p:nvPr/>
        </p:nvSpPr>
        <p:spPr>
          <a:xfrm>
            <a:off x="2863995" y="2671591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Heart 17">
            <a:extLst>
              <a:ext uri="{FF2B5EF4-FFF2-40B4-BE49-F238E27FC236}">
                <a16:creationId xmlns:a16="http://schemas.microsoft.com/office/drawing/2014/main" xmlns="" id="{6F9AD104-1FAB-4339-8899-1C6F7840D88E}"/>
              </a:ext>
            </a:extLst>
          </p:cNvPr>
          <p:cNvSpPr/>
          <p:nvPr/>
        </p:nvSpPr>
        <p:spPr>
          <a:xfrm>
            <a:off x="4588656" y="2683475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ounded Rectangle 25">
            <a:extLst>
              <a:ext uri="{FF2B5EF4-FFF2-40B4-BE49-F238E27FC236}">
                <a16:creationId xmlns:a16="http://schemas.microsoft.com/office/drawing/2014/main" xmlns="" id="{1E1AF2BC-9157-40C9-9882-CDEC8BEF5B72}"/>
              </a:ext>
            </a:extLst>
          </p:cNvPr>
          <p:cNvSpPr/>
          <p:nvPr/>
        </p:nvSpPr>
        <p:spPr>
          <a:xfrm>
            <a:off x="4001243" y="2709092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Chord 32">
            <a:extLst>
              <a:ext uri="{FF2B5EF4-FFF2-40B4-BE49-F238E27FC236}">
                <a16:creationId xmlns:a16="http://schemas.microsoft.com/office/drawing/2014/main" xmlns="" id="{2FC743B6-D993-41FD-B8A3-D8B466641976}"/>
              </a:ext>
            </a:extLst>
          </p:cNvPr>
          <p:cNvSpPr/>
          <p:nvPr/>
        </p:nvSpPr>
        <p:spPr>
          <a:xfrm>
            <a:off x="3423686" y="2683994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Rounded Rectangle 40">
            <a:extLst>
              <a:ext uri="{FF2B5EF4-FFF2-40B4-BE49-F238E27FC236}">
                <a16:creationId xmlns:a16="http://schemas.microsoft.com/office/drawing/2014/main" xmlns="" id="{799F35CA-FDD8-44CA-BF13-FB8224CB7D72}"/>
              </a:ext>
            </a:extLst>
          </p:cNvPr>
          <p:cNvSpPr/>
          <p:nvPr/>
        </p:nvSpPr>
        <p:spPr>
          <a:xfrm rot="2942052">
            <a:off x="5127160" y="2684390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xmlns="" id="{64037910-2C81-4BE0-B122-E3479FCC9E56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537539" y="3385719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Rounded Rectangle 17">
            <a:extLst>
              <a:ext uri="{FF2B5EF4-FFF2-40B4-BE49-F238E27FC236}">
                <a16:creationId xmlns:a16="http://schemas.microsoft.com/office/drawing/2014/main" xmlns="" id="{027BB002-1354-45CC-98C5-073BF4DC4C40}"/>
              </a:ext>
            </a:extLst>
          </p:cNvPr>
          <p:cNvSpPr>
            <a:spLocks noChangeAspect="1"/>
          </p:cNvSpPr>
          <p:nvPr/>
        </p:nvSpPr>
        <p:spPr>
          <a:xfrm>
            <a:off x="6837650" y="2671591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Oval 21">
            <a:extLst>
              <a:ext uri="{FF2B5EF4-FFF2-40B4-BE49-F238E27FC236}">
                <a16:creationId xmlns:a16="http://schemas.microsoft.com/office/drawing/2014/main" xmlns="" id="{86849145-B4F2-4855-A554-B492F9E0AFD0}"/>
              </a:ext>
            </a:extLst>
          </p:cNvPr>
          <p:cNvSpPr>
            <a:spLocks noChangeAspect="1"/>
          </p:cNvSpPr>
          <p:nvPr/>
        </p:nvSpPr>
        <p:spPr>
          <a:xfrm>
            <a:off x="5670520" y="2671591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Oval 25">
            <a:extLst>
              <a:ext uri="{FF2B5EF4-FFF2-40B4-BE49-F238E27FC236}">
                <a16:creationId xmlns:a16="http://schemas.microsoft.com/office/drawing/2014/main" xmlns="" id="{5978EDED-7729-4F13-AD2E-BF9900C67C88}"/>
              </a:ext>
            </a:extLst>
          </p:cNvPr>
          <p:cNvSpPr>
            <a:spLocks noChangeAspect="1"/>
          </p:cNvSpPr>
          <p:nvPr/>
        </p:nvSpPr>
        <p:spPr>
          <a:xfrm>
            <a:off x="6240656" y="2671591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Block Arc 20">
            <a:extLst>
              <a:ext uri="{FF2B5EF4-FFF2-40B4-BE49-F238E27FC236}">
                <a16:creationId xmlns:a16="http://schemas.microsoft.com/office/drawing/2014/main" xmlns="" id="{7E568260-70CE-4315-8998-DA271A4D0AC2}"/>
              </a:ext>
            </a:extLst>
          </p:cNvPr>
          <p:cNvSpPr>
            <a:spLocks noChangeAspect="1"/>
          </p:cNvSpPr>
          <p:nvPr/>
        </p:nvSpPr>
        <p:spPr>
          <a:xfrm rot="10800000">
            <a:off x="2857362" y="3421719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Block Arc 11">
            <a:extLst>
              <a:ext uri="{FF2B5EF4-FFF2-40B4-BE49-F238E27FC236}">
                <a16:creationId xmlns:a16="http://schemas.microsoft.com/office/drawing/2014/main" xmlns="" id="{A605798A-2D2B-4D16-8CDC-D5406C61AA76}"/>
              </a:ext>
            </a:extLst>
          </p:cNvPr>
          <p:cNvSpPr/>
          <p:nvPr/>
        </p:nvSpPr>
        <p:spPr>
          <a:xfrm rot="10800000">
            <a:off x="5175573" y="3411081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21">
            <a:extLst>
              <a:ext uri="{FF2B5EF4-FFF2-40B4-BE49-F238E27FC236}">
                <a16:creationId xmlns:a16="http://schemas.microsoft.com/office/drawing/2014/main" xmlns="" id="{03C430D7-2057-46E4-B9CC-52BDACE24191}"/>
              </a:ext>
            </a:extLst>
          </p:cNvPr>
          <p:cNvSpPr/>
          <p:nvPr/>
        </p:nvSpPr>
        <p:spPr>
          <a:xfrm>
            <a:off x="3998448" y="3505436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Round Same Side Corner Rectangle 8">
            <a:extLst>
              <a:ext uri="{FF2B5EF4-FFF2-40B4-BE49-F238E27FC236}">
                <a16:creationId xmlns:a16="http://schemas.microsoft.com/office/drawing/2014/main" xmlns="" id="{7E69A513-872C-4B8B-9468-9801EBE24892}"/>
              </a:ext>
            </a:extLst>
          </p:cNvPr>
          <p:cNvSpPr/>
          <p:nvPr/>
        </p:nvSpPr>
        <p:spPr>
          <a:xfrm>
            <a:off x="6773285" y="3438788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Rounded Rectangle 51">
            <a:extLst>
              <a:ext uri="{FF2B5EF4-FFF2-40B4-BE49-F238E27FC236}">
                <a16:creationId xmlns:a16="http://schemas.microsoft.com/office/drawing/2014/main" xmlns="" id="{923AEA1E-E686-4F6B-B4CE-589F7B1E5666}"/>
              </a:ext>
            </a:extLst>
          </p:cNvPr>
          <p:cNvSpPr/>
          <p:nvPr/>
        </p:nvSpPr>
        <p:spPr>
          <a:xfrm rot="16200000" flipH="1">
            <a:off x="5673248" y="4069444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Isosceles Triangle 5">
            <a:extLst>
              <a:ext uri="{FF2B5EF4-FFF2-40B4-BE49-F238E27FC236}">
                <a16:creationId xmlns:a16="http://schemas.microsoft.com/office/drawing/2014/main" xmlns="" id="{C26BF965-0F5E-40A2-B5BD-54AE6C07F1BE}"/>
              </a:ext>
            </a:extLst>
          </p:cNvPr>
          <p:cNvSpPr>
            <a:spLocks noChangeAspect="1"/>
          </p:cNvSpPr>
          <p:nvPr/>
        </p:nvSpPr>
        <p:spPr>
          <a:xfrm>
            <a:off x="4621638" y="3464537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rapezoid 22">
            <a:extLst>
              <a:ext uri="{FF2B5EF4-FFF2-40B4-BE49-F238E27FC236}">
                <a16:creationId xmlns:a16="http://schemas.microsoft.com/office/drawing/2014/main" xmlns="" id="{79D91E83-51A2-496E-B954-F58FEB49C00C}"/>
              </a:ext>
            </a:extLst>
          </p:cNvPr>
          <p:cNvSpPr>
            <a:spLocks noChangeAspect="1"/>
          </p:cNvSpPr>
          <p:nvPr/>
        </p:nvSpPr>
        <p:spPr>
          <a:xfrm>
            <a:off x="5670520" y="3510150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Rounded Rectangle 20">
            <a:extLst>
              <a:ext uri="{FF2B5EF4-FFF2-40B4-BE49-F238E27FC236}">
                <a16:creationId xmlns:a16="http://schemas.microsoft.com/office/drawing/2014/main" xmlns="" id="{8C0BD915-5593-4E14-BBE6-A0A1A714DA0A}"/>
              </a:ext>
            </a:extLst>
          </p:cNvPr>
          <p:cNvSpPr>
            <a:spLocks noChangeAspect="1"/>
          </p:cNvSpPr>
          <p:nvPr/>
        </p:nvSpPr>
        <p:spPr>
          <a:xfrm rot="2160000">
            <a:off x="6253588" y="3421719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Trapezoid 28">
            <a:extLst>
              <a:ext uri="{FF2B5EF4-FFF2-40B4-BE49-F238E27FC236}">
                <a16:creationId xmlns:a16="http://schemas.microsoft.com/office/drawing/2014/main" xmlns="" id="{D680F433-0154-414F-ACB4-7B1143DDD747}"/>
              </a:ext>
            </a:extLst>
          </p:cNvPr>
          <p:cNvSpPr>
            <a:spLocks noChangeAspect="1"/>
          </p:cNvSpPr>
          <p:nvPr/>
        </p:nvSpPr>
        <p:spPr>
          <a:xfrm>
            <a:off x="2299326" y="3421719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11A5BCC7-E1A9-43E1-BF1E-1526D2F95003}"/>
              </a:ext>
            </a:extLst>
          </p:cNvPr>
          <p:cNvSpPr/>
          <p:nvPr/>
        </p:nvSpPr>
        <p:spPr>
          <a:xfrm>
            <a:off x="2846949" y="4073881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8">
            <a:extLst>
              <a:ext uri="{FF2B5EF4-FFF2-40B4-BE49-F238E27FC236}">
                <a16:creationId xmlns:a16="http://schemas.microsoft.com/office/drawing/2014/main" xmlns="" id="{B3C1AFB3-ADFD-4596-AF67-A82F7E74771D}"/>
              </a:ext>
            </a:extLst>
          </p:cNvPr>
          <p:cNvSpPr/>
          <p:nvPr/>
        </p:nvSpPr>
        <p:spPr>
          <a:xfrm>
            <a:off x="2271417" y="4073881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2">
            <a:extLst>
              <a:ext uri="{FF2B5EF4-FFF2-40B4-BE49-F238E27FC236}">
                <a16:creationId xmlns:a16="http://schemas.microsoft.com/office/drawing/2014/main" xmlns="" id="{6873D61A-1F64-48E5-8128-6D6FB30F4E4D}"/>
              </a:ext>
            </a:extLst>
          </p:cNvPr>
          <p:cNvSpPr/>
          <p:nvPr/>
        </p:nvSpPr>
        <p:spPr>
          <a:xfrm>
            <a:off x="3993906" y="4073881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2" name="Rounded Rectangle 3">
            <a:extLst>
              <a:ext uri="{FF2B5EF4-FFF2-40B4-BE49-F238E27FC236}">
                <a16:creationId xmlns:a16="http://schemas.microsoft.com/office/drawing/2014/main" xmlns="" id="{A644F407-7CE2-4271-AA6D-A12541C2D081}"/>
              </a:ext>
            </a:extLst>
          </p:cNvPr>
          <p:cNvSpPr>
            <a:spLocks noChangeAspect="1"/>
          </p:cNvSpPr>
          <p:nvPr/>
        </p:nvSpPr>
        <p:spPr>
          <a:xfrm>
            <a:off x="3416349" y="4073881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10">
            <a:extLst>
              <a:ext uri="{FF2B5EF4-FFF2-40B4-BE49-F238E27FC236}">
                <a16:creationId xmlns:a16="http://schemas.microsoft.com/office/drawing/2014/main" xmlns="" id="{1D0D9678-34D7-4248-B8CF-E3D26167A110}"/>
              </a:ext>
            </a:extLst>
          </p:cNvPr>
          <p:cNvSpPr>
            <a:spLocks noChangeAspect="1"/>
          </p:cNvSpPr>
          <p:nvPr/>
        </p:nvSpPr>
        <p:spPr>
          <a:xfrm>
            <a:off x="4581924" y="4066715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Block Arc 6">
            <a:extLst>
              <a:ext uri="{FF2B5EF4-FFF2-40B4-BE49-F238E27FC236}">
                <a16:creationId xmlns:a16="http://schemas.microsoft.com/office/drawing/2014/main" xmlns="" id="{A48B7897-6AF4-45BF-80AC-A13492C4EC21}"/>
              </a:ext>
            </a:extLst>
          </p:cNvPr>
          <p:cNvSpPr/>
          <p:nvPr/>
        </p:nvSpPr>
        <p:spPr>
          <a:xfrm>
            <a:off x="5118356" y="4091509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5" name="Left Arrow 1">
            <a:extLst>
              <a:ext uri="{FF2B5EF4-FFF2-40B4-BE49-F238E27FC236}">
                <a16:creationId xmlns:a16="http://schemas.microsoft.com/office/drawing/2014/main" xmlns="" id="{F2E52D4E-417B-42C9-B36B-340C961BB2B9}"/>
              </a:ext>
            </a:extLst>
          </p:cNvPr>
          <p:cNvSpPr>
            <a:spLocks noChangeAspect="1"/>
          </p:cNvSpPr>
          <p:nvPr/>
        </p:nvSpPr>
        <p:spPr>
          <a:xfrm>
            <a:off x="6791849" y="4066715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Oval 35">
            <a:extLst>
              <a:ext uri="{FF2B5EF4-FFF2-40B4-BE49-F238E27FC236}">
                <a16:creationId xmlns:a16="http://schemas.microsoft.com/office/drawing/2014/main" xmlns="" id="{369D71A4-8DB0-4E40-8567-93EC8B06E50D}"/>
              </a:ext>
            </a:extLst>
          </p:cNvPr>
          <p:cNvSpPr/>
          <p:nvPr/>
        </p:nvSpPr>
        <p:spPr>
          <a:xfrm>
            <a:off x="6295969" y="4067440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589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2"/>
                </a:solidFill>
              </a:rPr>
              <a:t>Welcome!!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536" y="2018914"/>
            <a:ext cx="5112568" cy="984884"/>
            <a:chOff x="3017860" y="4363106"/>
            <a:chExt cx="1654564" cy="984884"/>
          </a:xfrm>
        </p:grpSpPr>
        <p:sp>
          <p:nvSpPr>
            <p:cNvPr id="5" name="TextBox 4"/>
            <p:cNvSpPr txBox="1"/>
            <p:nvPr/>
          </p:nvSpPr>
          <p:spPr>
            <a:xfrm>
              <a:off x="3017860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17860" y="4363106"/>
              <a:ext cx="16481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colors.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11560" y="3075806"/>
            <a:ext cx="1728192" cy="1648869"/>
            <a:chOff x="3779911" y="3327771"/>
            <a:chExt cx="1584177" cy="1648869"/>
          </a:xfrm>
        </p:grpSpPr>
        <p:sp>
          <p:nvSpPr>
            <p:cNvPr id="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0" name="Text Placeholder 18"/>
            <p:cNvSpPr txBox="1">
              <a:spLocks/>
            </p:cNvSpPr>
            <p:nvPr/>
          </p:nvSpPr>
          <p:spPr>
            <a:xfrm>
              <a:off x="3779911" y="364644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82724" y="3075806"/>
            <a:ext cx="1728192" cy="1648869"/>
            <a:chOff x="3779911" y="3327771"/>
            <a:chExt cx="1584177" cy="1648869"/>
          </a:xfrm>
        </p:grpSpPr>
        <p:sp>
          <p:nvSpPr>
            <p:cNvPr id="1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4" name="Text Placeholder 18"/>
            <p:cNvSpPr txBox="1">
              <a:spLocks/>
            </p:cNvSpPr>
            <p:nvPr/>
          </p:nvSpPr>
          <p:spPr>
            <a:xfrm>
              <a:off x="3779911" y="364644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53888" y="3075806"/>
            <a:ext cx="1728192" cy="1648869"/>
            <a:chOff x="3779911" y="3327771"/>
            <a:chExt cx="1584177" cy="1648869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8" name="Text Placeholder 18"/>
            <p:cNvSpPr txBox="1">
              <a:spLocks/>
            </p:cNvSpPr>
            <p:nvPr/>
          </p:nvSpPr>
          <p:spPr>
            <a:xfrm>
              <a:off x="3779911" y="364644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25051" y="3075806"/>
            <a:ext cx="1728192" cy="1648869"/>
            <a:chOff x="3779911" y="3327771"/>
            <a:chExt cx="1584177" cy="1648869"/>
          </a:xfrm>
        </p:grpSpPr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2" name="Text Placeholder 18"/>
            <p:cNvSpPr txBox="1">
              <a:spLocks/>
            </p:cNvSpPr>
            <p:nvPr/>
          </p:nvSpPr>
          <p:spPr>
            <a:xfrm>
              <a:off x="3779911" y="364644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7ABB379F-BD86-44D2-9C26-44E8ED1BE8D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B64B44F6-87E5-4882-A6D7-3FD4F25BFA6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26" name="그림 개체 틀 25">
            <a:extLst>
              <a:ext uri="{FF2B5EF4-FFF2-40B4-BE49-F238E27FC236}">
                <a16:creationId xmlns:a16="http://schemas.microsoft.com/office/drawing/2014/main" xmlns="" id="{4346AC2D-D137-439D-B7BB-BF0B5CB79D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29" name="그림 개체 틀 28">
            <a:extLst>
              <a:ext uri="{FF2B5EF4-FFF2-40B4-BE49-F238E27FC236}">
                <a16:creationId xmlns:a16="http://schemas.microsoft.com/office/drawing/2014/main" xmlns="" id="{83040F79-61AF-4E8A-AF70-ABCF4104FAB0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752" y="2499742"/>
            <a:ext cx="9036496" cy="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1230771" y="2440104"/>
            <a:ext cx="144016" cy="1440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2864445" y="2440104"/>
            <a:ext cx="144016" cy="1440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498119" y="2440104"/>
            <a:ext cx="144016" cy="1440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6131793" y="2440104"/>
            <a:ext cx="144016" cy="1440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7765467" y="2440104"/>
            <a:ext cx="144016" cy="1440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46650" y="185167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4"/>
                </a:solidFill>
                <a:cs typeface="Arial" pitchFamily="34" charset="0"/>
              </a:rPr>
              <a:t>2015</a:t>
            </a:r>
            <a:endParaRPr lang="ko-KR" altLang="en-US" sz="1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0324" y="185167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1"/>
                </a:solidFill>
                <a:cs typeface="Arial" pitchFamily="34" charset="0"/>
              </a:rPr>
              <a:t>2016</a:t>
            </a:r>
            <a:endParaRPr lang="ko-KR" altLang="en-US" sz="1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3998" y="185167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4"/>
                </a:solidFill>
                <a:cs typeface="Arial" pitchFamily="34" charset="0"/>
              </a:rPr>
              <a:t>2017</a:t>
            </a:r>
            <a:endParaRPr lang="ko-KR" altLang="en-US" sz="1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7672" y="185167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>
                <a:solidFill>
                  <a:schemeClr val="accent1"/>
                </a:solidFill>
                <a:cs typeface="Arial" pitchFamily="34" charset="0"/>
              </a:rPr>
              <a:t>2018</a:t>
            </a:r>
            <a:endParaRPr lang="ko-KR" altLang="en-US" sz="1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5953" y="1851670"/>
            <a:ext cx="907079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0024" y="3251918"/>
            <a:ext cx="1402807" cy="1048024"/>
            <a:chOff x="803640" y="3362835"/>
            <a:chExt cx="2059657" cy="1048024"/>
          </a:xfrm>
        </p:grpSpPr>
        <p:sp>
          <p:nvSpPr>
            <p:cNvPr id="33" name="TextBox 1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34541" y="3251918"/>
            <a:ext cx="1402807" cy="1048024"/>
            <a:chOff x="803640" y="3362835"/>
            <a:chExt cx="2059657" cy="1048024"/>
          </a:xfrm>
        </p:grpSpPr>
        <p:sp>
          <p:nvSpPr>
            <p:cNvPr id="31" name="TextBox 1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69058" y="3251918"/>
            <a:ext cx="1402807" cy="1048024"/>
            <a:chOff x="803640" y="3362835"/>
            <a:chExt cx="2059657" cy="1048024"/>
          </a:xfrm>
        </p:grpSpPr>
        <p:sp>
          <p:nvSpPr>
            <p:cNvPr id="29" name="TextBox 2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03575" y="3251918"/>
            <a:ext cx="1402807" cy="1048024"/>
            <a:chOff x="803640" y="3362835"/>
            <a:chExt cx="2059657" cy="1048024"/>
          </a:xfrm>
        </p:grpSpPr>
        <p:sp>
          <p:nvSpPr>
            <p:cNvPr id="27" name="TextBox 2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138090" y="3251918"/>
            <a:ext cx="1402807" cy="1048024"/>
            <a:chOff x="803640" y="3362835"/>
            <a:chExt cx="2059657" cy="1048024"/>
          </a:xfrm>
        </p:grpSpPr>
        <p:sp>
          <p:nvSpPr>
            <p:cNvPr id="25" name="TextBox 2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Oval 21"/>
          <p:cNvSpPr>
            <a:spLocks noChangeAspect="1"/>
          </p:cNvSpPr>
          <p:nvPr/>
        </p:nvSpPr>
        <p:spPr>
          <a:xfrm>
            <a:off x="4432327" y="2790518"/>
            <a:ext cx="297162" cy="29964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Rectangle 9"/>
          <p:cNvSpPr/>
          <p:nvPr/>
        </p:nvSpPr>
        <p:spPr>
          <a:xfrm>
            <a:off x="6047835" y="2803528"/>
            <a:ext cx="292306" cy="27362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Donut 24"/>
          <p:cNvSpPr/>
          <p:nvPr/>
        </p:nvSpPr>
        <p:spPr>
          <a:xfrm>
            <a:off x="7658485" y="2767268"/>
            <a:ext cx="343349" cy="34614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Rounded Rectangle 27"/>
          <p:cNvSpPr/>
          <p:nvPr/>
        </p:nvSpPr>
        <p:spPr>
          <a:xfrm>
            <a:off x="2788751" y="2815430"/>
            <a:ext cx="325230" cy="2498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Rounded Rectangle 7"/>
          <p:cNvSpPr/>
          <p:nvPr/>
        </p:nvSpPr>
        <p:spPr>
          <a:xfrm>
            <a:off x="1121619" y="2789841"/>
            <a:ext cx="348786" cy="3009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85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0" y="334031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b="1" dirty="0">
                <a:solidFill>
                  <a:schemeClr val="bg1"/>
                </a:solidFill>
                <a:latin typeface="+mj-lt"/>
              </a:rPr>
              <a:t>Portfolio</a:t>
            </a:r>
            <a:endParaRPr lang="ko-KR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0" y="391637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r>
              <a:rPr lang="en-US" altLang="ko-KR" dirty="0">
                <a:solidFill>
                  <a:schemeClr val="bg1"/>
                </a:solidFill>
                <a:latin typeface="+mn-lt"/>
              </a:rPr>
              <a:t>Replaced with your own text.  </a:t>
            </a:r>
            <a:endParaRPr lang="en-JM" altLang="ko-KR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227934"/>
            <a:ext cx="532859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Get a modern PowerPoint  Presentation that is beautifully designed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588BA2E6-F569-4471-ABFE-8389F30665A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89EA3670-3378-4B6C-8E28-BBE79A3C97C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14542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3">
            <a:extLst>
              <a:ext uri="{FF2B5EF4-FFF2-40B4-BE49-F238E27FC236}">
                <a16:creationId xmlns:a16="http://schemas.microsoft.com/office/drawing/2014/main" xmlns="" id="{7F5B7942-D34F-4576-84A2-C2BD742312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3691556"/>
              </p:ext>
            </p:extLst>
          </p:nvPr>
        </p:nvGraphicFramePr>
        <p:xfrm>
          <a:off x="5724128" y="2941997"/>
          <a:ext cx="280831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49039583"/>
              </p:ext>
            </p:extLst>
          </p:nvPr>
        </p:nvGraphicFramePr>
        <p:xfrm>
          <a:off x="539552" y="1091386"/>
          <a:ext cx="280831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Oval 4"/>
          <p:cNvSpPr/>
          <p:nvPr/>
        </p:nvSpPr>
        <p:spPr>
          <a:xfrm>
            <a:off x="7164288" y="1451426"/>
            <a:ext cx="1152128" cy="115212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283152" y="1570290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7"/>
          <p:cNvSpPr/>
          <p:nvPr/>
        </p:nvSpPr>
        <p:spPr>
          <a:xfrm>
            <a:off x="7534229" y="1821368"/>
            <a:ext cx="412245" cy="41224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1519659"/>
            <a:ext cx="336887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03858" y="3370270"/>
            <a:ext cx="3368875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0" name="Oval 9"/>
          <p:cNvSpPr/>
          <p:nvPr/>
        </p:nvSpPr>
        <p:spPr>
          <a:xfrm>
            <a:off x="553703" y="3302037"/>
            <a:ext cx="1152128" cy="1152128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2567" y="3420901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935778" y="3696511"/>
            <a:ext cx="387977" cy="36318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1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21" name="Rectangle 3"/>
          <p:cNvSpPr/>
          <p:nvPr/>
        </p:nvSpPr>
        <p:spPr>
          <a:xfrm>
            <a:off x="1235749" y="2120618"/>
            <a:ext cx="2494144" cy="598631"/>
          </a:xfrm>
          <a:custGeom>
            <a:avLst/>
            <a:gdLst>
              <a:gd name="connsiteX0" fmla="*/ 2880000 w 2880000"/>
              <a:gd name="connsiteY0" fmla="*/ 33341 h 720000"/>
              <a:gd name="connsiteX1" fmla="*/ 2880000 w 2880000"/>
              <a:gd name="connsiteY1" fmla="*/ 720000 h 720000"/>
              <a:gd name="connsiteX2" fmla="*/ 2573933 w 2880000"/>
              <a:gd name="connsiteY2" fmla="*/ 720000 h 720000"/>
              <a:gd name="connsiteX3" fmla="*/ 2880000 w 2880000"/>
              <a:gd name="connsiteY3" fmla="*/ 33341 h 720000"/>
              <a:gd name="connsiteX4" fmla="*/ 0 w 2880000"/>
              <a:gd name="connsiteY4" fmla="*/ 0 h 720000"/>
              <a:gd name="connsiteX5" fmla="*/ 2609503 w 2880000"/>
              <a:gd name="connsiteY5" fmla="*/ 0 h 720000"/>
              <a:gd name="connsiteX6" fmla="*/ 2288575 w 2880000"/>
              <a:gd name="connsiteY6" fmla="*/ 720000 h 720000"/>
              <a:gd name="connsiteX7" fmla="*/ 0 w 2880000"/>
              <a:gd name="connsiteY7" fmla="*/ 720000 h 720000"/>
              <a:gd name="connsiteX8" fmla="*/ 0 w 2880000"/>
              <a:gd name="connsiteY8" fmla="*/ 0 h 720000"/>
              <a:gd name="connsiteX0" fmla="*/ 2573933 w 2880000"/>
              <a:gd name="connsiteY0" fmla="*/ 720000 h 720000"/>
              <a:gd name="connsiteX1" fmla="*/ 2880000 w 2880000"/>
              <a:gd name="connsiteY1" fmla="*/ 720000 h 720000"/>
              <a:gd name="connsiteX2" fmla="*/ 2573933 w 2880000"/>
              <a:gd name="connsiteY2" fmla="*/ 720000 h 720000"/>
              <a:gd name="connsiteX3" fmla="*/ 0 w 2880000"/>
              <a:gd name="connsiteY3" fmla="*/ 0 h 720000"/>
              <a:gd name="connsiteX4" fmla="*/ 2609503 w 2880000"/>
              <a:gd name="connsiteY4" fmla="*/ 0 h 720000"/>
              <a:gd name="connsiteX5" fmla="*/ 2288575 w 2880000"/>
              <a:gd name="connsiteY5" fmla="*/ 720000 h 720000"/>
              <a:gd name="connsiteX6" fmla="*/ 0 w 2880000"/>
              <a:gd name="connsiteY6" fmla="*/ 720000 h 720000"/>
              <a:gd name="connsiteX7" fmla="*/ 0 w 2880000"/>
              <a:gd name="connsiteY7" fmla="*/ 0 h 720000"/>
              <a:gd name="connsiteX0" fmla="*/ 0 w 2609503"/>
              <a:gd name="connsiteY0" fmla="*/ 0 h 720000"/>
              <a:gd name="connsiteX1" fmla="*/ 2609503 w 2609503"/>
              <a:gd name="connsiteY1" fmla="*/ 0 h 720000"/>
              <a:gd name="connsiteX2" fmla="*/ 2288575 w 2609503"/>
              <a:gd name="connsiteY2" fmla="*/ 720000 h 720000"/>
              <a:gd name="connsiteX3" fmla="*/ 0 w 2609503"/>
              <a:gd name="connsiteY3" fmla="*/ 720000 h 720000"/>
              <a:gd name="connsiteX4" fmla="*/ 0 w 2609503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9503" h="720000">
                <a:moveTo>
                  <a:pt x="0" y="0"/>
                </a:moveTo>
                <a:lnTo>
                  <a:pt x="2609503" y="0"/>
                </a:lnTo>
                <a:lnTo>
                  <a:pt x="228857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6"/>
          <p:cNvSpPr/>
          <p:nvPr/>
        </p:nvSpPr>
        <p:spPr>
          <a:xfrm>
            <a:off x="547503" y="2954133"/>
            <a:ext cx="2752683" cy="598631"/>
          </a:xfrm>
          <a:custGeom>
            <a:avLst/>
            <a:gdLst/>
            <a:ahLst/>
            <a:cxnLst/>
            <a:rect l="l" t="t" r="r" b="b"/>
            <a:pathLst>
              <a:path w="2880000" h="720000">
                <a:moveTo>
                  <a:pt x="2880000" y="646331"/>
                </a:moveTo>
                <a:lnTo>
                  <a:pt x="2880000" y="720000"/>
                </a:lnTo>
                <a:lnTo>
                  <a:pt x="2847163" y="720000"/>
                </a:lnTo>
                <a:close/>
                <a:moveTo>
                  <a:pt x="0" y="0"/>
                </a:moveTo>
                <a:lnTo>
                  <a:pt x="2880000" y="0"/>
                </a:lnTo>
                <a:lnTo>
                  <a:pt x="2880000" y="6131"/>
                </a:lnTo>
                <a:lnTo>
                  <a:pt x="2561805" y="720000"/>
                </a:lnTo>
                <a:lnTo>
                  <a:pt x="0" y="72000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11"/>
          <p:cNvSpPr/>
          <p:nvPr/>
        </p:nvSpPr>
        <p:spPr>
          <a:xfrm>
            <a:off x="3547728" y="2409784"/>
            <a:ext cx="2441739" cy="598631"/>
          </a:xfrm>
          <a:custGeom>
            <a:avLst/>
            <a:gdLst>
              <a:gd name="connsiteX0" fmla="*/ 2561751 w 2880000"/>
              <a:gd name="connsiteY0" fmla="*/ 720000 h 720000"/>
              <a:gd name="connsiteX1" fmla="*/ 2880000 w 2880000"/>
              <a:gd name="connsiteY1" fmla="*/ 720000 h 720000"/>
              <a:gd name="connsiteX2" fmla="*/ 2561751 w 2880000"/>
              <a:gd name="connsiteY2" fmla="*/ 720000 h 720000"/>
              <a:gd name="connsiteX3" fmla="*/ 363574 w 2880000"/>
              <a:gd name="connsiteY3" fmla="*/ 0 h 720000"/>
              <a:gd name="connsiteX4" fmla="*/ 2597321 w 2880000"/>
              <a:gd name="connsiteY4" fmla="*/ 0 h 720000"/>
              <a:gd name="connsiteX5" fmla="*/ 2276393 w 2880000"/>
              <a:gd name="connsiteY5" fmla="*/ 720000 h 720000"/>
              <a:gd name="connsiteX6" fmla="*/ 42647 w 2880000"/>
              <a:gd name="connsiteY6" fmla="*/ 720000 h 720000"/>
              <a:gd name="connsiteX7" fmla="*/ 363574 w 2880000"/>
              <a:gd name="connsiteY7" fmla="*/ 0 h 720000"/>
              <a:gd name="connsiteX8" fmla="*/ 0 w 2880000"/>
              <a:gd name="connsiteY8" fmla="*/ 0 h 720000"/>
              <a:gd name="connsiteX9" fmla="*/ 78216 w 2880000"/>
              <a:gd name="connsiteY9" fmla="*/ 0 h 720000"/>
              <a:gd name="connsiteX10" fmla="*/ 0 w 2880000"/>
              <a:gd name="connsiteY10" fmla="*/ 175478 h 720000"/>
              <a:gd name="connsiteX11" fmla="*/ 0 w 2880000"/>
              <a:gd name="connsiteY11" fmla="*/ 0 h 720000"/>
              <a:gd name="connsiteX0" fmla="*/ 2561751 w 2880000"/>
              <a:gd name="connsiteY0" fmla="*/ 720000 h 724527"/>
              <a:gd name="connsiteX1" fmla="*/ 2880000 w 2880000"/>
              <a:gd name="connsiteY1" fmla="*/ 724527 h 724527"/>
              <a:gd name="connsiteX2" fmla="*/ 2561751 w 2880000"/>
              <a:gd name="connsiteY2" fmla="*/ 720000 h 724527"/>
              <a:gd name="connsiteX3" fmla="*/ 363574 w 2880000"/>
              <a:gd name="connsiteY3" fmla="*/ 0 h 724527"/>
              <a:gd name="connsiteX4" fmla="*/ 2597321 w 2880000"/>
              <a:gd name="connsiteY4" fmla="*/ 0 h 724527"/>
              <a:gd name="connsiteX5" fmla="*/ 2276393 w 2880000"/>
              <a:gd name="connsiteY5" fmla="*/ 720000 h 724527"/>
              <a:gd name="connsiteX6" fmla="*/ 42647 w 2880000"/>
              <a:gd name="connsiteY6" fmla="*/ 720000 h 724527"/>
              <a:gd name="connsiteX7" fmla="*/ 363574 w 2880000"/>
              <a:gd name="connsiteY7" fmla="*/ 0 h 724527"/>
              <a:gd name="connsiteX8" fmla="*/ 0 w 2880000"/>
              <a:gd name="connsiteY8" fmla="*/ 0 h 724527"/>
              <a:gd name="connsiteX9" fmla="*/ 78216 w 2880000"/>
              <a:gd name="connsiteY9" fmla="*/ 0 h 724527"/>
              <a:gd name="connsiteX10" fmla="*/ 0 w 2880000"/>
              <a:gd name="connsiteY10" fmla="*/ 175478 h 724527"/>
              <a:gd name="connsiteX11" fmla="*/ 0 w 2880000"/>
              <a:gd name="connsiteY11" fmla="*/ 0 h 724527"/>
              <a:gd name="connsiteX0" fmla="*/ 363574 w 2597321"/>
              <a:gd name="connsiteY0" fmla="*/ 0 h 720000"/>
              <a:gd name="connsiteX1" fmla="*/ 2597321 w 2597321"/>
              <a:gd name="connsiteY1" fmla="*/ 0 h 720000"/>
              <a:gd name="connsiteX2" fmla="*/ 2276393 w 2597321"/>
              <a:gd name="connsiteY2" fmla="*/ 720000 h 720000"/>
              <a:gd name="connsiteX3" fmla="*/ 42647 w 2597321"/>
              <a:gd name="connsiteY3" fmla="*/ 720000 h 720000"/>
              <a:gd name="connsiteX4" fmla="*/ 363574 w 2597321"/>
              <a:gd name="connsiteY4" fmla="*/ 0 h 720000"/>
              <a:gd name="connsiteX5" fmla="*/ 0 w 2597321"/>
              <a:gd name="connsiteY5" fmla="*/ 0 h 720000"/>
              <a:gd name="connsiteX6" fmla="*/ 78216 w 2597321"/>
              <a:gd name="connsiteY6" fmla="*/ 0 h 720000"/>
              <a:gd name="connsiteX7" fmla="*/ 0 w 2597321"/>
              <a:gd name="connsiteY7" fmla="*/ 175478 h 720000"/>
              <a:gd name="connsiteX8" fmla="*/ 0 w 2597321"/>
              <a:gd name="connsiteY8" fmla="*/ 0 h 720000"/>
              <a:gd name="connsiteX0" fmla="*/ 363574 w 2597321"/>
              <a:gd name="connsiteY0" fmla="*/ 0 h 720000"/>
              <a:gd name="connsiteX1" fmla="*/ 2597321 w 2597321"/>
              <a:gd name="connsiteY1" fmla="*/ 0 h 720000"/>
              <a:gd name="connsiteX2" fmla="*/ 2276393 w 2597321"/>
              <a:gd name="connsiteY2" fmla="*/ 720000 h 720000"/>
              <a:gd name="connsiteX3" fmla="*/ 42647 w 2597321"/>
              <a:gd name="connsiteY3" fmla="*/ 720000 h 720000"/>
              <a:gd name="connsiteX4" fmla="*/ 363574 w 2597321"/>
              <a:gd name="connsiteY4" fmla="*/ 0 h 720000"/>
              <a:gd name="connsiteX5" fmla="*/ 0 w 2597321"/>
              <a:gd name="connsiteY5" fmla="*/ 0 h 720000"/>
              <a:gd name="connsiteX6" fmla="*/ 0 w 2597321"/>
              <a:gd name="connsiteY6" fmla="*/ 175478 h 720000"/>
              <a:gd name="connsiteX7" fmla="*/ 0 w 2597321"/>
              <a:gd name="connsiteY7" fmla="*/ 0 h 720000"/>
              <a:gd name="connsiteX0" fmla="*/ 320927 w 2554674"/>
              <a:gd name="connsiteY0" fmla="*/ 0 h 720000"/>
              <a:gd name="connsiteX1" fmla="*/ 2554674 w 2554674"/>
              <a:gd name="connsiteY1" fmla="*/ 0 h 720000"/>
              <a:gd name="connsiteX2" fmla="*/ 2233746 w 2554674"/>
              <a:gd name="connsiteY2" fmla="*/ 720000 h 720000"/>
              <a:gd name="connsiteX3" fmla="*/ 0 w 2554674"/>
              <a:gd name="connsiteY3" fmla="*/ 720000 h 720000"/>
              <a:gd name="connsiteX4" fmla="*/ 320927 w 2554674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674" h="720000">
                <a:moveTo>
                  <a:pt x="320927" y="0"/>
                </a:moveTo>
                <a:lnTo>
                  <a:pt x="2554674" y="0"/>
                </a:lnTo>
                <a:lnTo>
                  <a:pt x="2233746" y="720000"/>
                </a:lnTo>
                <a:lnTo>
                  <a:pt x="0" y="720000"/>
                </a:lnTo>
                <a:lnTo>
                  <a:pt x="320927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ectangle 12"/>
          <p:cNvSpPr/>
          <p:nvPr/>
        </p:nvSpPr>
        <p:spPr>
          <a:xfrm>
            <a:off x="3120630" y="3243299"/>
            <a:ext cx="2441740" cy="598631"/>
          </a:xfrm>
          <a:custGeom>
            <a:avLst/>
            <a:gdLst>
              <a:gd name="connsiteX0" fmla="*/ 2880000 w 2880000"/>
              <a:gd name="connsiteY0" fmla="*/ 619001 h 720000"/>
              <a:gd name="connsiteX1" fmla="*/ 2880000 w 2880000"/>
              <a:gd name="connsiteY1" fmla="*/ 720000 h 720000"/>
              <a:gd name="connsiteX2" fmla="*/ 2834981 w 2880000"/>
              <a:gd name="connsiteY2" fmla="*/ 720000 h 720000"/>
              <a:gd name="connsiteX3" fmla="*/ 2880000 w 2880000"/>
              <a:gd name="connsiteY3" fmla="*/ 619001 h 720000"/>
              <a:gd name="connsiteX4" fmla="*/ 636804 w 2880000"/>
              <a:gd name="connsiteY4" fmla="*/ 0 h 720000"/>
              <a:gd name="connsiteX5" fmla="*/ 2870551 w 2880000"/>
              <a:gd name="connsiteY5" fmla="*/ 0 h 720000"/>
              <a:gd name="connsiteX6" fmla="*/ 2549623 w 2880000"/>
              <a:gd name="connsiteY6" fmla="*/ 720000 h 720000"/>
              <a:gd name="connsiteX7" fmla="*/ 315876 w 2880000"/>
              <a:gd name="connsiteY7" fmla="*/ 720000 h 720000"/>
              <a:gd name="connsiteX8" fmla="*/ 636804 w 2880000"/>
              <a:gd name="connsiteY8" fmla="*/ 0 h 720000"/>
              <a:gd name="connsiteX9" fmla="*/ 0 w 2880000"/>
              <a:gd name="connsiteY9" fmla="*/ 0 h 720000"/>
              <a:gd name="connsiteX10" fmla="*/ 30518 w 2880000"/>
              <a:gd name="connsiteY10" fmla="*/ 720000 h 720000"/>
              <a:gd name="connsiteX11" fmla="*/ 0 w 2880000"/>
              <a:gd name="connsiteY11" fmla="*/ 720000 h 720000"/>
              <a:gd name="connsiteX12" fmla="*/ 0 w 2880000"/>
              <a:gd name="connsiteY12" fmla="*/ 0 h 720000"/>
              <a:gd name="connsiteX0" fmla="*/ 2880000 w 2880000"/>
              <a:gd name="connsiteY0" fmla="*/ 619001 h 720000"/>
              <a:gd name="connsiteX1" fmla="*/ 2880000 w 2880000"/>
              <a:gd name="connsiteY1" fmla="*/ 720000 h 720000"/>
              <a:gd name="connsiteX2" fmla="*/ 2834981 w 2880000"/>
              <a:gd name="connsiteY2" fmla="*/ 720000 h 720000"/>
              <a:gd name="connsiteX3" fmla="*/ 2880000 w 2880000"/>
              <a:gd name="connsiteY3" fmla="*/ 619001 h 720000"/>
              <a:gd name="connsiteX4" fmla="*/ 636804 w 2880000"/>
              <a:gd name="connsiteY4" fmla="*/ 0 h 720000"/>
              <a:gd name="connsiteX5" fmla="*/ 2870551 w 2880000"/>
              <a:gd name="connsiteY5" fmla="*/ 0 h 720000"/>
              <a:gd name="connsiteX6" fmla="*/ 2549623 w 2880000"/>
              <a:gd name="connsiteY6" fmla="*/ 720000 h 720000"/>
              <a:gd name="connsiteX7" fmla="*/ 315876 w 2880000"/>
              <a:gd name="connsiteY7" fmla="*/ 720000 h 720000"/>
              <a:gd name="connsiteX8" fmla="*/ 636804 w 2880000"/>
              <a:gd name="connsiteY8" fmla="*/ 0 h 720000"/>
              <a:gd name="connsiteX9" fmla="*/ 0 w 2880000"/>
              <a:gd name="connsiteY9" fmla="*/ 720000 h 720000"/>
              <a:gd name="connsiteX10" fmla="*/ 30518 w 2880000"/>
              <a:gd name="connsiteY10" fmla="*/ 720000 h 720000"/>
              <a:gd name="connsiteX11" fmla="*/ 0 w 2880000"/>
              <a:gd name="connsiteY11" fmla="*/ 720000 h 720000"/>
              <a:gd name="connsiteX0" fmla="*/ 2564124 w 2564124"/>
              <a:gd name="connsiteY0" fmla="*/ 619001 h 720000"/>
              <a:gd name="connsiteX1" fmla="*/ 2564124 w 2564124"/>
              <a:gd name="connsiteY1" fmla="*/ 720000 h 720000"/>
              <a:gd name="connsiteX2" fmla="*/ 2519105 w 2564124"/>
              <a:gd name="connsiteY2" fmla="*/ 720000 h 720000"/>
              <a:gd name="connsiteX3" fmla="*/ 2564124 w 2564124"/>
              <a:gd name="connsiteY3" fmla="*/ 619001 h 720000"/>
              <a:gd name="connsiteX4" fmla="*/ 320928 w 2564124"/>
              <a:gd name="connsiteY4" fmla="*/ 0 h 720000"/>
              <a:gd name="connsiteX5" fmla="*/ 2554675 w 2564124"/>
              <a:gd name="connsiteY5" fmla="*/ 0 h 720000"/>
              <a:gd name="connsiteX6" fmla="*/ 2233747 w 2564124"/>
              <a:gd name="connsiteY6" fmla="*/ 720000 h 720000"/>
              <a:gd name="connsiteX7" fmla="*/ 0 w 2564124"/>
              <a:gd name="connsiteY7" fmla="*/ 720000 h 720000"/>
              <a:gd name="connsiteX8" fmla="*/ 320928 w 2564124"/>
              <a:gd name="connsiteY8" fmla="*/ 0 h 720000"/>
              <a:gd name="connsiteX0" fmla="*/ 2519105 w 2564124"/>
              <a:gd name="connsiteY0" fmla="*/ 720000 h 720000"/>
              <a:gd name="connsiteX1" fmla="*/ 2564124 w 2564124"/>
              <a:gd name="connsiteY1" fmla="*/ 720000 h 720000"/>
              <a:gd name="connsiteX2" fmla="*/ 2519105 w 2564124"/>
              <a:gd name="connsiteY2" fmla="*/ 720000 h 720000"/>
              <a:gd name="connsiteX3" fmla="*/ 320928 w 2564124"/>
              <a:gd name="connsiteY3" fmla="*/ 0 h 720000"/>
              <a:gd name="connsiteX4" fmla="*/ 2554675 w 2564124"/>
              <a:gd name="connsiteY4" fmla="*/ 0 h 720000"/>
              <a:gd name="connsiteX5" fmla="*/ 2233747 w 2564124"/>
              <a:gd name="connsiteY5" fmla="*/ 720000 h 720000"/>
              <a:gd name="connsiteX6" fmla="*/ 0 w 2564124"/>
              <a:gd name="connsiteY6" fmla="*/ 720000 h 720000"/>
              <a:gd name="connsiteX7" fmla="*/ 320928 w 2564124"/>
              <a:gd name="connsiteY7" fmla="*/ 0 h 720000"/>
              <a:gd name="connsiteX0" fmla="*/ 320928 w 2554675"/>
              <a:gd name="connsiteY0" fmla="*/ 0 h 720000"/>
              <a:gd name="connsiteX1" fmla="*/ 2554675 w 2554675"/>
              <a:gd name="connsiteY1" fmla="*/ 0 h 720000"/>
              <a:gd name="connsiteX2" fmla="*/ 2233747 w 2554675"/>
              <a:gd name="connsiteY2" fmla="*/ 720000 h 720000"/>
              <a:gd name="connsiteX3" fmla="*/ 0 w 2554675"/>
              <a:gd name="connsiteY3" fmla="*/ 720000 h 720000"/>
              <a:gd name="connsiteX4" fmla="*/ 320928 w 255467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675" h="720000">
                <a:moveTo>
                  <a:pt x="320928" y="0"/>
                </a:moveTo>
                <a:lnTo>
                  <a:pt x="2554675" y="0"/>
                </a:lnTo>
                <a:lnTo>
                  <a:pt x="2233747" y="720000"/>
                </a:lnTo>
                <a:lnTo>
                  <a:pt x="0" y="720000"/>
                </a:lnTo>
                <a:lnTo>
                  <a:pt x="3209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13"/>
          <p:cNvSpPr/>
          <p:nvPr/>
        </p:nvSpPr>
        <p:spPr>
          <a:xfrm>
            <a:off x="5807301" y="2706206"/>
            <a:ext cx="2723565" cy="598631"/>
          </a:xfrm>
          <a:custGeom>
            <a:avLst/>
            <a:gdLst>
              <a:gd name="connsiteX0" fmla="*/ 351392 w 2880000"/>
              <a:gd name="connsiteY0" fmla="*/ 0 h 720000"/>
              <a:gd name="connsiteX1" fmla="*/ 2880000 w 2880000"/>
              <a:gd name="connsiteY1" fmla="*/ 0 h 720000"/>
              <a:gd name="connsiteX2" fmla="*/ 2880000 w 2880000"/>
              <a:gd name="connsiteY2" fmla="*/ 720000 h 720000"/>
              <a:gd name="connsiteX3" fmla="*/ 30465 w 2880000"/>
              <a:gd name="connsiteY3" fmla="*/ 720000 h 720000"/>
              <a:gd name="connsiteX4" fmla="*/ 351392 w 2880000"/>
              <a:gd name="connsiteY4" fmla="*/ 0 h 720000"/>
              <a:gd name="connsiteX5" fmla="*/ 0 w 2880000"/>
              <a:gd name="connsiteY5" fmla="*/ 0 h 720000"/>
              <a:gd name="connsiteX6" fmla="*/ 0 w 2880000"/>
              <a:gd name="connsiteY6" fmla="*/ 148148 h 720000"/>
              <a:gd name="connsiteX7" fmla="*/ 0 w 2880000"/>
              <a:gd name="connsiteY7" fmla="*/ 0 h 720000"/>
              <a:gd name="connsiteX0" fmla="*/ 0 w 2880000"/>
              <a:gd name="connsiteY0" fmla="*/ 0 h 720000"/>
              <a:gd name="connsiteX1" fmla="*/ 2880000 w 2880000"/>
              <a:gd name="connsiteY1" fmla="*/ 0 h 720000"/>
              <a:gd name="connsiteX2" fmla="*/ 2880000 w 2880000"/>
              <a:gd name="connsiteY2" fmla="*/ 720000 h 720000"/>
              <a:gd name="connsiteX3" fmla="*/ 30465 w 2880000"/>
              <a:gd name="connsiteY3" fmla="*/ 720000 h 720000"/>
              <a:gd name="connsiteX4" fmla="*/ 351392 w 2880000"/>
              <a:gd name="connsiteY4" fmla="*/ 0 h 720000"/>
              <a:gd name="connsiteX5" fmla="*/ 0 w 2880000"/>
              <a:gd name="connsiteY5" fmla="*/ 0 h 720000"/>
              <a:gd name="connsiteX6" fmla="*/ 91440 w 2880000"/>
              <a:gd name="connsiteY6" fmla="*/ 239588 h 720000"/>
              <a:gd name="connsiteX0" fmla="*/ 0 w 2880000"/>
              <a:gd name="connsiteY0" fmla="*/ 0 h 720000"/>
              <a:gd name="connsiteX1" fmla="*/ 2880000 w 2880000"/>
              <a:gd name="connsiteY1" fmla="*/ 0 h 720000"/>
              <a:gd name="connsiteX2" fmla="*/ 2880000 w 2880000"/>
              <a:gd name="connsiteY2" fmla="*/ 720000 h 720000"/>
              <a:gd name="connsiteX3" fmla="*/ 30465 w 2880000"/>
              <a:gd name="connsiteY3" fmla="*/ 720000 h 720000"/>
              <a:gd name="connsiteX4" fmla="*/ 351392 w 2880000"/>
              <a:gd name="connsiteY4" fmla="*/ 0 h 720000"/>
              <a:gd name="connsiteX5" fmla="*/ 0 w 2880000"/>
              <a:gd name="connsiteY5" fmla="*/ 0 h 720000"/>
              <a:gd name="connsiteX0" fmla="*/ 320927 w 2849535"/>
              <a:gd name="connsiteY0" fmla="*/ 0 h 720000"/>
              <a:gd name="connsiteX1" fmla="*/ 2849535 w 2849535"/>
              <a:gd name="connsiteY1" fmla="*/ 0 h 720000"/>
              <a:gd name="connsiteX2" fmla="*/ 2849535 w 2849535"/>
              <a:gd name="connsiteY2" fmla="*/ 720000 h 720000"/>
              <a:gd name="connsiteX3" fmla="*/ 0 w 2849535"/>
              <a:gd name="connsiteY3" fmla="*/ 720000 h 720000"/>
              <a:gd name="connsiteX4" fmla="*/ 320927 w 284953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9535" h="720000">
                <a:moveTo>
                  <a:pt x="320927" y="0"/>
                </a:moveTo>
                <a:lnTo>
                  <a:pt x="2849535" y="0"/>
                </a:lnTo>
                <a:lnTo>
                  <a:pt x="2849535" y="720000"/>
                </a:lnTo>
                <a:lnTo>
                  <a:pt x="0" y="720000"/>
                </a:lnTo>
                <a:lnTo>
                  <a:pt x="32092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14"/>
          <p:cNvSpPr/>
          <p:nvPr/>
        </p:nvSpPr>
        <p:spPr>
          <a:xfrm>
            <a:off x="5380205" y="3532464"/>
            <a:ext cx="2462414" cy="598631"/>
          </a:xfrm>
          <a:custGeom>
            <a:avLst/>
            <a:gdLst>
              <a:gd name="connsiteX0" fmla="*/ 624622 w 2880000"/>
              <a:gd name="connsiteY0" fmla="*/ 0 h 720000"/>
              <a:gd name="connsiteX1" fmla="*/ 2880000 w 2880000"/>
              <a:gd name="connsiteY1" fmla="*/ 0 h 720000"/>
              <a:gd name="connsiteX2" fmla="*/ 2880000 w 2880000"/>
              <a:gd name="connsiteY2" fmla="*/ 720000 h 720000"/>
              <a:gd name="connsiteX3" fmla="*/ 303695 w 2880000"/>
              <a:gd name="connsiteY3" fmla="*/ 720000 h 720000"/>
              <a:gd name="connsiteX4" fmla="*/ 624622 w 2880000"/>
              <a:gd name="connsiteY4" fmla="*/ 0 h 720000"/>
              <a:gd name="connsiteX5" fmla="*/ 0 w 2880000"/>
              <a:gd name="connsiteY5" fmla="*/ 0 h 720000"/>
              <a:gd name="connsiteX6" fmla="*/ 18337 w 2880000"/>
              <a:gd name="connsiteY6" fmla="*/ 720000 h 720000"/>
              <a:gd name="connsiteX7" fmla="*/ 0 w 2880000"/>
              <a:gd name="connsiteY7" fmla="*/ 720000 h 720000"/>
              <a:gd name="connsiteX8" fmla="*/ 0 w 2880000"/>
              <a:gd name="connsiteY8" fmla="*/ 0 h 720000"/>
              <a:gd name="connsiteX0" fmla="*/ 624622 w 2880000"/>
              <a:gd name="connsiteY0" fmla="*/ 0 h 720000"/>
              <a:gd name="connsiteX1" fmla="*/ 2880000 w 2880000"/>
              <a:gd name="connsiteY1" fmla="*/ 0 h 720000"/>
              <a:gd name="connsiteX2" fmla="*/ 2880000 w 2880000"/>
              <a:gd name="connsiteY2" fmla="*/ 720000 h 720000"/>
              <a:gd name="connsiteX3" fmla="*/ 303695 w 2880000"/>
              <a:gd name="connsiteY3" fmla="*/ 720000 h 720000"/>
              <a:gd name="connsiteX4" fmla="*/ 624622 w 2880000"/>
              <a:gd name="connsiteY4" fmla="*/ 0 h 720000"/>
              <a:gd name="connsiteX5" fmla="*/ 0 w 2880000"/>
              <a:gd name="connsiteY5" fmla="*/ 720000 h 720000"/>
              <a:gd name="connsiteX6" fmla="*/ 18337 w 2880000"/>
              <a:gd name="connsiteY6" fmla="*/ 720000 h 720000"/>
              <a:gd name="connsiteX7" fmla="*/ 0 w 2880000"/>
              <a:gd name="connsiteY7" fmla="*/ 720000 h 720000"/>
              <a:gd name="connsiteX0" fmla="*/ 320927 w 2576305"/>
              <a:gd name="connsiteY0" fmla="*/ 0 h 720000"/>
              <a:gd name="connsiteX1" fmla="*/ 2576305 w 2576305"/>
              <a:gd name="connsiteY1" fmla="*/ 0 h 720000"/>
              <a:gd name="connsiteX2" fmla="*/ 2576305 w 2576305"/>
              <a:gd name="connsiteY2" fmla="*/ 720000 h 720000"/>
              <a:gd name="connsiteX3" fmla="*/ 0 w 2576305"/>
              <a:gd name="connsiteY3" fmla="*/ 720000 h 720000"/>
              <a:gd name="connsiteX4" fmla="*/ 320927 w 257630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6305" h="720000">
                <a:moveTo>
                  <a:pt x="320927" y="0"/>
                </a:moveTo>
                <a:lnTo>
                  <a:pt x="2576305" y="0"/>
                </a:lnTo>
                <a:lnTo>
                  <a:pt x="2576305" y="720000"/>
                </a:lnTo>
                <a:lnTo>
                  <a:pt x="0" y="720000"/>
                </a:lnTo>
                <a:lnTo>
                  <a:pt x="320927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ectangle 36"/>
          <p:cNvSpPr/>
          <p:nvPr/>
        </p:nvSpPr>
        <p:spPr>
          <a:xfrm>
            <a:off x="2968747" y="2292971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Teardrop 6"/>
          <p:cNvSpPr/>
          <p:nvPr/>
        </p:nvSpPr>
        <p:spPr>
          <a:xfrm rot="8100000">
            <a:off x="5374724" y="2562459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9" name="Rectangle 16"/>
          <p:cNvSpPr/>
          <p:nvPr/>
        </p:nvSpPr>
        <p:spPr>
          <a:xfrm rot="2700000">
            <a:off x="4960345" y="3329882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ounded Rectangle 27"/>
          <p:cNvSpPr/>
          <p:nvPr/>
        </p:nvSpPr>
        <p:spPr>
          <a:xfrm>
            <a:off x="2535547" y="3127064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Oval 21"/>
          <p:cNvSpPr>
            <a:spLocks noChangeAspect="1"/>
          </p:cNvSpPr>
          <p:nvPr/>
        </p:nvSpPr>
        <p:spPr>
          <a:xfrm>
            <a:off x="7992879" y="2853473"/>
            <a:ext cx="301576" cy="30409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Oval 7"/>
          <p:cNvSpPr/>
          <p:nvPr/>
        </p:nvSpPr>
        <p:spPr>
          <a:xfrm>
            <a:off x="7331594" y="3681841"/>
            <a:ext cx="299876" cy="29987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577505" y="2281434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86749" y="2570600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08660" y="2867022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69327" y="3693280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18892" y="3404115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45309" y="3114949"/>
            <a:ext cx="13228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03280" y="4221103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3320" y="3925120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3360" y="3629137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4784" y="2171400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19207" y="1867519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03629" y="1563638"/>
            <a:ext cx="19048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75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B8FED"/>
      </a:accent1>
      <a:accent2>
        <a:srgbClr val="3967DE"/>
      </a:accent2>
      <a:accent3>
        <a:srgbClr val="26A1EB"/>
      </a:accent3>
      <a:accent4>
        <a:srgbClr val="2B8FED"/>
      </a:accent4>
      <a:accent5>
        <a:srgbClr val="3967DE"/>
      </a:accent5>
      <a:accent6>
        <a:srgbClr val="26A1E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3585</TotalTime>
  <Words>2542</Words>
  <Application>Microsoft Office PowerPoint</Application>
  <PresentationFormat>On-screen Show (16:9)</PresentationFormat>
  <Paragraphs>359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113</cp:revision>
  <dcterms:created xsi:type="dcterms:W3CDTF">2016-12-05T23:26:54Z</dcterms:created>
  <dcterms:modified xsi:type="dcterms:W3CDTF">2022-07-21T06:29:02Z</dcterms:modified>
</cp:coreProperties>
</file>