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sldIdLst>
    <p:sldId id="256" r:id="rId4"/>
    <p:sldId id="262" r:id="rId5"/>
    <p:sldId id="261" r:id="rId6"/>
    <p:sldId id="264" r:id="rId7"/>
    <p:sldId id="374" r:id="rId8"/>
    <p:sldId id="277" r:id="rId9"/>
    <p:sldId id="271" r:id="rId10"/>
    <p:sldId id="377" r:id="rId11"/>
    <p:sldId id="275" r:id="rId12"/>
    <p:sldId id="335" r:id="rId13"/>
    <p:sldId id="272" r:id="rId14"/>
    <p:sldId id="357" r:id="rId15"/>
    <p:sldId id="373" r:id="rId16"/>
    <p:sldId id="356" r:id="rId17"/>
    <p:sldId id="358" r:id="rId18"/>
    <p:sldId id="361" r:id="rId19"/>
    <p:sldId id="355" r:id="rId20"/>
    <p:sldId id="274" r:id="rId21"/>
    <p:sldId id="376" r:id="rId22"/>
    <p:sldId id="359" r:id="rId23"/>
    <p:sldId id="276" r:id="rId24"/>
    <p:sldId id="273" r:id="rId25"/>
    <p:sldId id="278" r:id="rId26"/>
    <p:sldId id="360" r:id="rId27"/>
    <p:sldId id="362" r:id="rId28"/>
    <p:sldId id="279" r:id="rId29"/>
    <p:sldId id="363" r:id="rId30"/>
    <p:sldId id="364" r:id="rId31"/>
    <p:sldId id="288" r:id="rId32"/>
    <p:sldId id="269" r:id="rId33"/>
    <p:sldId id="370" r:id="rId34"/>
    <p:sldId id="367" r:id="rId35"/>
    <p:sldId id="280" r:id="rId36"/>
    <p:sldId id="368" r:id="rId37"/>
    <p:sldId id="375" r:id="rId38"/>
    <p:sldId id="369" r:id="rId39"/>
    <p:sldId id="366" r:id="rId40"/>
    <p:sldId id="281" r:id="rId41"/>
    <p:sldId id="371" r:id="rId42"/>
    <p:sldId id="372" r:id="rId43"/>
    <p:sldId id="260" r:id="rId44"/>
    <p:sldId id="263" r:id="rId45"/>
    <p:sldId id="267" r:id="rId46"/>
    <p:sldId id="378" r:id="rId47"/>
    <p:sldId id="379" r:id="rId48"/>
    <p:sldId id="380" r:id="rId49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4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64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618" y="-102"/>
      </p:cViewPr>
      <p:guideLst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098964849316261E-2"/>
          <c:y val="0"/>
          <c:w val="0.91851599822241969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9B-4AED-854A-7EC97A7FDE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9B-4AED-854A-7EC97A7FDE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9B-4AED-854A-7EC97A7FDED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10</c:v>
                </c:pt>
                <c:pt idx="1">
                  <c:v>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39B-4AED-854A-7EC97A7FD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1854336"/>
        <c:axId val="241855872"/>
      </c:barChart>
      <c:catAx>
        <c:axId val="2418543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41855872"/>
        <c:crosses val="autoZero"/>
        <c:auto val="1"/>
        <c:lblAlgn val="ctr"/>
        <c:lblOffset val="100"/>
        <c:noMultiLvlLbl val="0"/>
      </c:catAx>
      <c:valAx>
        <c:axId val="2418558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41854336"/>
        <c:crosses val="autoZero"/>
        <c:crossBetween val="between"/>
      </c:valAx>
      <c:spPr>
        <a:noFill/>
        <a:ln w="127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3BA-4067-B7C9-8AF07154FD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3BA-4067-B7C9-8AF07154FD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noFill/>
              </a:ln>
            </c:spPr>
          </c:marker>
          <c:cat>
            <c:strRef>
              <c:f>Sheet1!$A$2:$A$5</c:f>
              <c:strCache>
                <c:ptCount val="4"/>
                <c:pt idx="0">
                  <c:v>Option 1</c:v>
                </c:pt>
                <c:pt idx="1">
                  <c:v>Option 2</c:v>
                </c:pt>
                <c:pt idx="2">
                  <c:v>Option 3</c:v>
                </c:pt>
                <c:pt idx="3">
                  <c:v>Option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3BA-4067-B7C9-8AF07154FD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3602432"/>
        <c:axId val="253633280"/>
      </c:lineChart>
      <c:catAx>
        <c:axId val="253602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53633280"/>
        <c:crosses val="autoZero"/>
        <c:auto val="1"/>
        <c:lblAlgn val="ctr"/>
        <c:lblOffset val="100"/>
        <c:noMultiLvlLbl val="0"/>
      </c:catAx>
      <c:valAx>
        <c:axId val="253633280"/>
        <c:scaling>
          <c:orientation val="minMax"/>
        </c:scaling>
        <c:delete val="0"/>
        <c:axPos val="l"/>
        <c:majorGridlines>
          <c:spPr>
            <a:ln w="15875">
              <a:noFill/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53602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FB-44DE-A98B-FEE3F35974A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FB-44DE-A98B-FEE3F35974A4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4FB-44DE-A98B-FEE3F35974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6E-48B3-AC6E-393E3BEFB1E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6E-48B3-AC6E-393E3BEFB1E5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6E-48B3-AC6E-393E3BEFB1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CF074AD-5A0D-40B4-813D-34862D7DF200}"/>
              </a:ext>
            </a:extLst>
          </p:cNvPr>
          <p:cNvSpPr/>
          <p:nvPr userDrawn="1"/>
        </p:nvSpPr>
        <p:spPr>
          <a:xfrm>
            <a:off x="0" y="-1"/>
            <a:ext cx="12192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36F6D66-F2F9-4BF4-99F9-B1BA1142497F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BAAB49C-82D6-462D-8630-09F94CD9C293}"/>
              </a:ext>
            </a:extLst>
          </p:cNvPr>
          <p:cNvSpPr/>
          <p:nvPr userDrawn="1"/>
        </p:nvSpPr>
        <p:spPr>
          <a:xfrm>
            <a:off x="0" y="-1"/>
            <a:ext cx="12192000" cy="6531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28D265AB-C1BD-4CEB-AE14-D0E6C976BF8A}"/>
              </a:ext>
            </a:extLst>
          </p:cNvPr>
          <p:cNvSpPr/>
          <p:nvPr userDrawn="1"/>
        </p:nvSpPr>
        <p:spPr>
          <a:xfrm>
            <a:off x="722811" y="291737"/>
            <a:ext cx="10519955" cy="7720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373C4845-8216-4B2A-A66E-536E74678B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FF96AC6-9B82-47F8-82E6-EA6FB9EA9653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44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895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590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xmlns="" id="{C07FBD2D-6A89-414D-85F9-7BB69D5020BD}"/>
              </a:ext>
            </a:extLst>
          </p:cNvPr>
          <p:cNvSpPr>
            <a:spLocks noChangeAspect="1"/>
          </p:cNvSpPr>
          <p:nvPr/>
        </p:nvSpPr>
        <p:spPr>
          <a:xfrm>
            <a:off x="8608025" y="14574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7" name="Freeform 44">
            <a:extLst>
              <a:ext uri="{FF2B5EF4-FFF2-40B4-BE49-F238E27FC236}">
                <a16:creationId xmlns:a16="http://schemas.microsoft.com/office/drawing/2014/main" xmlns="" id="{B11ECC53-3D93-4507-89DA-7C96C5F98371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681574" y="239085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5B2F270D-6127-4230-AAA0-00D1740544F6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811890" y="252965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xmlns="" id="{1FCAD4D1-1D22-4C76-A670-F8AC37A106D2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9117565" y="15962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Freeform 44">
            <a:extLst>
              <a:ext uri="{FF2B5EF4-FFF2-40B4-BE49-F238E27FC236}">
                <a16:creationId xmlns:a16="http://schemas.microsoft.com/office/drawing/2014/main" xmlns="" id="{C3AF9648-F60B-452B-86AC-AB13E224D3FD}"/>
              </a:ext>
            </a:extLst>
          </p:cNvPr>
          <p:cNvSpPr>
            <a:spLocks noChangeAspect="1"/>
          </p:cNvSpPr>
          <p:nvPr userDrawn="1"/>
        </p:nvSpPr>
        <p:spPr>
          <a:xfrm>
            <a:off x="4705886" y="43149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xmlns="" id="{ADE84C9C-AE4C-4919-85E3-27955132D9EC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5202790" y="44537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4129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AB178950-6460-489A-86E8-DA794485598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819076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50AE06E-08A3-48B7-8322-CE3798623A8B}"/>
              </a:ext>
            </a:extLst>
          </p:cNvPr>
          <p:cNvSpPr/>
          <p:nvPr userDrawn="1"/>
        </p:nvSpPr>
        <p:spPr>
          <a:xfrm>
            <a:off x="-1" y="1819076"/>
            <a:ext cx="1875635" cy="2389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xmlns="" id="{A708D5EC-6A83-4792-81FB-2ECCB0ABE2A2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DD53BE75-DFE8-4D1E-89D4-0824C71EED78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xmlns="" id="{93642239-33D4-4D2F-AC90-7781FC846D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4521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3723FA40-FCE6-4B16-AF36-281B510020EB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63" y="1792600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198B135-3ED1-42E9-A42D-5B4F7F10C237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33463" y="2878386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B0371065-5281-4086-9A62-2FB24E56E50B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33463" y="3964172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1805CC9B-AA32-4069-B262-3DA21DB7FF55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733463" y="5049957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xmlns="" id="{EAF47A72-6930-4058-A5F2-8E8A5F1A5B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907673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E514C0E-C202-46C1-9852-BA3E45CA02B3}"/>
              </a:ext>
            </a:extLst>
          </p:cNvPr>
          <p:cNvSpPr/>
          <p:nvPr userDrawn="1"/>
        </p:nvSpPr>
        <p:spPr>
          <a:xfrm>
            <a:off x="9315811" y="3209360"/>
            <a:ext cx="2160000" cy="14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F202D61-F30B-4228-A377-5750CAA2B9B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315811" y="177303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C423E02-128E-42A1-8953-2DE50A51FCF9}"/>
              </a:ext>
            </a:extLst>
          </p:cNvPr>
          <p:cNvSpPr/>
          <p:nvPr userDrawn="1"/>
        </p:nvSpPr>
        <p:spPr>
          <a:xfrm>
            <a:off x="7155811" y="4645814"/>
            <a:ext cx="216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06F87C8A-190B-4FCA-A7E1-913DC2A32AA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315811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AA0A630E-93DB-487F-929A-17764764CDB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715559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11B731-17ED-4D6F-800A-73D3A14C3992}"/>
              </a:ext>
            </a:extLst>
          </p:cNvPr>
          <p:cNvSpPr/>
          <p:nvPr userDrawn="1"/>
        </p:nvSpPr>
        <p:spPr>
          <a:xfrm>
            <a:off x="7155811" y="1773034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6746A58-880F-470E-AAFB-4D7CB30D2CF6}"/>
              </a:ext>
            </a:extLst>
          </p:cNvPr>
          <p:cNvSpPr/>
          <p:nvPr userDrawn="1"/>
        </p:nvSpPr>
        <p:spPr>
          <a:xfrm>
            <a:off x="4995381" y="3209360"/>
            <a:ext cx="216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BD37972-1F7F-4C9E-A6D4-C90E3B8369F0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4994903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8E23BEDE-B250-40DE-8D39-C0803D8CC43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283516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D3AFCEB-A5C6-4DD3-BD22-AE741EDA18AE}"/>
              </a:ext>
            </a:extLst>
          </p:cNvPr>
          <p:cNvSpPr/>
          <p:nvPr userDrawn="1"/>
        </p:nvSpPr>
        <p:spPr>
          <a:xfrm>
            <a:off x="674951" y="3209360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xmlns="" id="{B5DC6E82-1C6B-48EE-8DA8-170A8B2427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04456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xmlns="" id="{748D85DA-55FA-483F-AB10-C7570C447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75840" y="1478364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xmlns="" id="{1F59985C-8D83-4C2F-A77E-7409877460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75840" y="3120588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xmlns="" id="{9FFF4ED5-B4BB-4511-BAAB-643117CC53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5840" y="4762777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91EFECA9-E86B-4786-893E-598AACF581C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16377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xmlns="" id="{34EDB837-B580-4594-B731-E5003B304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500000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xmlns="" id="{7357A188-0C12-42C9-978C-C9C96AE211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29129" y="1766364"/>
            <a:ext cx="2052000" cy="11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1CDAEB8-C380-4585-AF5E-9239B85467FF}"/>
              </a:ext>
            </a:extLst>
          </p:cNvPr>
          <p:cNvSpPr/>
          <p:nvPr userDrawn="1"/>
        </p:nvSpPr>
        <p:spPr>
          <a:xfrm>
            <a:off x="0" y="3120588"/>
            <a:ext cx="6481129" cy="1550690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3F0EDCD-8042-4D71-BF31-EA988202BFCC}"/>
              </a:ext>
            </a:extLst>
          </p:cNvPr>
          <p:cNvSpPr/>
          <p:nvPr userDrawn="1"/>
        </p:nvSpPr>
        <p:spPr>
          <a:xfrm>
            <a:off x="4429129" y="2912764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4F4A05E-6641-4664-BFC0-C9825CBA2DD2}"/>
              </a:ext>
            </a:extLst>
          </p:cNvPr>
          <p:cNvSpPr/>
          <p:nvPr userDrawn="1"/>
        </p:nvSpPr>
        <p:spPr>
          <a:xfrm>
            <a:off x="6575840" y="2912764"/>
            <a:ext cx="205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4DE6A5E-4942-4403-9E96-15A90E9769CC}"/>
              </a:ext>
            </a:extLst>
          </p:cNvPr>
          <p:cNvSpPr/>
          <p:nvPr userDrawn="1"/>
        </p:nvSpPr>
        <p:spPr>
          <a:xfrm>
            <a:off x="6575840" y="4563278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81AA1FC-A026-419C-BCC1-A178BDFD1AED}"/>
              </a:ext>
            </a:extLst>
          </p:cNvPr>
          <p:cNvSpPr/>
          <p:nvPr userDrawn="1"/>
        </p:nvSpPr>
        <p:spPr>
          <a:xfrm>
            <a:off x="6575840" y="6202777"/>
            <a:ext cx="205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EA4A0FF-3048-41CF-8C3B-89DDC877F673}"/>
              </a:ext>
            </a:extLst>
          </p:cNvPr>
          <p:cNvSpPr/>
          <p:nvPr userDrawn="1"/>
        </p:nvSpPr>
        <p:spPr>
          <a:xfrm>
            <a:off x="8717920" y="4563278"/>
            <a:ext cx="169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AA162D9-B8DB-43D5-9501-BB93810F4E35}"/>
              </a:ext>
            </a:extLst>
          </p:cNvPr>
          <p:cNvSpPr/>
          <p:nvPr userDrawn="1"/>
        </p:nvSpPr>
        <p:spPr>
          <a:xfrm>
            <a:off x="10500000" y="4563278"/>
            <a:ext cx="169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9EB979E4-AE0D-438C-A9FB-60544B69C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99048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xmlns="" id="{E069D14A-5371-4906-93E3-B1811A107B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561423"/>
          </a:xfrm>
          <a:custGeom>
            <a:avLst/>
            <a:gdLst>
              <a:gd name="connsiteX0" fmla="*/ 0 w 12192000"/>
              <a:gd name="connsiteY0" fmla="*/ 0 h 6561423"/>
              <a:gd name="connsiteX1" fmla="*/ 12192000 w 12192000"/>
              <a:gd name="connsiteY1" fmla="*/ 0 h 6561423"/>
              <a:gd name="connsiteX2" fmla="*/ 12192000 w 12192000"/>
              <a:gd name="connsiteY2" fmla="*/ 2455328 h 6561423"/>
              <a:gd name="connsiteX3" fmla="*/ 9675392 w 12192000"/>
              <a:gd name="connsiteY3" fmla="*/ 3302886 h 6561423"/>
              <a:gd name="connsiteX4" fmla="*/ 10157317 w 12192000"/>
              <a:gd name="connsiteY4" fmla="*/ 4390513 h 6561423"/>
              <a:gd name="connsiteX5" fmla="*/ 8230254 w 12192000"/>
              <a:gd name="connsiteY5" fmla="*/ 3789588 h 6561423"/>
              <a:gd name="connsiteX6" fmla="*/ 0 w 12192000"/>
              <a:gd name="connsiteY6" fmla="*/ 6561423 h 656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561423">
                <a:moveTo>
                  <a:pt x="0" y="0"/>
                </a:moveTo>
                <a:lnTo>
                  <a:pt x="12192000" y="0"/>
                </a:lnTo>
                <a:lnTo>
                  <a:pt x="12192000" y="2455328"/>
                </a:lnTo>
                <a:lnTo>
                  <a:pt x="9675392" y="3302886"/>
                </a:lnTo>
                <a:lnTo>
                  <a:pt x="10157317" y="4390513"/>
                </a:lnTo>
                <a:lnTo>
                  <a:pt x="8230254" y="3789588"/>
                </a:lnTo>
                <a:lnTo>
                  <a:pt x="0" y="656142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1161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>
            <a:extLst>
              <a:ext uri="{FF2B5EF4-FFF2-40B4-BE49-F238E27FC236}">
                <a16:creationId xmlns:a16="http://schemas.microsoft.com/office/drawing/2014/main" xmlns="" id="{35068011-3E24-404B-997C-ABD66374BC7E}"/>
              </a:ext>
            </a:extLst>
          </p:cNvPr>
          <p:cNvSpPr/>
          <p:nvPr userDrawn="1"/>
        </p:nvSpPr>
        <p:spPr>
          <a:xfrm>
            <a:off x="5796" y="4873507"/>
            <a:ext cx="12192000" cy="1988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xmlns="" id="{AD1DE5BA-BA06-4EBF-9938-3F11999554D9}"/>
              </a:ext>
            </a:extLst>
          </p:cNvPr>
          <p:cNvSpPr/>
          <p:nvPr userDrawn="1"/>
        </p:nvSpPr>
        <p:spPr>
          <a:xfrm>
            <a:off x="2795451" y="3684257"/>
            <a:ext cx="6773112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xmlns="" id="{F7A08108-4EE6-461B-9FF3-F537D87628DE}"/>
              </a:ext>
            </a:extLst>
          </p:cNvPr>
          <p:cNvSpPr/>
          <p:nvPr userDrawn="1"/>
        </p:nvSpPr>
        <p:spPr>
          <a:xfrm>
            <a:off x="2795452" y="1518828"/>
            <a:ext cx="8674446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xmlns="" id="{70B55793-022B-40B7-AD0E-44BFA6CCA944}"/>
              </a:ext>
            </a:extLst>
          </p:cNvPr>
          <p:cNvSpPr/>
          <p:nvPr userDrawn="1"/>
        </p:nvSpPr>
        <p:spPr>
          <a:xfrm>
            <a:off x="2795452" y="2240638"/>
            <a:ext cx="8040025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xmlns="" id="{AE96286A-6E16-47F3-8E5A-2F3D95830AF1}"/>
              </a:ext>
            </a:extLst>
          </p:cNvPr>
          <p:cNvSpPr/>
          <p:nvPr userDrawn="1"/>
        </p:nvSpPr>
        <p:spPr>
          <a:xfrm>
            <a:off x="2795452" y="2962448"/>
            <a:ext cx="7406569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4">
            <a:extLst>
              <a:ext uri="{FF2B5EF4-FFF2-40B4-BE49-F238E27FC236}">
                <a16:creationId xmlns:a16="http://schemas.microsoft.com/office/drawing/2014/main" xmlns="" id="{F49343B5-4DD0-4DD6-A724-99AEB3EDFC59}"/>
              </a:ext>
            </a:extLst>
          </p:cNvPr>
          <p:cNvSpPr/>
          <p:nvPr userDrawn="1"/>
        </p:nvSpPr>
        <p:spPr>
          <a:xfrm>
            <a:off x="5796" y="4347"/>
            <a:ext cx="12192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0" y="134928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19" name="Rounded Rectangle 39">
            <a:extLst>
              <a:ext uri="{FF2B5EF4-FFF2-40B4-BE49-F238E27FC236}">
                <a16:creationId xmlns:a16="http://schemas.microsoft.com/office/drawing/2014/main" xmlns="" id="{8E77609A-C716-4CBD-BEA4-A609FE58474A}"/>
              </a:ext>
            </a:extLst>
          </p:cNvPr>
          <p:cNvSpPr/>
          <p:nvPr userDrawn="1"/>
        </p:nvSpPr>
        <p:spPr>
          <a:xfrm rot="2483232">
            <a:off x="-67621" y="1813625"/>
            <a:ext cx="4223096" cy="5102585"/>
          </a:xfrm>
          <a:custGeom>
            <a:avLst/>
            <a:gdLst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11097 w 2194524"/>
              <a:gd name="connsiteY3" fmla="*/ 753742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48308 w 2194524"/>
              <a:gd name="connsiteY5" fmla="*/ 1898342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45453"/>
              <a:gd name="connsiteY0" fmla="*/ 41365 h 3010473"/>
              <a:gd name="connsiteX1" fmla="*/ 769866 w 2145453"/>
              <a:gd name="connsiteY1" fmla="*/ 0 h 3010473"/>
              <a:gd name="connsiteX2" fmla="*/ 911097 w 2145453"/>
              <a:gd name="connsiteY2" fmla="*/ 141231 h 3010473"/>
              <a:gd name="connsiteX3" fmla="*/ 960469 w 2145453"/>
              <a:gd name="connsiteY3" fmla="*/ 784060 h 3010473"/>
              <a:gd name="connsiteX4" fmla="*/ 1594794 w 2145453"/>
              <a:gd name="connsiteY4" fmla="*/ 789196 h 3010473"/>
              <a:gd name="connsiteX5" fmla="*/ 1848308 w 2145453"/>
              <a:gd name="connsiteY5" fmla="*/ 1898342 h 3010473"/>
              <a:gd name="connsiteX6" fmla="*/ 2145453 w 2145453"/>
              <a:gd name="connsiteY6" fmla="*/ 2249789 h 3010473"/>
              <a:gd name="connsiteX7" fmla="*/ 1488044 w 2145453"/>
              <a:gd name="connsiteY7" fmla="*/ 3010473 h 3010473"/>
              <a:gd name="connsiteX8" fmla="*/ 1136947 w 2145453"/>
              <a:gd name="connsiteY8" fmla="*/ 2468062 h 3010473"/>
              <a:gd name="connsiteX9" fmla="*/ 519460 w 2145453"/>
              <a:gd name="connsiteY9" fmla="*/ 2013663 h 3010473"/>
              <a:gd name="connsiteX10" fmla="*/ 0 w 2145453"/>
              <a:gd name="connsiteY10" fmla="*/ 1326467 h 3010473"/>
              <a:gd name="connsiteX11" fmla="*/ 628635 w 2145453"/>
              <a:gd name="connsiteY11" fmla="*/ 1589678 h 3010473"/>
              <a:gd name="connsiteX12" fmla="*/ 628635 w 2145453"/>
              <a:gd name="connsiteY12" fmla="*/ 141231 h 3010473"/>
              <a:gd name="connsiteX13" fmla="*/ 670001 w 2145453"/>
              <a:gd name="connsiteY13" fmla="*/ 41365 h 3010473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19460 w 2145453"/>
              <a:gd name="connsiteY9" fmla="*/ 2013663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710556 w 2145453"/>
              <a:gd name="connsiteY11" fmla="*/ 1634217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733305 w 2208757"/>
              <a:gd name="connsiteY0" fmla="*/ 41365 h 2912664"/>
              <a:gd name="connsiteX1" fmla="*/ 833170 w 2208757"/>
              <a:gd name="connsiteY1" fmla="*/ 0 h 2912664"/>
              <a:gd name="connsiteX2" fmla="*/ 974401 w 2208757"/>
              <a:gd name="connsiteY2" fmla="*/ 141231 h 2912664"/>
              <a:gd name="connsiteX3" fmla="*/ 1042827 w 2208757"/>
              <a:gd name="connsiteY3" fmla="*/ 863751 h 2912664"/>
              <a:gd name="connsiteX4" fmla="*/ 1642153 w 2208757"/>
              <a:gd name="connsiteY4" fmla="*/ 851069 h 2912664"/>
              <a:gd name="connsiteX5" fmla="*/ 1911612 w 2208757"/>
              <a:gd name="connsiteY5" fmla="*/ 1898342 h 2912664"/>
              <a:gd name="connsiteX6" fmla="*/ 2208757 w 2208757"/>
              <a:gd name="connsiteY6" fmla="*/ 2249789 h 2912664"/>
              <a:gd name="connsiteX7" fmla="*/ 1598547 w 2208757"/>
              <a:gd name="connsiteY7" fmla="*/ 2912664 h 2912664"/>
              <a:gd name="connsiteX8" fmla="*/ 1200251 w 2208757"/>
              <a:gd name="connsiteY8" fmla="*/ 2468062 h 2912664"/>
              <a:gd name="connsiteX9" fmla="*/ 593695 w 2208757"/>
              <a:gd name="connsiteY9" fmla="*/ 2073665 h 2912664"/>
              <a:gd name="connsiteX10" fmla="*/ 0 w 2208757"/>
              <a:gd name="connsiteY10" fmla="*/ 1399250 h 2912664"/>
              <a:gd name="connsiteX11" fmla="*/ 773860 w 2208757"/>
              <a:gd name="connsiteY11" fmla="*/ 1634217 h 2912664"/>
              <a:gd name="connsiteX12" fmla="*/ 691939 w 2208757"/>
              <a:gd name="connsiteY12" fmla="*/ 141231 h 2912664"/>
              <a:gd name="connsiteX13" fmla="*/ 733305 w 2208757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3204020"/>
              <a:gd name="connsiteX1" fmla="*/ 886969 w 2262556"/>
              <a:gd name="connsiteY1" fmla="*/ 0 h 3204020"/>
              <a:gd name="connsiteX2" fmla="*/ 1028200 w 2262556"/>
              <a:gd name="connsiteY2" fmla="*/ 141231 h 3204020"/>
              <a:gd name="connsiteX3" fmla="*/ 1096626 w 2262556"/>
              <a:gd name="connsiteY3" fmla="*/ 863751 h 3204020"/>
              <a:gd name="connsiteX4" fmla="*/ 1695952 w 2262556"/>
              <a:gd name="connsiteY4" fmla="*/ 851069 h 3204020"/>
              <a:gd name="connsiteX5" fmla="*/ 1965411 w 2262556"/>
              <a:gd name="connsiteY5" fmla="*/ 1898342 h 3204020"/>
              <a:gd name="connsiteX6" fmla="*/ 2262556 w 2262556"/>
              <a:gd name="connsiteY6" fmla="*/ 2249789 h 3204020"/>
              <a:gd name="connsiteX7" fmla="*/ 1875442 w 2262556"/>
              <a:gd name="connsiteY7" fmla="*/ 3204020 h 3204020"/>
              <a:gd name="connsiteX8" fmla="*/ 1254050 w 2262556"/>
              <a:gd name="connsiteY8" fmla="*/ 2468062 h 3204020"/>
              <a:gd name="connsiteX9" fmla="*/ 647494 w 2262556"/>
              <a:gd name="connsiteY9" fmla="*/ 2073665 h 3204020"/>
              <a:gd name="connsiteX10" fmla="*/ 0 w 2262556"/>
              <a:gd name="connsiteY10" fmla="*/ 1381959 h 3204020"/>
              <a:gd name="connsiteX11" fmla="*/ 827659 w 2262556"/>
              <a:gd name="connsiteY11" fmla="*/ 1634217 h 3204020"/>
              <a:gd name="connsiteX12" fmla="*/ 745738 w 2262556"/>
              <a:gd name="connsiteY12" fmla="*/ 141231 h 3204020"/>
              <a:gd name="connsiteX13" fmla="*/ 787104 w 2262556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35848"/>
              <a:gd name="connsiteY0" fmla="*/ 41365 h 3204020"/>
              <a:gd name="connsiteX1" fmla="*/ 886969 w 2635848"/>
              <a:gd name="connsiteY1" fmla="*/ 0 h 3204020"/>
              <a:gd name="connsiteX2" fmla="*/ 1028200 w 2635848"/>
              <a:gd name="connsiteY2" fmla="*/ 141231 h 3204020"/>
              <a:gd name="connsiteX3" fmla="*/ 1096626 w 2635848"/>
              <a:gd name="connsiteY3" fmla="*/ 863751 h 3204020"/>
              <a:gd name="connsiteX4" fmla="*/ 1695952 w 2635848"/>
              <a:gd name="connsiteY4" fmla="*/ 851069 h 3204020"/>
              <a:gd name="connsiteX5" fmla="*/ 1965411 w 2635848"/>
              <a:gd name="connsiteY5" fmla="*/ 1898342 h 3204020"/>
              <a:gd name="connsiteX6" fmla="*/ 2635848 w 2635848"/>
              <a:gd name="connsiteY6" fmla="*/ 2523197 h 3204020"/>
              <a:gd name="connsiteX7" fmla="*/ 1875442 w 2635848"/>
              <a:gd name="connsiteY7" fmla="*/ 3204020 h 3204020"/>
              <a:gd name="connsiteX8" fmla="*/ 1254050 w 2635848"/>
              <a:gd name="connsiteY8" fmla="*/ 2468062 h 3204020"/>
              <a:gd name="connsiteX9" fmla="*/ 647494 w 2635848"/>
              <a:gd name="connsiteY9" fmla="*/ 2073665 h 3204020"/>
              <a:gd name="connsiteX10" fmla="*/ 0 w 2635848"/>
              <a:gd name="connsiteY10" fmla="*/ 1381959 h 3204020"/>
              <a:gd name="connsiteX11" fmla="*/ 827659 w 2635848"/>
              <a:gd name="connsiteY11" fmla="*/ 1634217 h 3204020"/>
              <a:gd name="connsiteX12" fmla="*/ 745738 w 2635848"/>
              <a:gd name="connsiteY12" fmla="*/ 141231 h 3204020"/>
              <a:gd name="connsiteX13" fmla="*/ 787104 w 2635848"/>
              <a:gd name="connsiteY13" fmla="*/ 41365 h 3204020"/>
              <a:gd name="connsiteX0" fmla="*/ 787104 w 2651771"/>
              <a:gd name="connsiteY0" fmla="*/ 41365 h 3204020"/>
              <a:gd name="connsiteX1" fmla="*/ 886969 w 2651771"/>
              <a:gd name="connsiteY1" fmla="*/ 0 h 3204020"/>
              <a:gd name="connsiteX2" fmla="*/ 1028200 w 2651771"/>
              <a:gd name="connsiteY2" fmla="*/ 141231 h 3204020"/>
              <a:gd name="connsiteX3" fmla="*/ 1096626 w 2651771"/>
              <a:gd name="connsiteY3" fmla="*/ 863751 h 3204020"/>
              <a:gd name="connsiteX4" fmla="*/ 1695952 w 2651771"/>
              <a:gd name="connsiteY4" fmla="*/ 851069 h 3204020"/>
              <a:gd name="connsiteX5" fmla="*/ 1965411 w 2651771"/>
              <a:gd name="connsiteY5" fmla="*/ 1898342 h 3204020"/>
              <a:gd name="connsiteX6" fmla="*/ 2651771 w 2651771"/>
              <a:gd name="connsiteY6" fmla="*/ 2516454 h 3204020"/>
              <a:gd name="connsiteX7" fmla="*/ 1875442 w 2651771"/>
              <a:gd name="connsiteY7" fmla="*/ 3204020 h 3204020"/>
              <a:gd name="connsiteX8" fmla="*/ 1254050 w 2651771"/>
              <a:gd name="connsiteY8" fmla="*/ 2468062 h 3204020"/>
              <a:gd name="connsiteX9" fmla="*/ 647494 w 2651771"/>
              <a:gd name="connsiteY9" fmla="*/ 2073665 h 3204020"/>
              <a:gd name="connsiteX10" fmla="*/ 0 w 2651771"/>
              <a:gd name="connsiteY10" fmla="*/ 1381959 h 3204020"/>
              <a:gd name="connsiteX11" fmla="*/ 827659 w 2651771"/>
              <a:gd name="connsiteY11" fmla="*/ 1634217 h 3204020"/>
              <a:gd name="connsiteX12" fmla="*/ 745738 w 2651771"/>
              <a:gd name="connsiteY12" fmla="*/ 141231 h 3204020"/>
              <a:gd name="connsiteX13" fmla="*/ 787104 w 2651771"/>
              <a:gd name="connsiteY13" fmla="*/ 41365 h 320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51771" h="3204020">
                <a:moveTo>
                  <a:pt x="787104" y="41365"/>
                </a:moveTo>
                <a:cubicBezTo>
                  <a:pt x="812661" y="15808"/>
                  <a:pt x="847969" y="0"/>
                  <a:pt x="886969" y="0"/>
                </a:cubicBezTo>
                <a:cubicBezTo>
                  <a:pt x="964969" y="0"/>
                  <a:pt x="1028200" y="63231"/>
                  <a:pt x="1028200" y="141231"/>
                </a:cubicBezTo>
                <a:lnTo>
                  <a:pt x="1096626" y="863751"/>
                </a:lnTo>
                <a:cubicBezTo>
                  <a:pt x="1324950" y="817026"/>
                  <a:pt x="1594219" y="679679"/>
                  <a:pt x="1695952" y="851069"/>
                </a:cubicBezTo>
                <a:cubicBezTo>
                  <a:pt x="1896857" y="1284096"/>
                  <a:pt x="2012961" y="1443677"/>
                  <a:pt x="1965411" y="1898342"/>
                </a:cubicBezTo>
                <a:cubicBezTo>
                  <a:pt x="2062863" y="2027881"/>
                  <a:pt x="2521735" y="2407218"/>
                  <a:pt x="2651771" y="2516454"/>
                </a:cubicBezTo>
                <a:lnTo>
                  <a:pt x="1875442" y="3204020"/>
                </a:lnTo>
                <a:lnTo>
                  <a:pt x="1254050" y="2468062"/>
                </a:lnTo>
                <a:cubicBezTo>
                  <a:pt x="1117281" y="2338792"/>
                  <a:pt x="856388" y="2269133"/>
                  <a:pt x="647494" y="2073665"/>
                </a:cubicBezTo>
                <a:cubicBezTo>
                  <a:pt x="560013" y="2007911"/>
                  <a:pt x="439289" y="1645529"/>
                  <a:pt x="0" y="1381959"/>
                </a:cubicBezTo>
                <a:cubicBezTo>
                  <a:pt x="137000" y="1119373"/>
                  <a:pt x="679491" y="1549956"/>
                  <a:pt x="827659" y="1634217"/>
                </a:cubicBezTo>
                <a:lnTo>
                  <a:pt x="745738" y="141231"/>
                </a:lnTo>
                <a:cubicBezTo>
                  <a:pt x="745738" y="102231"/>
                  <a:pt x="761546" y="66923"/>
                  <a:pt x="787104" y="413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xmlns="" id="{C3C36A55-5CA9-4DE6-9CF6-5BCA648BB917}"/>
              </a:ext>
            </a:extLst>
          </p:cNvPr>
          <p:cNvGrpSpPr/>
          <p:nvPr userDrawn="1"/>
        </p:nvGrpSpPr>
        <p:grpSpPr>
          <a:xfrm rot="20722853">
            <a:off x="1182415" y="1329448"/>
            <a:ext cx="1957012" cy="3534846"/>
            <a:chOff x="445712" y="1449040"/>
            <a:chExt cx="2113018" cy="3924176"/>
          </a:xfrm>
        </p:grpSpPr>
        <p:sp>
          <p:nvSpPr>
            <p:cNvPr id="22" name="Rounded Rectangle 17">
              <a:extLst>
                <a:ext uri="{FF2B5EF4-FFF2-40B4-BE49-F238E27FC236}">
                  <a16:creationId xmlns:a16="http://schemas.microsoft.com/office/drawing/2014/main" xmlns="" id="{E1E721D1-1CB8-4236-BB6B-28EEE4CFD708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xmlns="" id="{6A5115FB-497D-4B6A-98E3-9881A4521F6F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4" name="Group 24">
              <a:extLst>
                <a:ext uri="{FF2B5EF4-FFF2-40B4-BE49-F238E27FC236}">
                  <a16:creationId xmlns:a16="http://schemas.microsoft.com/office/drawing/2014/main" xmlns="" id="{AFC36484-4A34-49A7-8E44-698758E5D86D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5" name="Oval 22">
                <a:extLst>
                  <a:ext uri="{FF2B5EF4-FFF2-40B4-BE49-F238E27FC236}">
                    <a16:creationId xmlns:a16="http://schemas.microsoft.com/office/drawing/2014/main" xmlns="" id="{E2DA39FA-6830-4BE3-94A6-ED9AE21647B0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6" name="Rounded Rectangle 23">
                <a:extLst>
                  <a:ext uri="{FF2B5EF4-FFF2-40B4-BE49-F238E27FC236}">
                    <a16:creationId xmlns:a16="http://schemas.microsoft.com/office/drawing/2014/main" xmlns="" id="{DAA36B1E-0B62-4DE0-83A5-12E8EBB4F86D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xmlns="" id="{580C7545-90AC-4A60-96DA-F91A324F4C1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 rot="20700000">
            <a:off x="1270587" y="1627803"/>
            <a:ext cx="1786145" cy="29000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276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3570514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54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14642" t="-15495" r="-1701" b="-591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14" name="Group 25">
            <a:extLst>
              <a:ext uri="{FF2B5EF4-FFF2-40B4-BE49-F238E27FC236}">
                <a16:creationId xmlns:a16="http://schemas.microsoft.com/office/drawing/2014/main" xmlns="" id="{E9330B01-579F-424F-88B4-442B27C3FD1F}"/>
              </a:ext>
            </a:extLst>
          </p:cNvPr>
          <p:cNvGrpSpPr/>
          <p:nvPr userDrawn="1"/>
        </p:nvGrpSpPr>
        <p:grpSpPr>
          <a:xfrm>
            <a:off x="772508" y="1381362"/>
            <a:ext cx="2363006" cy="4388439"/>
            <a:chOff x="445712" y="1449040"/>
            <a:chExt cx="2113018" cy="3924176"/>
          </a:xfrm>
        </p:grpSpPr>
        <p:sp>
          <p:nvSpPr>
            <p:cNvPr id="15" name="Rounded Rectangle 17">
              <a:extLst>
                <a:ext uri="{FF2B5EF4-FFF2-40B4-BE49-F238E27FC236}">
                  <a16:creationId xmlns:a16="http://schemas.microsoft.com/office/drawing/2014/main" xmlns="" id="{DF5309E7-5C45-46FB-8D51-A79BC8804523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xmlns="" id="{E17A469B-E2D7-46B6-963B-D630BC1E380D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27" name="Group 24">
              <a:extLst>
                <a:ext uri="{FF2B5EF4-FFF2-40B4-BE49-F238E27FC236}">
                  <a16:creationId xmlns:a16="http://schemas.microsoft.com/office/drawing/2014/main" xmlns="" id="{13ED4751-67E3-44E4-99EF-78A49BB4607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8" name="Oval 22">
                <a:extLst>
                  <a:ext uri="{FF2B5EF4-FFF2-40B4-BE49-F238E27FC236}">
                    <a16:creationId xmlns:a16="http://schemas.microsoft.com/office/drawing/2014/main" xmlns="" id="{884763FA-F364-4A38-A2F7-1FDAC986ADF8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9" name="Rounded Rectangle 23">
                <a:extLst>
                  <a:ext uri="{FF2B5EF4-FFF2-40B4-BE49-F238E27FC236}">
                    <a16:creationId xmlns:a16="http://schemas.microsoft.com/office/drawing/2014/main" xmlns="" id="{A03A78DF-3C97-40F0-8EAF-1ED4E050ACAA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30" name="Picture Placeholder 9">
            <a:extLst>
              <a:ext uri="{FF2B5EF4-FFF2-40B4-BE49-F238E27FC236}">
                <a16:creationId xmlns:a16="http://schemas.microsoft.com/office/drawing/2014/main" xmlns="" id="{C2375C0B-9A4C-42FF-991E-CA66F2BCF7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0616" y="1740800"/>
            <a:ext cx="2025659" cy="351114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2435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그림 개체 틀 61">
            <a:extLst>
              <a:ext uri="{FF2B5EF4-FFF2-40B4-BE49-F238E27FC236}">
                <a16:creationId xmlns:a16="http://schemas.microsoft.com/office/drawing/2014/main" xmlns="" id="{772C6E91-257C-4021-A28B-037BCE470B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05954" y="982983"/>
            <a:ext cx="5161209" cy="4892039"/>
          </a:xfrm>
          <a:custGeom>
            <a:avLst/>
            <a:gdLst>
              <a:gd name="connsiteX0" fmla="*/ 2101392 w 5161209"/>
              <a:gd name="connsiteY0" fmla="*/ 4079246 h 4892039"/>
              <a:gd name="connsiteX1" fmla="*/ 2054783 w 5161209"/>
              <a:gd name="connsiteY1" fmla="*/ 4533672 h 4892039"/>
              <a:gd name="connsiteX2" fmla="*/ 2469834 w 5161209"/>
              <a:gd name="connsiteY2" fmla="*/ 4346639 h 4892039"/>
              <a:gd name="connsiteX3" fmla="*/ 1648092 w 5161209"/>
              <a:gd name="connsiteY3" fmla="*/ 3634476 h 4892039"/>
              <a:gd name="connsiteX4" fmla="*/ 1752285 w 5161209"/>
              <a:gd name="connsiteY4" fmla="*/ 4079244 h 4892039"/>
              <a:gd name="connsiteX5" fmla="*/ 2083610 w 5161209"/>
              <a:gd name="connsiteY5" fmla="*/ 3767038 h 4892039"/>
              <a:gd name="connsiteX6" fmla="*/ 668202 w 5161209"/>
              <a:gd name="connsiteY6" fmla="*/ 3334067 h 4892039"/>
              <a:gd name="connsiteX7" fmla="*/ 1187244 w 5161209"/>
              <a:gd name="connsiteY7" fmla="*/ 3546042 h 4892039"/>
              <a:gd name="connsiteX8" fmla="*/ 744985 w 5161209"/>
              <a:gd name="connsiteY8" fmla="*/ 3887505 h 4892039"/>
              <a:gd name="connsiteX9" fmla="*/ 1544679 w 5161209"/>
              <a:gd name="connsiteY9" fmla="*/ 3320270 h 4892039"/>
              <a:gd name="connsiteX10" fmla="*/ 1544678 w 5161209"/>
              <a:gd name="connsiteY10" fmla="*/ 3453209 h 4892039"/>
              <a:gd name="connsiteX11" fmla="*/ 1659281 w 5161209"/>
              <a:gd name="connsiteY11" fmla="*/ 3386739 h 4892039"/>
              <a:gd name="connsiteX12" fmla="*/ 1544679 w 5161209"/>
              <a:gd name="connsiteY12" fmla="*/ 2988348 h 4892039"/>
              <a:gd name="connsiteX13" fmla="*/ 1544678 w 5161209"/>
              <a:gd name="connsiteY13" fmla="*/ 3194321 h 4892039"/>
              <a:gd name="connsiteX14" fmla="*/ 1368627 w 5161209"/>
              <a:gd name="connsiteY14" fmla="*/ 3116711 h 4892039"/>
              <a:gd name="connsiteX15" fmla="*/ 643385 w 5161209"/>
              <a:gd name="connsiteY15" fmla="*/ 2721438 h 4892039"/>
              <a:gd name="connsiteX16" fmla="*/ 1098382 w 5161209"/>
              <a:gd name="connsiteY16" fmla="*/ 3045733 h 4892039"/>
              <a:gd name="connsiteX17" fmla="*/ 590960 w 5161209"/>
              <a:gd name="connsiteY17" fmla="*/ 3279640 h 4892039"/>
              <a:gd name="connsiteX18" fmla="*/ 634134 w 5161209"/>
              <a:gd name="connsiteY18" fmla="*/ 2539413 h 4892039"/>
              <a:gd name="connsiteX19" fmla="*/ 391358 w 5161209"/>
              <a:gd name="connsiteY19" fmla="*/ 3131093 h 4892039"/>
              <a:gd name="connsiteX20" fmla="*/ 0 w 5161209"/>
              <a:gd name="connsiteY20" fmla="*/ 2622486 h 4892039"/>
              <a:gd name="connsiteX21" fmla="*/ 1544678 w 5161209"/>
              <a:gd name="connsiteY21" fmla="*/ 2447807 h 4892039"/>
              <a:gd name="connsiteX22" fmla="*/ 1544679 w 5161209"/>
              <a:gd name="connsiteY22" fmla="*/ 2683996 h 4892039"/>
              <a:gd name="connsiteX23" fmla="*/ 1681668 w 5161209"/>
              <a:gd name="connsiteY23" fmla="*/ 2447807 h 4892039"/>
              <a:gd name="connsiteX24" fmla="*/ 385277 w 5161209"/>
              <a:gd name="connsiteY24" fmla="*/ 2054005 h 4892039"/>
              <a:gd name="connsiteX25" fmla="*/ 842087 w 5161209"/>
              <a:gd name="connsiteY25" fmla="*/ 2054005 h 4892039"/>
              <a:gd name="connsiteX26" fmla="*/ 613682 w 5161209"/>
              <a:gd name="connsiteY26" fmla="*/ 2447807 h 4892039"/>
              <a:gd name="connsiteX27" fmla="*/ 1636533 w 5161209"/>
              <a:gd name="connsiteY27" fmla="*/ 1826276 h 4892039"/>
              <a:gd name="connsiteX28" fmla="*/ 1589924 w 5161209"/>
              <a:gd name="connsiteY28" fmla="*/ 2280702 h 4892039"/>
              <a:gd name="connsiteX29" fmla="*/ 2004976 w 5161209"/>
              <a:gd name="connsiteY29" fmla="*/ 2093669 h 4892039"/>
              <a:gd name="connsiteX30" fmla="*/ 1348299 w 5161209"/>
              <a:gd name="connsiteY30" fmla="*/ 1757709 h 4892039"/>
              <a:gd name="connsiteX31" fmla="*/ 1406536 w 5161209"/>
              <a:gd name="connsiteY31" fmla="*/ 2313405 h 4892039"/>
              <a:gd name="connsiteX32" fmla="*/ 895272 w 5161209"/>
              <a:gd name="connsiteY32" fmla="*/ 2088020 h 4892039"/>
              <a:gd name="connsiteX33" fmla="*/ 689469 w 5161209"/>
              <a:gd name="connsiteY33" fmla="*/ 1461813 h 4892039"/>
              <a:gd name="connsiteX34" fmla="*/ 1057911 w 5161209"/>
              <a:gd name="connsiteY34" fmla="*/ 1729206 h 4892039"/>
              <a:gd name="connsiteX35" fmla="*/ 642860 w 5161209"/>
              <a:gd name="connsiteY35" fmla="*/ 1916239 h 4892039"/>
              <a:gd name="connsiteX36" fmla="*/ 190761 w 5161209"/>
              <a:gd name="connsiteY36" fmla="*/ 962010 h 4892039"/>
              <a:gd name="connsiteX37" fmla="*/ 743993 w 5161209"/>
              <a:gd name="connsiteY37" fmla="*/ 1282885 h 4892039"/>
              <a:gd name="connsiteX38" fmla="*/ 190761 w 5161209"/>
              <a:gd name="connsiteY38" fmla="*/ 1603759 h 4892039"/>
              <a:gd name="connsiteX39" fmla="*/ 605460 w 5161209"/>
              <a:gd name="connsiteY39" fmla="*/ 759302 h 4892039"/>
              <a:gd name="connsiteX40" fmla="*/ 886393 w 5161209"/>
              <a:gd name="connsiteY40" fmla="*/ 963186 h 4892039"/>
              <a:gd name="connsiteX41" fmla="*/ 569921 w 5161209"/>
              <a:gd name="connsiteY41" fmla="*/ 1105796 h 4892039"/>
              <a:gd name="connsiteX42" fmla="*/ 1544679 w 5161209"/>
              <a:gd name="connsiteY42" fmla="*/ 582431 h 4892039"/>
              <a:gd name="connsiteX43" fmla="*/ 1544679 w 5161209"/>
              <a:gd name="connsiteY43" fmla="*/ 862757 h 4892039"/>
              <a:gd name="connsiteX44" fmla="*/ 1786340 w 5161209"/>
              <a:gd name="connsiteY44" fmla="*/ 722595 h 4892039"/>
              <a:gd name="connsiteX45" fmla="*/ 1544677 w 5161209"/>
              <a:gd name="connsiteY45" fmla="*/ 0 h 4892039"/>
              <a:gd name="connsiteX46" fmla="*/ 5161209 w 5161209"/>
              <a:gd name="connsiteY46" fmla="*/ 0 h 4892039"/>
              <a:gd name="connsiteX47" fmla="*/ 5161209 w 5161209"/>
              <a:gd name="connsiteY47" fmla="*/ 4892039 h 4892039"/>
              <a:gd name="connsiteX48" fmla="*/ 1544677 w 5161209"/>
              <a:gd name="connsiteY48" fmla="*/ 4892039 h 4892039"/>
              <a:gd name="connsiteX49" fmla="*/ 1544677 w 5161209"/>
              <a:gd name="connsiteY49" fmla="*/ 4446766 h 4892039"/>
              <a:gd name="connsiteX50" fmla="*/ 1629483 w 5161209"/>
              <a:gd name="connsiteY50" fmla="*/ 4459710 h 4892039"/>
              <a:gd name="connsiteX51" fmla="*/ 1544679 w 5161209"/>
              <a:gd name="connsiteY51" fmla="*/ 4243705 h 4892039"/>
              <a:gd name="connsiteX52" fmla="*/ 1544679 w 5161209"/>
              <a:gd name="connsiteY52" fmla="*/ 4446766 h 4892039"/>
              <a:gd name="connsiteX53" fmla="*/ 900486 w 5161209"/>
              <a:gd name="connsiteY53" fmla="*/ 4348437 h 4892039"/>
              <a:gd name="connsiteX54" fmla="*/ 1360911 w 5161209"/>
              <a:gd name="connsiteY54" fmla="*/ 3775626 h 4892039"/>
              <a:gd name="connsiteX55" fmla="*/ 1544677 w 5161209"/>
              <a:gd name="connsiteY55" fmla="*/ 4243697 h 4892039"/>
              <a:gd name="connsiteX56" fmla="*/ 1544677 w 5161209"/>
              <a:gd name="connsiteY56" fmla="*/ 3453210 h 4892039"/>
              <a:gd name="connsiteX57" fmla="*/ 1265479 w 5161209"/>
              <a:gd name="connsiteY57" fmla="*/ 3615145 h 4892039"/>
              <a:gd name="connsiteX58" fmla="*/ 1265480 w 5161209"/>
              <a:gd name="connsiteY58" fmla="*/ 3158335 h 4892039"/>
              <a:gd name="connsiteX59" fmla="*/ 1544677 w 5161209"/>
              <a:gd name="connsiteY59" fmla="*/ 3320269 h 4892039"/>
              <a:gd name="connsiteX60" fmla="*/ 1544677 w 5161209"/>
              <a:gd name="connsiteY60" fmla="*/ 3194322 h 4892039"/>
              <a:gd name="connsiteX61" fmla="*/ 1879890 w 5161209"/>
              <a:gd name="connsiteY61" fmla="*/ 3342097 h 4892039"/>
              <a:gd name="connsiteX62" fmla="*/ 1821652 w 5161209"/>
              <a:gd name="connsiteY62" fmla="*/ 2786400 h 4892039"/>
              <a:gd name="connsiteX63" fmla="*/ 1544677 w 5161209"/>
              <a:gd name="connsiteY63" fmla="*/ 2988348 h 4892039"/>
              <a:gd name="connsiteX64" fmla="*/ 1544677 w 5161209"/>
              <a:gd name="connsiteY64" fmla="*/ 2684000 h 4892039"/>
              <a:gd name="connsiteX65" fmla="*/ 1312948 w 5161209"/>
              <a:gd name="connsiteY65" fmla="*/ 3083533 h 4892039"/>
              <a:gd name="connsiteX66" fmla="*/ 944226 w 5161209"/>
              <a:gd name="connsiteY66" fmla="*/ 2447807 h 4892039"/>
              <a:gd name="connsiteX67" fmla="*/ 1544677 w 5161209"/>
              <a:gd name="connsiteY67" fmla="*/ 2447807 h 4892039"/>
              <a:gd name="connsiteX68" fmla="*/ 1544677 w 5161209"/>
              <a:gd name="connsiteY68" fmla="*/ 1648200 h 4892039"/>
              <a:gd name="connsiteX69" fmla="*/ 1668755 w 5161209"/>
              <a:gd name="connsiteY69" fmla="*/ 1648200 h 4892039"/>
              <a:gd name="connsiteX70" fmla="*/ 1544679 w 5161209"/>
              <a:gd name="connsiteY70" fmla="*/ 1434275 h 4892039"/>
              <a:gd name="connsiteX71" fmla="*/ 1544679 w 5161209"/>
              <a:gd name="connsiteY71" fmla="*/ 1648200 h 4892039"/>
              <a:gd name="connsiteX72" fmla="*/ 1108097 w 5161209"/>
              <a:gd name="connsiteY72" fmla="*/ 1648199 h 4892039"/>
              <a:gd name="connsiteX73" fmla="*/ 1250520 w 5161209"/>
              <a:gd name="connsiteY73" fmla="*/ 1402643 h 4892039"/>
              <a:gd name="connsiteX74" fmla="*/ 873703 w 5161209"/>
              <a:gd name="connsiteY74" fmla="*/ 1572446 h 4892039"/>
              <a:gd name="connsiteX75" fmla="*/ 920312 w 5161209"/>
              <a:gd name="connsiteY75" fmla="*/ 1118020 h 4892039"/>
              <a:gd name="connsiteX76" fmla="*/ 1268879 w 5161209"/>
              <a:gd name="connsiteY76" fmla="*/ 1370989 h 4892039"/>
              <a:gd name="connsiteX77" fmla="*/ 1388426 w 5161209"/>
              <a:gd name="connsiteY77" fmla="*/ 1164873 h 4892039"/>
              <a:gd name="connsiteX78" fmla="*/ 1544677 w 5161209"/>
              <a:gd name="connsiteY78" fmla="*/ 1434270 h 4892039"/>
              <a:gd name="connsiteX79" fmla="*/ 1544677 w 5161209"/>
              <a:gd name="connsiteY79" fmla="*/ 862759 h 4892039"/>
              <a:gd name="connsiteX80" fmla="*/ 1303013 w 5161209"/>
              <a:gd name="connsiteY80" fmla="*/ 1002922 h 4892039"/>
              <a:gd name="connsiteX81" fmla="*/ 1303014 w 5161209"/>
              <a:gd name="connsiteY81" fmla="*/ 442264 h 4892039"/>
              <a:gd name="connsiteX82" fmla="*/ 1544677 w 5161209"/>
              <a:gd name="connsiteY82" fmla="*/ 582428 h 4892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61209" h="4892039">
                <a:moveTo>
                  <a:pt x="2101392" y="4079246"/>
                </a:moveTo>
                <a:lnTo>
                  <a:pt x="2054783" y="4533672"/>
                </a:lnTo>
                <a:lnTo>
                  <a:pt x="2469834" y="4346639"/>
                </a:lnTo>
                <a:close/>
                <a:moveTo>
                  <a:pt x="1648092" y="3634476"/>
                </a:moveTo>
                <a:lnTo>
                  <a:pt x="1752285" y="4079244"/>
                </a:lnTo>
                <a:lnTo>
                  <a:pt x="2083610" y="3767038"/>
                </a:lnTo>
                <a:close/>
                <a:moveTo>
                  <a:pt x="668202" y="3334067"/>
                </a:moveTo>
                <a:lnTo>
                  <a:pt x="1187244" y="3546042"/>
                </a:lnTo>
                <a:lnTo>
                  <a:pt x="744985" y="3887505"/>
                </a:lnTo>
                <a:close/>
                <a:moveTo>
                  <a:pt x="1544679" y="3320270"/>
                </a:moveTo>
                <a:lnTo>
                  <a:pt x="1544678" y="3453209"/>
                </a:lnTo>
                <a:lnTo>
                  <a:pt x="1659281" y="3386739"/>
                </a:lnTo>
                <a:close/>
                <a:moveTo>
                  <a:pt x="1544679" y="2988348"/>
                </a:moveTo>
                <a:lnTo>
                  <a:pt x="1544678" y="3194321"/>
                </a:lnTo>
                <a:lnTo>
                  <a:pt x="1368627" y="3116711"/>
                </a:lnTo>
                <a:close/>
                <a:moveTo>
                  <a:pt x="643385" y="2721438"/>
                </a:moveTo>
                <a:lnTo>
                  <a:pt x="1098382" y="3045733"/>
                </a:lnTo>
                <a:lnTo>
                  <a:pt x="590960" y="3279640"/>
                </a:lnTo>
                <a:close/>
                <a:moveTo>
                  <a:pt x="634134" y="2539413"/>
                </a:moveTo>
                <a:lnTo>
                  <a:pt x="391358" y="3131093"/>
                </a:lnTo>
                <a:lnTo>
                  <a:pt x="0" y="2622486"/>
                </a:lnTo>
                <a:close/>
                <a:moveTo>
                  <a:pt x="1544678" y="2447807"/>
                </a:moveTo>
                <a:lnTo>
                  <a:pt x="1544679" y="2683996"/>
                </a:lnTo>
                <a:lnTo>
                  <a:pt x="1681668" y="2447807"/>
                </a:lnTo>
                <a:close/>
                <a:moveTo>
                  <a:pt x="385277" y="2054005"/>
                </a:moveTo>
                <a:lnTo>
                  <a:pt x="842087" y="2054005"/>
                </a:lnTo>
                <a:lnTo>
                  <a:pt x="613682" y="2447807"/>
                </a:lnTo>
                <a:close/>
                <a:moveTo>
                  <a:pt x="1636533" y="1826276"/>
                </a:moveTo>
                <a:lnTo>
                  <a:pt x="1589924" y="2280702"/>
                </a:lnTo>
                <a:lnTo>
                  <a:pt x="2004976" y="2093669"/>
                </a:lnTo>
                <a:close/>
                <a:moveTo>
                  <a:pt x="1348299" y="1757709"/>
                </a:moveTo>
                <a:lnTo>
                  <a:pt x="1406536" y="2313405"/>
                </a:lnTo>
                <a:lnTo>
                  <a:pt x="895272" y="2088020"/>
                </a:lnTo>
                <a:close/>
                <a:moveTo>
                  <a:pt x="689469" y="1461813"/>
                </a:moveTo>
                <a:lnTo>
                  <a:pt x="1057911" y="1729206"/>
                </a:lnTo>
                <a:lnTo>
                  <a:pt x="642860" y="1916239"/>
                </a:lnTo>
                <a:close/>
                <a:moveTo>
                  <a:pt x="190761" y="962010"/>
                </a:moveTo>
                <a:lnTo>
                  <a:pt x="743993" y="1282885"/>
                </a:lnTo>
                <a:lnTo>
                  <a:pt x="190761" y="1603759"/>
                </a:lnTo>
                <a:close/>
                <a:moveTo>
                  <a:pt x="605460" y="759302"/>
                </a:moveTo>
                <a:lnTo>
                  <a:pt x="886393" y="963186"/>
                </a:lnTo>
                <a:lnTo>
                  <a:pt x="569921" y="1105796"/>
                </a:lnTo>
                <a:close/>
                <a:moveTo>
                  <a:pt x="1544679" y="582431"/>
                </a:moveTo>
                <a:lnTo>
                  <a:pt x="1544679" y="862757"/>
                </a:lnTo>
                <a:lnTo>
                  <a:pt x="1786340" y="722595"/>
                </a:lnTo>
                <a:close/>
                <a:moveTo>
                  <a:pt x="1544677" y="0"/>
                </a:moveTo>
                <a:lnTo>
                  <a:pt x="5161209" y="0"/>
                </a:lnTo>
                <a:lnTo>
                  <a:pt x="5161209" y="4892039"/>
                </a:lnTo>
                <a:lnTo>
                  <a:pt x="1544677" y="4892039"/>
                </a:lnTo>
                <a:lnTo>
                  <a:pt x="1544677" y="4446766"/>
                </a:lnTo>
                <a:lnTo>
                  <a:pt x="1629483" y="4459710"/>
                </a:lnTo>
                <a:lnTo>
                  <a:pt x="1544679" y="4243705"/>
                </a:lnTo>
                <a:lnTo>
                  <a:pt x="1544679" y="4446766"/>
                </a:lnTo>
                <a:lnTo>
                  <a:pt x="900486" y="4348437"/>
                </a:lnTo>
                <a:lnTo>
                  <a:pt x="1360911" y="3775626"/>
                </a:lnTo>
                <a:lnTo>
                  <a:pt x="1544677" y="4243697"/>
                </a:lnTo>
                <a:lnTo>
                  <a:pt x="1544677" y="3453210"/>
                </a:lnTo>
                <a:lnTo>
                  <a:pt x="1265479" y="3615145"/>
                </a:lnTo>
                <a:lnTo>
                  <a:pt x="1265480" y="3158335"/>
                </a:lnTo>
                <a:lnTo>
                  <a:pt x="1544677" y="3320269"/>
                </a:lnTo>
                <a:lnTo>
                  <a:pt x="1544677" y="3194322"/>
                </a:lnTo>
                <a:lnTo>
                  <a:pt x="1879890" y="3342097"/>
                </a:lnTo>
                <a:lnTo>
                  <a:pt x="1821652" y="2786400"/>
                </a:lnTo>
                <a:lnTo>
                  <a:pt x="1544677" y="2988348"/>
                </a:lnTo>
                <a:lnTo>
                  <a:pt x="1544677" y="2684000"/>
                </a:lnTo>
                <a:lnTo>
                  <a:pt x="1312948" y="3083533"/>
                </a:lnTo>
                <a:lnTo>
                  <a:pt x="944226" y="2447807"/>
                </a:lnTo>
                <a:lnTo>
                  <a:pt x="1544677" y="2447807"/>
                </a:lnTo>
                <a:lnTo>
                  <a:pt x="1544677" y="1648200"/>
                </a:lnTo>
                <a:lnTo>
                  <a:pt x="1668755" y="1648200"/>
                </a:lnTo>
                <a:lnTo>
                  <a:pt x="1544679" y="1434275"/>
                </a:lnTo>
                <a:lnTo>
                  <a:pt x="1544679" y="1648200"/>
                </a:lnTo>
                <a:lnTo>
                  <a:pt x="1108097" y="1648199"/>
                </a:lnTo>
                <a:lnTo>
                  <a:pt x="1250520" y="1402643"/>
                </a:lnTo>
                <a:lnTo>
                  <a:pt x="873703" y="1572446"/>
                </a:lnTo>
                <a:lnTo>
                  <a:pt x="920312" y="1118020"/>
                </a:lnTo>
                <a:lnTo>
                  <a:pt x="1268879" y="1370989"/>
                </a:lnTo>
                <a:lnTo>
                  <a:pt x="1388426" y="1164873"/>
                </a:lnTo>
                <a:lnTo>
                  <a:pt x="1544677" y="1434270"/>
                </a:lnTo>
                <a:lnTo>
                  <a:pt x="1544677" y="862759"/>
                </a:lnTo>
                <a:lnTo>
                  <a:pt x="1303013" y="1002922"/>
                </a:lnTo>
                <a:lnTo>
                  <a:pt x="1303014" y="442264"/>
                </a:lnTo>
                <a:lnTo>
                  <a:pt x="1544677" y="5824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이등변 삼각형 1">
            <a:extLst>
              <a:ext uri="{FF2B5EF4-FFF2-40B4-BE49-F238E27FC236}">
                <a16:creationId xmlns:a16="http://schemas.microsoft.com/office/drawing/2014/main" xmlns="" id="{E40DE932-B7CD-464B-8A20-00D52C20CEA6}"/>
              </a:ext>
            </a:extLst>
          </p:cNvPr>
          <p:cNvSpPr/>
          <p:nvPr userDrawn="1"/>
        </p:nvSpPr>
        <p:spPr>
          <a:xfrm rot="20425887">
            <a:off x="6167670" y="258386"/>
            <a:ext cx="398155" cy="34323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이등변 삼각형 3">
            <a:extLst>
              <a:ext uri="{FF2B5EF4-FFF2-40B4-BE49-F238E27FC236}">
                <a16:creationId xmlns:a16="http://schemas.microsoft.com/office/drawing/2014/main" xmlns="" id="{4E0CCDF4-B2DB-4303-A349-E9F1DA4FAE9C}"/>
              </a:ext>
            </a:extLst>
          </p:cNvPr>
          <p:cNvSpPr/>
          <p:nvPr userDrawn="1"/>
        </p:nvSpPr>
        <p:spPr>
          <a:xfrm rot="1800000">
            <a:off x="6365534" y="1203768"/>
            <a:ext cx="514809" cy="44380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이등변 삼각형 12">
            <a:extLst>
              <a:ext uri="{FF2B5EF4-FFF2-40B4-BE49-F238E27FC236}">
                <a16:creationId xmlns:a16="http://schemas.microsoft.com/office/drawing/2014/main" xmlns="" id="{5A3EF16B-DD29-4095-B5C1-0F776241975B}"/>
              </a:ext>
            </a:extLst>
          </p:cNvPr>
          <p:cNvSpPr/>
          <p:nvPr userDrawn="1"/>
        </p:nvSpPr>
        <p:spPr>
          <a:xfrm rot="2436550">
            <a:off x="7017240" y="1316154"/>
            <a:ext cx="456810" cy="39380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xmlns="" id="{7F9558F2-7ACD-4375-B186-B51417F5BE92}"/>
              </a:ext>
            </a:extLst>
          </p:cNvPr>
          <p:cNvSpPr/>
          <p:nvPr userDrawn="1"/>
        </p:nvSpPr>
        <p:spPr>
          <a:xfrm rot="890839">
            <a:off x="6648640" y="796620"/>
            <a:ext cx="392860" cy="33867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이등변 삼각형 17">
            <a:extLst>
              <a:ext uri="{FF2B5EF4-FFF2-40B4-BE49-F238E27FC236}">
                <a16:creationId xmlns:a16="http://schemas.microsoft.com/office/drawing/2014/main" xmlns="" id="{38C2B4F7-F855-4EF8-83BC-135C37133C66}"/>
              </a:ext>
            </a:extLst>
          </p:cNvPr>
          <p:cNvSpPr/>
          <p:nvPr userDrawn="1"/>
        </p:nvSpPr>
        <p:spPr>
          <a:xfrm rot="10800000">
            <a:off x="6267966" y="873730"/>
            <a:ext cx="290770" cy="25066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534684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>
              <a:ext uri="{FF2B5EF4-FFF2-40B4-BE49-F238E27FC236}">
                <a16:creationId xmlns:a16="http://schemas.microsoft.com/office/drawing/2014/main" xmlns="" id="{C984BCAE-4751-4016-9AB6-7BECCAEB5EE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3113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xmlns="" id="{43510F96-4E4D-4F6A-818D-E299E831CC01}"/>
              </a:ext>
            </a:extLst>
          </p:cNvPr>
          <p:cNvSpPr/>
          <p:nvPr userDrawn="1"/>
        </p:nvSpPr>
        <p:spPr>
          <a:xfrm>
            <a:off x="6392164" y="1281975"/>
            <a:ext cx="4759542" cy="4759542"/>
          </a:xfrm>
          <a:prstGeom prst="donut">
            <a:avLst>
              <a:gd name="adj" fmla="val 18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xmlns="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30709" y="1366318"/>
            <a:ext cx="1822409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xmlns="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8317" y="932349"/>
            <a:ext cx="2719605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xmlns="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2013" y="4022252"/>
            <a:ext cx="2626805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xmlns="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2163" y="3145586"/>
            <a:ext cx="2195336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36956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D1B174B9-DDA6-43AC-94FF-E49E8A4C9EE5}"/>
              </a:ext>
            </a:extLst>
          </p:cNvPr>
          <p:cNvSpPr/>
          <p:nvPr userDrawn="1"/>
        </p:nvSpPr>
        <p:spPr>
          <a:xfrm>
            <a:off x="2" y="1"/>
            <a:ext cx="8641787" cy="6858000"/>
          </a:xfrm>
          <a:custGeom>
            <a:avLst/>
            <a:gdLst>
              <a:gd name="connsiteX0" fmla="*/ 0 w 8641787"/>
              <a:gd name="connsiteY0" fmla="*/ 0 h 6858000"/>
              <a:gd name="connsiteX1" fmla="*/ 6012887 w 8641787"/>
              <a:gd name="connsiteY1" fmla="*/ 0 h 6858000"/>
              <a:gd name="connsiteX2" fmla="*/ 8641787 w 8641787"/>
              <a:gd name="connsiteY2" fmla="*/ 6858000 h 6858000"/>
              <a:gd name="connsiteX3" fmla="*/ 0 w 86417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1787" h="6858000">
                <a:moveTo>
                  <a:pt x="0" y="0"/>
                </a:moveTo>
                <a:lnTo>
                  <a:pt x="6012887" y="0"/>
                </a:lnTo>
                <a:lnTo>
                  <a:pt x="86417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6AFFB5B8-275F-4541-94CB-C7A723310F6D}"/>
              </a:ext>
            </a:extLst>
          </p:cNvPr>
          <p:cNvSpPr/>
          <p:nvPr userDrawn="1"/>
        </p:nvSpPr>
        <p:spPr>
          <a:xfrm rot="20330711">
            <a:off x="7416424" y="-293215"/>
            <a:ext cx="234813" cy="7444430"/>
          </a:xfrm>
          <a:custGeom>
            <a:avLst/>
            <a:gdLst>
              <a:gd name="connsiteX0" fmla="*/ 0 w 234813"/>
              <a:gd name="connsiteY0" fmla="*/ 0 h 7444430"/>
              <a:gd name="connsiteX1" fmla="*/ 234813 w 234813"/>
              <a:gd name="connsiteY1" fmla="*/ 90866 h 7444430"/>
              <a:gd name="connsiteX2" fmla="*/ 234813 w 234813"/>
              <a:gd name="connsiteY2" fmla="*/ 7444430 h 7444430"/>
              <a:gd name="connsiteX3" fmla="*/ 0 w 234813"/>
              <a:gd name="connsiteY3" fmla="*/ 7353565 h 744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7444430">
                <a:moveTo>
                  <a:pt x="0" y="0"/>
                </a:moveTo>
                <a:lnTo>
                  <a:pt x="234813" y="90866"/>
                </a:lnTo>
                <a:lnTo>
                  <a:pt x="234813" y="7444430"/>
                </a:lnTo>
                <a:lnTo>
                  <a:pt x="0" y="735356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2A91EB93-1A80-4108-9845-8CEBD98D597C}"/>
              </a:ext>
            </a:extLst>
          </p:cNvPr>
          <p:cNvSpPr/>
          <p:nvPr userDrawn="1"/>
        </p:nvSpPr>
        <p:spPr>
          <a:xfrm rot="20330711">
            <a:off x="8020265" y="-134683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F3E07247-868E-438C-BD34-0D0EC28772B4}"/>
              </a:ext>
            </a:extLst>
          </p:cNvPr>
          <p:cNvSpPr/>
          <p:nvPr userDrawn="1"/>
        </p:nvSpPr>
        <p:spPr>
          <a:xfrm rot="20330711" flipH="1" flipV="1">
            <a:off x="10369955" y="4253071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7747C4C6-F743-4638-89B5-60146629A59E}"/>
              </a:ext>
            </a:extLst>
          </p:cNvPr>
          <p:cNvGrpSpPr/>
          <p:nvPr userDrawn="1"/>
        </p:nvGrpSpPr>
        <p:grpSpPr>
          <a:xfrm flipH="1">
            <a:off x="2657472" y="1971671"/>
            <a:ext cx="1343029" cy="1343029"/>
            <a:chOff x="2190747" y="1657346"/>
            <a:chExt cx="1343029" cy="1343029"/>
          </a:xfrm>
        </p:grpSpPr>
        <p:sp>
          <p:nvSpPr>
            <p:cNvPr id="2" name="Arc 1">
              <a:extLst>
                <a:ext uri="{FF2B5EF4-FFF2-40B4-BE49-F238E27FC236}">
                  <a16:creationId xmlns:a16="http://schemas.microsoft.com/office/drawing/2014/main" xmlns="" id="{B7C2B258-141E-4BC9-85CA-9FDBB30C46BF}"/>
                </a:ext>
              </a:extLst>
            </p:cNvPr>
            <p:cNvSpPr/>
            <p:nvPr userDrawn="1"/>
          </p:nvSpPr>
          <p:spPr>
            <a:xfrm>
              <a:off x="2705100" y="2190749"/>
              <a:ext cx="504825" cy="504825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" name="Arc 3">
              <a:extLst>
                <a:ext uri="{FF2B5EF4-FFF2-40B4-BE49-F238E27FC236}">
                  <a16:creationId xmlns:a16="http://schemas.microsoft.com/office/drawing/2014/main" xmlns="" id="{10A7735F-90FC-4DD6-9A30-EA9FF118174A}"/>
                </a:ext>
              </a:extLst>
            </p:cNvPr>
            <p:cNvSpPr/>
            <p:nvPr userDrawn="1"/>
          </p:nvSpPr>
          <p:spPr>
            <a:xfrm>
              <a:off x="2481261" y="1947860"/>
              <a:ext cx="895351" cy="895351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Arc 4">
              <a:extLst>
                <a:ext uri="{FF2B5EF4-FFF2-40B4-BE49-F238E27FC236}">
                  <a16:creationId xmlns:a16="http://schemas.microsoft.com/office/drawing/2014/main" xmlns="" id="{3B29125C-EA5F-47C9-9310-E31997A572C3}"/>
                </a:ext>
              </a:extLst>
            </p:cNvPr>
            <p:cNvSpPr/>
            <p:nvPr userDrawn="1"/>
          </p:nvSpPr>
          <p:spPr>
            <a:xfrm>
              <a:off x="2190747" y="1657346"/>
              <a:ext cx="1343029" cy="1343029"/>
            </a:xfrm>
            <a:prstGeom prst="arc">
              <a:avLst>
                <a:gd name="adj1" fmla="val 9366810"/>
                <a:gd name="adj2" fmla="val 17844455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07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8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13205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40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7" r:id="rId2"/>
    <p:sldLayoutId id="2147483736" r:id="rId3"/>
    <p:sldLayoutId id="2147483739" r:id="rId4"/>
    <p:sldLayoutId id="2147483740" r:id="rId5"/>
    <p:sldLayoutId id="2147483732" r:id="rId6"/>
    <p:sldLayoutId id="2147483751" r:id="rId7"/>
    <p:sldLayoutId id="2147483738" r:id="rId8"/>
    <p:sldLayoutId id="2147483741" r:id="rId9"/>
    <p:sldLayoutId id="2147483742" r:id="rId10"/>
    <p:sldLayoutId id="2147483743" r:id="rId11"/>
    <p:sldLayoutId id="2147483754" r:id="rId12"/>
    <p:sldLayoutId id="2147483744" r:id="rId13"/>
    <p:sldLayoutId id="2147483745" r:id="rId14"/>
    <p:sldLayoutId id="2147483746" r:id="rId15"/>
    <p:sldLayoutId id="2147483747" r:id="rId16"/>
    <p:sldLayoutId id="2147483750" r:id="rId17"/>
    <p:sldLayoutId id="2147483733" r:id="rId18"/>
    <p:sldLayoutId id="2147483748" r:id="rId19"/>
    <p:sldLayoutId id="2147483749" r:id="rId20"/>
    <p:sldLayoutId id="2147483752" r:id="rId21"/>
    <p:sldLayoutId id="2147483753" r:id="rId22"/>
    <p:sldLayoutId id="2147483755" r:id="rId23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221F751-3C5B-4561-AD14-8637C5B66736}"/>
              </a:ext>
            </a:extLst>
          </p:cNvPr>
          <p:cNvSpPr txBox="1"/>
          <p:nvPr/>
        </p:nvSpPr>
        <p:spPr>
          <a:xfrm>
            <a:off x="7037674" y="3004208"/>
            <a:ext cx="4800224" cy="258532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Free</a:t>
            </a:r>
          </a:p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Social Media</a:t>
            </a:r>
          </a:p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Presentation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F166F6B-B975-4F3C-BCF2-9971086140FB}"/>
              </a:ext>
            </a:extLst>
          </p:cNvPr>
          <p:cNvSpPr txBox="1"/>
          <p:nvPr/>
        </p:nvSpPr>
        <p:spPr>
          <a:xfrm>
            <a:off x="7037674" y="5578993"/>
            <a:ext cx="477548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Isosceles Triangle 51">
            <a:extLst>
              <a:ext uri="{FF2B5EF4-FFF2-40B4-BE49-F238E27FC236}">
                <a16:creationId xmlns:a16="http://schemas.microsoft.com/office/drawing/2014/main" xmlns="" id="{C7F4914A-EC4B-4F9A-BEB7-0A38D775830D}"/>
              </a:ext>
            </a:extLst>
          </p:cNvPr>
          <p:cNvSpPr/>
          <p:nvPr/>
        </p:nvSpPr>
        <p:spPr>
          <a:xfrm>
            <a:off x="5458499" y="3355305"/>
            <a:ext cx="226184" cy="16586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xmlns="" id="{24C7C768-EB95-4E47-966B-307DC6C5CE5F}"/>
              </a:ext>
            </a:extLst>
          </p:cNvPr>
          <p:cNvSpPr/>
          <p:nvPr/>
        </p:nvSpPr>
        <p:spPr>
          <a:xfrm rot="16200000">
            <a:off x="4978482" y="610336"/>
            <a:ext cx="334943" cy="362564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Oval 66">
            <a:extLst>
              <a:ext uri="{FF2B5EF4-FFF2-40B4-BE49-F238E27FC236}">
                <a16:creationId xmlns:a16="http://schemas.microsoft.com/office/drawing/2014/main" xmlns="" id="{5E1A3659-43CE-4610-A2AD-E309F70E9E0E}"/>
              </a:ext>
            </a:extLst>
          </p:cNvPr>
          <p:cNvSpPr/>
          <p:nvPr/>
        </p:nvSpPr>
        <p:spPr>
          <a:xfrm rot="20700000">
            <a:off x="5750683" y="4256921"/>
            <a:ext cx="306925" cy="262906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Rectangle 130">
            <a:extLst>
              <a:ext uri="{FF2B5EF4-FFF2-40B4-BE49-F238E27FC236}">
                <a16:creationId xmlns:a16="http://schemas.microsoft.com/office/drawing/2014/main" xmlns="" id="{C38AB0EB-3E4B-4EB3-8986-8912DDE2B3BD}"/>
              </a:ext>
            </a:extLst>
          </p:cNvPr>
          <p:cNvSpPr/>
          <p:nvPr/>
        </p:nvSpPr>
        <p:spPr>
          <a:xfrm>
            <a:off x="6543350" y="925548"/>
            <a:ext cx="393301" cy="395087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6" name="Oval 25">
            <a:extLst>
              <a:ext uri="{FF2B5EF4-FFF2-40B4-BE49-F238E27FC236}">
                <a16:creationId xmlns:a16="http://schemas.microsoft.com/office/drawing/2014/main" xmlns="" id="{7EC3674A-B92E-4495-AB74-A7153464DC61}"/>
              </a:ext>
            </a:extLst>
          </p:cNvPr>
          <p:cNvSpPr>
            <a:spLocks noChangeAspect="1"/>
          </p:cNvSpPr>
          <p:nvPr/>
        </p:nvSpPr>
        <p:spPr>
          <a:xfrm>
            <a:off x="4353699" y="1754911"/>
            <a:ext cx="193723" cy="193988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Round Same Side Corner Rectangle 8">
            <a:extLst>
              <a:ext uri="{FF2B5EF4-FFF2-40B4-BE49-F238E27FC236}">
                <a16:creationId xmlns:a16="http://schemas.microsoft.com/office/drawing/2014/main" xmlns="" id="{1C893DA3-52C7-4BA5-8365-136F4E11773F}"/>
              </a:ext>
            </a:extLst>
          </p:cNvPr>
          <p:cNvSpPr/>
          <p:nvPr/>
        </p:nvSpPr>
        <p:spPr>
          <a:xfrm>
            <a:off x="4964671" y="2640492"/>
            <a:ext cx="158632" cy="158875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Rounded Rectangle 51">
            <a:extLst>
              <a:ext uri="{FF2B5EF4-FFF2-40B4-BE49-F238E27FC236}">
                <a16:creationId xmlns:a16="http://schemas.microsoft.com/office/drawing/2014/main" xmlns="" id="{69A29945-1B5C-480A-AD72-3775F4CC415D}"/>
              </a:ext>
            </a:extLst>
          </p:cNvPr>
          <p:cNvSpPr/>
          <p:nvPr/>
        </p:nvSpPr>
        <p:spPr>
          <a:xfrm rot="16200000" flipH="1">
            <a:off x="5219065" y="1825556"/>
            <a:ext cx="237102" cy="223294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Rounded Rectangle 2">
            <a:extLst>
              <a:ext uri="{FF2B5EF4-FFF2-40B4-BE49-F238E27FC236}">
                <a16:creationId xmlns:a16="http://schemas.microsoft.com/office/drawing/2014/main" xmlns="" id="{2027F04B-4AD3-4E0F-9BAB-5353137B1708}"/>
              </a:ext>
            </a:extLst>
          </p:cNvPr>
          <p:cNvSpPr/>
          <p:nvPr/>
        </p:nvSpPr>
        <p:spPr>
          <a:xfrm>
            <a:off x="360293" y="3850243"/>
            <a:ext cx="362565" cy="3625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0" name="Rounded Rectangle 8">
            <a:extLst>
              <a:ext uri="{FF2B5EF4-FFF2-40B4-BE49-F238E27FC236}">
                <a16:creationId xmlns:a16="http://schemas.microsoft.com/office/drawing/2014/main" xmlns="" id="{97542CC7-8662-43EF-AC65-2E16AB462F1F}"/>
              </a:ext>
            </a:extLst>
          </p:cNvPr>
          <p:cNvSpPr/>
          <p:nvPr/>
        </p:nvSpPr>
        <p:spPr>
          <a:xfrm>
            <a:off x="4653360" y="3758170"/>
            <a:ext cx="144473" cy="144457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Rounded Rectangle 2">
            <a:extLst>
              <a:ext uri="{FF2B5EF4-FFF2-40B4-BE49-F238E27FC236}">
                <a16:creationId xmlns:a16="http://schemas.microsoft.com/office/drawing/2014/main" xmlns="" id="{DD85458F-48EB-44AD-A28A-C6D6613255DB}"/>
              </a:ext>
            </a:extLst>
          </p:cNvPr>
          <p:cNvSpPr/>
          <p:nvPr/>
        </p:nvSpPr>
        <p:spPr>
          <a:xfrm>
            <a:off x="6178829" y="2444357"/>
            <a:ext cx="290471" cy="290471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Rounded Rectangle 3">
            <a:extLst>
              <a:ext uri="{FF2B5EF4-FFF2-40B4-BE49-F238E27FC236}">
                <a16:creationId xmlns:a16="http://schemas.microsoft.com/office/drawing/2014/main" xmlns="" id="{87020242-DD7D-482B-A998-6D0326737345}"/>
              </a:ext>
            </a:extLst>
          </p:cNvPr>
          <p:cNvSpPr>
            <a:spLocks noChangeAspect="1"/>
          </p:cNvSpPr>
          <p:nvPr/>
        </p:nvSpPr>
        <p:spPr>
          <a:xfrm>
            <a:off x="2449886" y="604588"/>
            <a:ext cx="290471" cy="290471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Rounded Rectangle 10">
            <a:extLst>
              <a:ext uri="{FF2B5EF4-FFF2-40B4-BE49-F238E27FC236}">
                <a16:creationId xmlns:a16="http://schemas.microsoft.com/office/drawing/2014/main" xmlns="" id="{32DF34AC-FCFA-46EB-8466-5702232D85A3}"/>
              </a:ext>
            </a:extLst>
          </p:cNvPr>
          <p:cNvSpPr>
            <a:spLocks noChangeAspect="1"/>
          </p:cNvSpPr>
          <p:nvPr/>
        </p:nvSpPr>
        <p:spPr>
          <a:xfrm>
            <a:off x="6917601" y="3702294"/>
            <a:ext cx="356613" cy="362565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Block Arc 6">
            <a:extLst>
              <a:ext uri="{FF2B5EF4-FFF2-40B4-BE49-F238E27FC236}">
                <a16:creationId xmlns:a16="http://schemas.microsoft.com/office/drawing/2014/main" xmlns="" id="{42EEF007-9371-40E9-BCA4-255A1DB8A5C9}"/>
              </a:ext>
            </a:extLst>
          </p:cNvPr>
          <p:cNvSpPr/>
          <p:nvPr/>
        </p:nvSpPr>
        <p:spPr>
          <a:xfrm>
            <a:off x="5469195" y="5635320"/>
            <a:ext cx="444475" cy="448847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xmlns="" id="{7DF97242-39E8-4F84-926D-72677E1CFF32}"/>
              </a:ext>
            </a:extLst>
          </p:cNvPr>
          <p:cNvSpPr/>
          <p:nvPr/>
        </p:nvSpPr>
        <p:spPr>
          <a:xfrm>
            <a:off x="1147873" y="2450021"/>
            <a:ext cx="338606" cy="2600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Chord 15">
            <a:extLst>
              <a:ext uri="{FF2B5EF4-FFF2-40B4-BE49-F238E27FC236}">
                <a16:creationId xmlns:a16="http://schemas.microsoft.com/office/drawing/2014/main" xmlns="" id="{453A3A15-16E1-47FB-B192-E33AA9F62F08}"/>
              </a:ext>
            </a:extLst>
          </p:cNvPr>
          <p:cNvSpPr/>
          <p:nvPr/>
        </p:nvSpPr>
        <p:spPr>
          <a:xfrm>
            <a:off x="3260877" y="1718238"/>
            <a:ext cx="80681" cy="17590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Round Same Side Corner Rectangle 8">
            <a:extLst>
              <a:ext uri="{FF2B5EF4-FFF2-40B4-BE49-F238E27FC236}">
                <a16:creationId xmlns:a16="http://schemas.microsoft.com/office/drawing/2014/main" xmlns="" id="{F572FCCE-C64C-4E2F-ADAB-869065E0B707}"/>
              </a:ext>
            </a:extLst>
          </p:cNvPr>
          <p:cNvSpPr/>
          <p:nvPr/>
        </p:nvSpPr>
        <p:spPr>
          <a:xfrm>
            <a:off x="953425" y="880843"/>
            <a:ext cx="143979" cy="379205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8" name="Round Same Side Corner Rectangle 20">
            <a:extLst>
              <a:ext uri="{FF2B5EF4-FFF2-40B4-BE49-F238E27FC236}">
                <a16:creationId xmlns:a16="http://schemas.microsoft.com/office/drawing/2014/main" xmlns="" id="{3EBC4D93-B7CB-4D9A-9EA4-6520EF743FFA}"/>
              </a:ext>
            </a:extLst>
          </p:cNvPr>
          <p:cNvSpPr/>
          <p:nvPr/>
        </p:nvSpPr>
        <p:spPr>
          <a:xfrm rot="10800000">
            <a:off x="742533" y="873267"/>
            <a:ext cx="175165" cy="373662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9" name="Freeform 53">
            <a:extLst>
              <a:ext uri="{FF2B5EF4-FFF2-40B4-BE49-F238E27FC236}">
                <a16:creationId xmlns:a16="http://schemas.microsoft.com/office/drawing/2014/main" xmlns="" id="{A96D85E9-ABBD-4BCD-82CA-6C7AF4B75FC3}"/>
              </a:ext>
            </a:extLst>
          </p:cNvPr>
          <p:cNvSpPr/>
          <p:nvPr/>
        </p:nvSpPr>
        <p:spPr>
          <a:xfrm>
            <a:off x="2261271" y="1760622"/>
            <a:ext cx="223294" cy="22894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0" name="Donut 39">
            <a:extLst>
              <a:ext uri="{FF2B5EF4-FFF2-40B4-BE49-F238E27FC236}">
                <a16:creationId xmlns:a16="http://schemas.microsoft.com/office/drawing/2014/main" xmlns="" id="{AFC96FA5-353B-483A-9458-49287253EDB3}"/>
              </a:ext>
            </a:extLst>
          </p:cNvPr>
          <p:cNvSpPr/>
          <p:nvPr/>
        </p:nvSpPr>
        <p:spPr>
          <a:xfrm>
            <a:off x="3766911" y="996465"/>
            <a:ext cx="223885" cy="22388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9371753" y="269032"/>
            <a:ext cx="2028337" cy="2028337"/>
            <a:chOff x="7249547" y="167887"/>
            <a:chExt cx="1575792" cy="1575792"/>
          </a:xfrm>
        </p:grpSpPr>
        <p:sp>
          <p:nvSpPr>
            <p:cNvPr id="50" name="Oval 49"/>
            <p:cNvSpPr/>
            <p:nvPr userDrawn="1"/>
          </p:nvSpPr>
          <p:spPr>
            <a:xfrm>
              <a:off x="7308304" y="226644"/>
              <a:ext cx="1458278" cy="1458278"/>
            </a:xfrm>
            <a:prstGeom prst="ellipse">
              <a:avLst/>
            </a:prstGeom>
            <a:solidFill>
              <a:srgbClr val="5BC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1" name="Oval 50"/>
            <p:cNvSpPr/>
            <p:nvPr userDrawn="1"/>
          </p:nvSpPr>
          <p:spPr>
            <a:xfrm>
              <a:off x="7249547" y="167887"/>
              <a:ext cx="1575792" cy="1575792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908A2903-23F8-47E8-B3FD-9DD57AFC1B68}"/>
              </a:ext>
            </a:extLst>
          </p:cNvPr>
          <p:cNvGrpSpPr/>
          <p:nvPr/>
        </p:nvGrpSpPr>
        <p:grpSpPr>
          <a:xfrm>
            <a:off x="9663036" y="729092"/>
            <a:ext cx="1445770" cy="1108218"/>
            <a:chOff x="9064829" y="526174"/>
            <a:chExt cx="1445770" cy="1108218"/>
          </a:xfrm>
        </p:grpSpPr>
        <p:sp>
          <p:nvSpPr>
            <p:cNvPr id="32" name="TextBox 31"/>
            <p:cNvSpPr txBox="1"/>
            <p:nvPr/>
          </p:nvSpPr>
          <p:spPr>
            <a:xfrm>
              <a:off x="9064829" y="526174"/>
              <a:ext cx="144577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ko-KR" sz="5400" b="1" dirty="0">
                  <a:solidFill>
                    <a:schemeClr val="bg1"/>
                  </a:solidFill>
                  <a:cs typeface="Arial" pitchFamily="34" charset="0"/>
                </a:rPr>
                <a:t>96</a:t>
              </a:r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%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81597" y="1326615"/>
              <a:ext cx="1429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chemeClr val="bg1"/>
                  </a:solidFill>
                  <a:cs typeface="Arial" pitchFamily="34" charset="0"/>
                </a:rPr>
                <a:t>Contents Title</a:t>
              </a:r>
              <a:endParaRPr lang="ko-KR" alt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4072384" y="3985618"/>
            <a:ext cx="709194" cy="709194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60CFBC39-F118-4C40-8D0A-A00A01832B51}"/>
              </a:ext>
            </a:extLst>
          </p:cNvPr>
          <p:cNvGrpSpPr/>
          <p:nvPr/>
        </p:nvGrpSpPr>
        <p:grpSpPr>
          <a:xfrm>
            <a:off x="4903822" y="3788670"/>
            <a:ext cx="2772000" cy="1103095"/>
            <a:chOff x="4903822" y="3840016"/>
            <a:chExt cx="2772000" cy="1103095"/>
          </a:xfrm>
        </p:grpSpPr>
        <p:sp>
          <p:nvSpPr>
            <p:cNvPr id="11" name="TextBox 10"/>
            <p:cNvSpPr txBox="1"/>
            <p:nvPr/>
          </p:nvSpPr>
          <p:spPr>
            <a:xfrm>
              <a:off x="4903822" y="4112114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03822" y="3840016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</a:p>
          </p:txBody>
        </p:sp>
      </p:grpSp>
      <p:sp>
        <p:nvSpPr>
          <p:cNvPr id="37" name="Oval 36"/>
          <p:cNvSpPr/>
          <p:nvPr/>
        </p:nvSpPr>
        <p:spPr>
          <a:xfrm>
            <a:off x="7892746" y="3985618"/>
            <a:ext cx="709194" cy="709194"/>
          </a:xfrm>
          <a:prstGeom prst="ellipse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4C65A623-F28B-4F05-802A-0E801E155392}"/>
              </a:ext>
            </a:extLst>
          </p:cNvPr>
          <p:cNvGrpSpPr/>
          <p:nvPr/>
        </p:nvGrpSpPr>
        <p:grpSpPr>
          <a:xfrm>
            <a:off x="8724184" y="3788670"/>
            <a:ext cx="2772000" cy="1103095"/>
            <a:chOff x="8621632" y="3839869"/>
            <a:chExt cx="2772000" cy="1103095"/>
          </a:xfrm>
        </p:grpSpPr>
        <p:sp>
          <p:nvSpPr>
            <p:cNvPr id="38" name="TextBox 37"/>
            <p:cNvSpPr txBox="1"/>
            <p:nvPr/>
          </p:nvSpPr>
          <p:spPr>
            <a:xfrm>
              <a:off x="8621632" y="4111967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621632" y="3839869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1" name="Oval 40"/>
          <p:cNvSpPr/>
          <p:nvPr/>
        </p:nvSpPr>
        <p:spPr>
          <a:xfrm>
            <a:off x="4079076" y="5232388"/>
            <a:ext cx="709194" cy="709194"/>
          </a:xfrm>
          <a:prstGeom prst="ellipse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FCFA42CD-23F9-4BA0-88A4-52A346A9ED9A}"/>
              </a:ext>
            </a:extLst>
          </p:cNvPr>
          <p:cNvGrpSpPr/>
          <p:nvPr/>
        </p:nvGrpSpPr>
        <p:grpSpPr>
          <a:xfrm>
            <a:off x="4903822" y="5035440"/>
            <a:ext cx="2772000" cy="1103095"/>
            <a:chOff x="4903822" y="4915304"/>
            <a:chExt cx="2772000" cy="1103095"/>
          </a:xfrm>
        </p:grpSpPr>
        <p:sp>
          <p:nvSpPr>
            <p:cNvPr id="42" name="TextBox 41"/>
            <p:cNvSpPr txBox="1"/>
            <p:nvPr/>
          </p:nvSpPr>
          <p:spPr>
            <a:xfrm>
              <a:off x="4903822" y="5187402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03822" y="4915304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7899438" y="5232388"/>
            <a:ext cx="709194" cy="709194"/>
          </a:xfrm>
          <a:prstGeom prst="ellipse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A727B846-75DD-4CA8-9B36-661A62F2123C}"/>
              </a:ext>
            </a:extLst>
          </p:cNvPr>
          <p:cNvGrpSpPr/>
          <p:nvPr/>
        </p:nvGrpSpPr>
        <p:grpSpPr>
          <a:xfrm>
            <a:off x="8724184" y="5035440"/>
            <a:ext cx="2772000" cy="1103095"/>
            <a:chOff x="8621632" y="4933373"/>
            <a:chExt cx="2772000" cy="1103095"/>
          </a:xfrm>
        </p:grpSpPr>
        <p:sp>
          <p:nvSpPr>
            <p:cNvPr id="46" name="TextBox 45"/>
            <p:cNvSpPr txBox="1"/>
            <p:nvPr/>
          </p:nvSpPr>
          <p:spPr>
            <a:xfrm>
              <a:off x="8621632" y="5205471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621632" y="4933373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77BD155B-A44B-4073-83E5-276BB2254C94}"/>
              </a:ext>
            </a:extLst>
          </p:cNvPr>
          <p:cNvSpPr txBox="1"/>
          <p:nvPr/>
        </p:nvSpPr>
        <p:spPr>
          <a:xfrm>
            <a:off x="4046535" y="1282252"/>
            <a:ext cx="2671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Images &amp;</a:t>
            </a:r>
            <a:br>
              <a:rPr lang="en-US" altLang="ko-KR" sz="4000" dirty="0">
                <a:solidFill>
                  <a:schemeClr val="bg1"/>
                </a:solidFill>
                <a:latin typeface="+mj-lt"/>
              </a:rPr>
            </a:b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Contents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61CFC90B-0376-437E-9A6B-886740238321}"/>
              </a:ext>
            </a:extLst>
          </p:cNvPr>
          <p:cNvSpPr txBox="1"/>
          <p:nvPr/>
        </p:nvSpPr>
        <p:spPr>
          <a:xfrm>
            <a:off x="3926890" y="2757806"/>
            <a:ext cx="7686845" cy="600164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 Easy to change colors, photos and text. Get a modern PowerPoint  Presentation that is beautifully designed. </a:t>
            </a:r>
            <a:r>
              <a:rPr lang="en-US" altLang="ko-KR" sz="11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</a:t>
            </a: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xmlns="" id="{371D73E6-33D9-43A7-AE69-F4C127AEFE6D}"/>
              </a:ext>
            </a:extLst>
          </p:cNvPr>
          <p:cNvSpPr/>
          <p:nvPr/>
        </p:nvSpPr>
        <p:spPr>
          <a:xfrm>
            <a:off x="4249597" y="5441085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xmlns="" id="{CD7C4185-B102-4289-9C5F-11C2839FB9D3}"/>
              </a:ext>
            </a:extLst>
          </p:cNvPr>
          <p:cNvSpPr/>
          <p:nvPr/>
        </p:nvSpPr>
        <p:spPr>
          <a:xfrm>
            <a:off x="4249596" y="4151301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xmlns="" id="{4097C796-6926-423A-A7D5-AB30714B83E4}"/>
              </a:ext>
            </a:extLst>
          </p:cNvPr>
          <p:cNvSpPr/>
          <p:nvPr/>
        </p:nvSpPr>
        <p:spPr>
          <a:xfrm rot="2700000">
            <a:off x="8122131" y="4083555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xmlns="" id="{B96BED6D-4D7D-4C72-96EE-C9CDD6B72B5A}"/>
              </a:ext>
            </a:extLst>
          </p:cNvPr>
          <p:cNvSpPr/>
          <p:nvPr/>
        </p:nvSpPr>
        <p:spPr>
          <a:xfrm>
            <a:off x="8112599" y="5429663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3D66C17-0FD4-411C-B6EC-F9A0607D89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568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C645757-3B4C-408A-993A-4E66E980D3F7}"/>
              </a:ext>
            </a:extLst>
          </p:cNvPr>
          <p:cNvGrpSpPr/>
          <p:nvPr/>
        </p:nvGrpSpPr>
        <p:grpSpPr>
          <a:xfrm>
            <a:off x="7360444" y="1777277"/>
            <a:ext cx="4030387" cy="3816424"/>
            <a:chOff x="6077987" y="3903821"/>
            <a:chExt cx="2429050" cy="230009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F7C7D95E-96AF-44DE-A448-3B95EB9E151E}"/>
                </a:ext>
              </a:extLst>
            </p:cNvPr>
            <p:cNvGrpSpPr/>
            <p:nvPr/>
          </p:nvGrpSpPr>
          <p:grpSpPr>
            <a:xfrm>
              <a:off x="6077987" y="3903821"/>
              <a:ext cx="2018835" cy="2300098"/>
              <a:chOff x="6444208" y="2937378"/>
              <a:chExt cx="2699792" cy="307592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05694A20-58EA-4C5E-971B-9B9100CBC9EA}"/>
                  </a:ext>
                </a:extLst>
              </p:cNvPr>
              <p:cNvSpPr/>
              <p:nvPr/>
            </p:nvSpPr>
            <p:spPr>
              <a:xfrm>
                <a:off x="6444208" y="3881706"/>
                <a:ext cx="2681090" cy="151684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2" name="Right Triangle 11">
                <a:extLst>
                  <a:ext uri="{FF2B5EF4-FFF2-40B4-BE49-F238E27FC236}">
                    <a16:creationId xmlns:a16="http://schemas.microsoft.com/office/drawing/2014/main" xmlns="" id="{4839BF81-4661-4E3B-BC02-AB8050AD7115}"/>
                  </a:ext>
                </a:extLst>
              </p:cNvPr>
              <p:cNvSpPr/>
              <p:nvPr/>
            </p:nvSpPr>
            <p:spPr>
              <a:xfrm rot="8100000">
                <a:off x="6825200" y="2937378"/>
                <a:ext cx="1905463" cy="1905463"/>
              </a:xfrm>
              <a:prstGeom prst="rt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7CF0A6C3-65A9-407D-9727-E028F2824948}"/>
                  </a:ext>
                </a:extLst>
              </p:cNvPr>
              <p:cNvSpPr/>
              <p:nvPr/>
            </p:nvSpPr>
            <p:spPr>
              <a:xfrm>
                <a:off x="6723224" y="3012357"/>
                <a:ext cx="2141760" cy="2955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Trapezoid 13">
                <a:extLst>
                  <a:ext uri="{FF2B5EF4-FFF2-40B4-BE49-F238E27FC236}">
                    <a16:creationId xmlns:a16="http://schemas.microsoft.com/office/drawing/2014/main" xmlns="" id="{B5740002-3F12-44DC-8C7D-CD57FA1DDCEF}"/>
                  </a:ext>
                </a:extLst>
              </p:cNvPr>
              <p:cNvSpPr/>
              <p:nvPr/>
            </p:nvSpPr>
            <p:spPr>
              <a:xfrm>
                <a:off x="6444208" y="4800600"/>
                <a:ext cx="2699792" cy="1212704"/>
              </a:xfrm>
              <a:prstGeom prst="trapezoid">
                <a:avLst>
                  <a:gd name="adj" fmla="val 59461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xmlns="" id="{DFB7C73A-7FBB-40A2-B4C1-8629C227B775}"/>
                  </a:ext>
                </a:extLst>
              </p:cNvPr>
              <p:cNvSpPr/>
              <p:nvPr/>
            </p:nvSpPr>
            <p:spPr>
              <a:xfrm rot="5400000">
                <a:off x="5737292" y="4575557"/>
                <a:ext cx="2152504" cy="722990"/>
              </a:xfrm>
              <a:prstGeom prst="triangle">
                <a:avLst>
                  <a:gd name="adj" fmla="val 44691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xmlns="" id="{484314E6-86BA-46B9-BB90-DE93EAA7FC83}"/>
                  </a:ext>
                </a:extLst>
              </p:cNvPr>
              <p:cNvSpPr/>
              <p:nvPr/>
            </p:nvSpPr>
            <p:spPr>
              <a:xfrm rot="16200000">
                <a:off x="7687550" y="4575557"/>
                <a:ext cx="2152504" cy="722990"/>
              </a:xfrm>
              <a:prstGeom prst="triangle">
                <a:avLst>
                  <a:gd name="adj" fmla="val 55311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E313F46D-DDC1-43BD-A0BE-CD4C0418B14D}"/>
                </a:ext>
              </a:extLst>
            </p:cNvPr>
            <p:cNvGrpSpPr/>
            <p:nvPr/>
          </p:nvGrpSpPr>
          <p:grpSpPr>
            <a:xfrm>
              <a:off x="6348905" y="4100168"/>
              <a:ext cx="2158132" cy="821159"/>
              <a:chOff x="6715125" y="3133725"/>
              <a:chExt cx="2886075" cy="1098138"/>
            </a:xfrm>
          </p:grpSpPr>
          <p:sp>
            <p:nvSpPr>
              <p:cNvPr id="6" name="Freeform 59">
                <a:extLst>
                  <a:ext uri="{FF2B5EF4-FFF2-40B4-BE49-F238E27FC236}">
                    <a16:creationId xmlns:a16="http://schemas.microsoft.com/office/drawing/2014/main" xmlns="" id="{2D0151D8-C371-4CBF-BF34-079D90A80A89}"/>
                  </a:ext>
                </a:extLst>
              </p:cNvPr>
              <p:cNvSpPr/>
              <p:nvPr/>
            </p:nvSpPr>
            <p:spPr>
              <a:xfrm>
                <a:off x="6715125" y="3133725"/>
                <a:ext cx="2886075" cy="1066800"/>
              </a:xfrm>
              <a:custGeom>
                <a:avLst/>
                <a:gdLst>
                  <a:gd name="connsiteX0" fmla="*/ 0 w 2886075"/>
                  <a:gd name="connsiteY0" fmla="*/ 1066800 h 1066800"/>
                  <a:gd name="connsiteX1" fmla="*/ 561975 w 2886075"/>
                  <a:gd name="connsiteY1" fmla="*/ 571500 h 1066800"/>
                  <a:gd name="connsiteX2" fmla="*/ 981075 w 2886075"/>
                  <a:gd name="connsiteY2" fmla="*/ 1047750 h 1066800"/>
                  <a:gd name="connsiteX3" fmla="*/ 1504950 w 2886075"/>
                  <a:gd name="connsiteY3" fmla="*/ 295275 h 1066800"/>
                  <a:gd name="connsiteX4" fmla="*/ 1838325 w 2886075"/>
                  <a:gd name="connsiteY4" fmla="*/ 695325 h 1066800"/>
                  <a:gd name="connsiteX5" fmla="*/ 2886075 w 2886075"/>
                  <a:gd name="connsiteY5" fmla="*/ 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6075" h="1066800">
                    <a:moveTo>
                      <a:pt x="0" y="1066800"/>
                    </a:moveTo>
                    <a:lnTo>
                      <a:pt x="561975" y="571500"/>
                    </a:lnTo>
                    <a:lnTo>
                      <a:pt x="981075" y="1047750"/>
                    </a:lnTo>
                    <a:lnTo>
                      <a:pt x="1504950" y="295275"/>
                    </a:lnTo>
                    <a:lnTo>
                      <a:pt x="1838325" y="695325"/>
                    </a:lnTo>
                    <a:lnTo>
                      <a:pt x="2886075" y="0"/>
                    </a:lnTo>
                  </a:path>
                </a:pathLst>
              </a:cu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1C0DE99E-ED16-4529-9E44-00054B74485D}"/>
                  </a:ext>
                </a:extLst>
              </p:cNvPr>
              <p:cNvSpPr/>
              <p:nvPr/>
            </p:nvSpPr>
            <p:spPr>
              <a:xfrm>
                <a:off x="7179700" y="3644816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88AC348F-E3EA-434A-BD45-A1236DDE5368}"/>
                  </a:ext>
                </a:extLst>
              </p:cNvPr>
              <p:cNvSpPr/>
              <p:nvPr/>
            </p:nvSpPr>
            <p:spPr>
              <a:xfrm>
                <a:off x="7633915" y="4087847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xmlns="" id="{0DC5E37D-9539-4442-B5AC-EA515276E465}"/>
                  </a:ext>
                </a:extLst>
              </p:cNvPr>
              <p:cNvSpPr/>
              <p:nvPr/>
            </p:nvSpPr>
            <p:spPr>
              <a:xfrm>
                <a:off x="8153399" y="3387877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xmlns="" id="{8D0EE18F-97BE-405D-8F3F-CD97299B3FCA}"/>
                  </a:ext>
                </a:extLst>
              </p:cNvPr>
              <p:cNvSpPr/>
              <p:nvPr/>
            </p:nvSpPr>
            <p:spPr>
              <a:xfrm>
                <a:off x="8520283" y="3746093"/>
                <a:ext cx="144016" cy="14401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75EE1703-CD25-4AA0-892D-BD5BC7C430EE}"/>
              </a:ext>
            </a:extLst>
          </p:cNvPr>
          <p:cNvGrpSpPr/>
          <p:nvPr/>
        </p:nvGrpSpPr>
        <p:grpSpPr>
          <a:xfrm>
            <a:off x="8472688" y="3573017"/>
            <a:ext cx="1750634" cy="2483590"/>
            <a:chOff x="5563086" y="2852936"/>
            <a:chExt cx="646663" cy="917408"/>
          </a:xfrm>
          <a:solidFill>
            <a:srgbClr val="E6260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xmlns="" id="{FBEF598B-1AE3-4F26-B415-F3AC38E66DA0}"/>
                </a:ext>
              </a:extLst>
            </p:cNvPr>
            <p:cNvSpPr/>
            <p:nvPr/>
          </p:nvSpPr>
          <p:spPr>
            <a:xfrm>
              <a:off x="5563086" y="2852936"/>
              <a:ext cx="646663" cy="676077"/>
            </a:xfrm>
            <a:custGeom>
              <a:avLst/>
              <a:gdLst>
                <a:gd name="connsiteX0" fmla="*/ 324036 w 648072"/>
                <a:gd name="connsiteY0" fmla="*/ 0 h 671314"/>
                <a:gd name="connsiteX1" fmla="*/ 646309 w 648072"/>
                <a:gd name="connsiteY1" fmla="*/ 306546 h 671314"/>
                <a:gd name="connsiteX2" fmla="*/ 647214 w 648072"/>
                <a:gd name="connsiteY2" fmla="*/ 306507 h 671314"/>
                <a:gd name="connsiteX3" fmla="*/ 646549 w 648072"/>
                <a:gd name="connsiteY3" fmla="*/ 308923 h 671314"/>
                <a:gd name="connsiteX4" fmla="*/ 648072 w 648072"/>
                <a:gd name="connsiteY4" fmla="*/ 324036 h 671314"/>
                <a:gd name="connsiteX5" fmla="*/ 642386 w 648072"/>
                <a:gd name="connsiteY5" fmla="*/ 324036 h 671314"/>
                <a:gd name="connsiteX6" fmla="*/ 403374 w 648072"/>
                <a:gd name="connsiteY6" fmla="*/ 586679 h 671314"/>
                <a:gd name="connsiteX7" fmla="*/ 403374 w 648072"/>
                <a:gd name="connsiteY7" fmla="*/ 671314 h 671314"/>
                <a:gd name="connsiteX8" fmla="*/ 240670 w 648072"/>
                <a:gd name="connsiteY8" fmla="*/ 671314 h 671314"/>
                <a:gd name="connsiteX9" fmla="*/ 234782 w 648072"/>
                <a:gd name="connsiteY9" fmla="*/ 596067 h 671314"/>
                <a:gd name="connsiteX10" fmla="*/ 486035 w 648072"/>
                <a:gd name="connsiteY10" fmla="*/ 323939 h 671314"/>
                <a:gd name="connsiteX11" fmla="*/ 324036 w 648072"/>
                <a:gd name="connsiteY11" fmla="*/ 162018 h 671314"/>
                <a:gd name="connsiteX12" fmla="*/ 162018 w 648072"/>
                <a:gd name="connsiteY12" fmla="*/ 324036 h 671314"/>
                <a:gd name="connsiteX13" fmla="*/ 0 w 648072"/>
                <a:gd name="connsiteY13" fmla="*/ 324036 h 671314"/>
                <a:gd name="connsiteX14" fmla="*/ 324036 w 648072"/>
                <a:gd name="connsiteY14" fmla="*/ 0 h 671314"/>
                <a:gd name="connsiteX0" fmla="*/ 324036 w 648072"/>
                <a:gd name="connsiteY0" fmla="*/ 0 h 671314"/>
                <a:gd name="connsiteX1" fmla="*/ 646309 w 648072"/>
                <a:gd name="connsiteY1" fmla="*/ 306546 h 671314"/>
                <a:gd name="connsiteX2" fmla="*/ 647214 w 648072"/>
                <a:gd name="connsiteY2" fmla="*/ 306507 h 671314"/>
                <a:gd name="connsiteX3" fmla="*/ 646549 w 648072"/>
                <a:gd name="connsiteY3" fmla="*/ 308923 h 671314"/>
                <a:gd name="connsiteX4" fmla="*/ 648072 w 648072"/>
                <a:gd name="connsiteY4" fmla="*/ 324036 h 671314"/>
                <a:gd name="connsiteX5" fmla="*/ 642386 w 648072"/>
                <a:gd name="connsiteY5" fmla="*/ 324036 h 671314"/>
                <a:gd name="connsiteX6" fmla="*/ 403374 w 648072"/>
                <a:gd name="connsiteY6" fmla="*/ 586679 h 671314"/>
                <a:gd name="connsiteX7" fmla="*/ 403374 w 648072"/>
                <a:gd name="connsiteY7" fmla="*/ 671314 h 671314"/>
                <a:gd name="connsiteX8" fmla="*/ 240670 w 648072"/>
                <a:gd name="connsiteY8" fmla="*/ 671314 h 671314"/>
                <a:gd name="connsiteX9" fmla="*/ 234782 w 648072"/>
                <a:gd name="connsiteY9" fmla="*/ 596067 h 671314"/>
                <a:gd name="connsiteX10" fmla="*/ 486035 w 648072"/>
                <a:gd name="connsiteY10" fmla="*/ 323939 h 671314"/>
                <a:gd name="connsiteX11" fmla="*/ 324036 w 648072"/>
                <a:gd name="connsiteY11" fmla="*/ 162018 h 671314"/>
                <a:gd name="connsiteX12" fmla="*/ 162018 w 648072"/>
                <a:gd name="connsiteY12" fmla="*/ 324036 h 671314"/>
                <a:gd name="connsiteX13" fmla="*/ 0 w 648072"/>
                <a:gd name="connsiteY13" fmla="*/ 324036 h 671314"/>
                <a:gd name="connsiteX14" fmla="*/ 324036 w 648072"/>
                <a:gd name="connsiteY14" fmla="*/ 0 h 671314"/>
                <a:gd name="connsiteX0" fmla="*/ 324036 w 661348"/>
                <a:gd name="connsiteY0" fmla="*/ 0 h 671314"/>
                <a:gd name="connsiteX1" fmla="*/ 646309 w 661348"/>
                <a:gd name="connsiteY1" fmla="*/ 306546 h 671314"/>
                <a:gd name="connsiteX2" fmla="*/ 647214 w 661348"/>
                <a:gd name="connsiteY2" fmla="*/ 306507 h 671314"/>
                <a:gd name="connsiteX3" fmla="*/ 646549 w 661348"/>
                <a:gd name="connsiteY3" fmla="*/ 308923 h 671314"/>
                <a:gd name="connsiteX4" fmla="*/ 642386 w 661348"/>
                <a:gd name="connsiteY4" fmla="*/ 324036 h 671314"/>
                <a:gd name="connsiteX5" fmla="*/ 403374 w 661348"/>
                <a:gd name="connsiteY5" fmla="*/ 586679 h 671314"/>
                <a:gd name="connsiteX6" fmla="*/ 403374 w 661348"/>
                <a:gd name="connsiteY6" fmla="*/ 671314 h 671314"/>
                <a:gd name="connsiteX7" fmla="*/ 240670 w 661348"/>
                <a:gd name="connsiteY7" fmla="*/ 671314 h 671314"/>
                <a:gd name="connsiteX8" fmla="*/ 234782 w 661348"/>
                <a:gd name="connsiteY8" fmla="*/ 596067 h 671314"/>
                <a:gd name="connsiteX9" fmla="*/ 486035 w 661348"/>
                <a:gd name="connsiteY9" fmla="*/ 323939 h 671314"/>
                <a:gd name="connsiteX10" fmla="*/ 324036 w 661348"/>
                <a:gd name="connsiteY10" fmla="*/ 162018 h 671314"/>
                <a:gd name="connsiteX11" fmla="*/ 162018 w 661348"/>
                <a:gd name="connsiteY11" fmla="*/ 324036 h 671314"/>
                <a:gd name="connsiteX12" fmla="*/ 0 w 661348"/>
                <a:gd name="connsiteY12" fmla="*/ 324036 h 671314"/>
                <a:gd name="connsiteX13" fmla="*/ 324036 w 661348"/>
                <a:gd name="connsiteY13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646549 w 647214"/>
                <a:gd name="connsiteY3" fmla="*/ 308923 h 671314"/>
                <a:gd name="connsiteX4" fmla="*/ 403374 w 647214"/>
                <a:gd name="connsiteY4" fmla="*/ 586679 h 671314"/>
                <a:gd name="connsiteX5" fmla="*/ 403374 w 647214"/>
                <a:gd name="connsiteY5" fmla="*/ 671314 h 671314"/>
                <a:gd name="connsiteX6" fmla="*/ 240670 w 647214"/>
                <a:gd name="connsiteY6" fmla="*/ 671314 h 671314"/>
                <a:gd name="connsiteX7" fmla="*/ 234782 w 647214"/>
                <a:gd name="connsiteY7" fmla="*/ 596067 h 671314"/>
                <a:gd name="connsiteX8" fmla="*/ 486035 w 647214"/>
                <a:gd name="connsiteY8" fmla="*/ 323939 h 671314"/>
                <a:gd name="connsiteX9" fmla="*/ 324036 w 647214"/>
                <a:gd name="connsiteY9" fmla="*/ 162018 h 671314"/>
                <a:gd name="connsiteX10" fmla="*/ 162018 w 647214"/>
                <a:gd name="connsiteY10" fmla="*/ 324036 h 671314"/>
                <a:gd name="connsiteX11" fmla="*/ 0 w 647214"/>
                <a:gd name="connsiteY11" fmla="*/ 324036 h 671314"/>
                <a:gd name="connsiteX12" fmla="*/ 324036 w 647214"/>
                <a:gd name="connsiteY12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14"/>
                <a:gd name="connsiteY0" fmla="*/ 0 h 671314"/>
                <a:gd name="connsiteX1" fmla="*/ 646309 w 647214"/>
                <a:gd name="connsiteY1" fmla="*/ 306546 h 671314"/>
                <a:gd name="connsiteX2" fmla="*/ 647214 w 647214"/>
                <a:gd name="connsiteY2" fmla="*/ 306507 h 671314"/>
                <a:gd name="connsiteX3" fmla="*/ 403374 w 647214"/>
                <a:gd name="connsiteY3" fmla="*/ 586679 h 671314"/>
                <a:gd name="connsiteX4" fmla="*/ 403374 w 647214"/>
                <a:gd name="connsiteY4" fmla="*/ 671314 h 671314"/>
                <a:gd name="connsiteX5" fmla="*/ 240670 w 647214"/>
                <a:gd name="connsiteY5" fmla="*/ 671314 h 671314"/>
                <a:gd name="connsiteX6" fmla="*/ 234782 w 647214"/>
                <a:gd name="connsiteY6" fmla="*/ 596067 h 671314"/>
                <a:gd name="connsiteX7" fmla="*/ 486035 w 647214"/>
                <a:gd name="connsiteY7" fmla="*/ 323939 h 671314"/>
                <a:gd name="connsiteX8" fmla="*/ 324036 w 647214"/>
                <a:gd name="connsiteY8" fmla="*/ 162018 h 671314"/>
                <a:gd name="connsiteX9" fmla="*/ 162018 w 647214"/>
                <a:gd name="connsiteY9" fmla="*/ 324036 h 671314"/>
                <a:gd name="connsiteX10" fmla="*/ 0 w 647214"/>
                <a:gd name="connsiteY10" fmla="*/ 324036 h 671314"/>
                <a:gd name="connsiteX11" fmla="*/ 324036 w 647214"/>
                <a:gd name="connsiteY11" fmla="*/ 0 h 671314"/>
                <a:gd name="connsiteX0" fmla="*/ 324036 w 647233"/>
                <a:gd name="connsiteY0" fmla="*/ 0 h 671314"/>
                <a:gd name="connsiteX1" fmla="*/ 646309 w 647233"/>
                <a:gd name="connsiteY1" fmla="*/ 306546 h 671314"/>
                <a:gd name="connsiteX2" fmla="*/ 647214 w 647233"/>
                <a:gd name="connsiteY2" fmla="*/ 306507 h 671314"/>
                <a:gd name="connsiteX3" fmla="*/ 403374 w 647233"/>
                <a:gd name="connsiteY3" fmla="*/ 586679 h 671314"/>
                <a:gd name="connsiteX4" fmla="*/ 403374 w 647233"/>
                <a:gd name="connsiteY4" fmla="*/ 671314 h 671314"/>
                <a:gd name="connsiteX5" fmla="*/ 240670 w 647233"/>
                <a:gd name="connsiteY5" fmla="*/ 671314 h 671314"/>
                <a:gd name="connsiteX6" fmla="*/ 234782 w 647233"/>
                <a:gd name="connsiteY6" fmla="*/ 596067 h 671314"/>
                <a:gd name="connsiteX7" fmla="*/ 486035 w 647233"/>
                <a:gd name="connsiteY7" fmla="*/ 323939 h 671314"/>
                <a:gd name="connsiteX8" fmla="*/ 324036 w 647233"/>
                <a:gd name="connsiteY8" fmla="*/ 162018 h 671314"/>
                <a:gd name="connsiteX9" fmla="*/ 162018 w 647233"/>
                <a:gd name="connsiteY9" fmla="*/ 324036 h 671314"/>
                <a:gd name="connsiteX10" fmla="*/ 0 w 647233"/>
                <a:gd name="connsiteY10" fmla="*/ 324036 h 671314"/>
                <a:gd name="connsiteX11" fmla="*/ 324036 w 647233"/>
                <a:gd name="connsiteY11" fmla="*/ 0 h 671314"/>
                <a:gd name="connsiteX0" fmla="*/ 324036 w 646309"/>
                <a:gd name="connsiteY0" fmla="*/ 0 h 671314"/>
                <a:gd name="connsiteX1" fmla="*/ 646309 w 646309"/>
                <a:gd name="connsiteY1" fmla="*/ 306546 h 671314"/>
                <a:gd name="connsiteX2" fmla="*/ 403374 w 646309"/>
                <a:gd name="connsiteY2" fmla="*/ 586679 h 671314"/>
                <a:gd name="connsiteX3" fmla="*/ 403374 w 646309"/>
                <a:gd name="connsiteY3" fmla="*/ 671314 h 671314"/>
                <a:gd name="connsiteX4" fmla="*/ 240670 w 646309"/>
                <a:gd name="connsiteY4" fmla="*/ 671314 h 671314"/>
                <a:gd name="connsiteX5" fmla="*/ 234782 w 646309"/>
                <a:gd name="connsiteY5" fmla="*/ 596067 h 671314"/>
                <a:gd name="connsiteX6" fmla="*/ 486035 w 646309"/>
                <a:gd name="connsiteY6" fmla="*/ 323939 h 671314"/>
                <a:gd name="connsiteX7" fmla="*/ 324036 w 646309"/>
                <a:gd name="connsiteY7" fmla="*/ 162018 h 671314"/>
                <a:gd name="connsiteX8" fmla="*/ 162018 w 646309"/>
                <a:gd name="connsiteY8" fmla="*/ 324036 h 671314"/>
                <a:gd name="connsiteX9" fmla="*/ 0 w 646309"/>
                <a:gd name="connsiteY9" fmla="*/ 324036 h 671314"/>
                <a:gd name="connsiteX10" fmla="*/ 324036 w 646309"/>
                <a:gd name="connsiteY10" fmla="*/ 0 h 671314"/>
                <a:gd name="connsiteX0" fmla="*/ 324036 w 646408"/>
                <a:gd name="connsiteY0" fmla="*/ 0 h 671314"/>
                <a:gd name="connsiteX1" fmla="*/ 646309 w 646408"/>
                <a:gd name="connsiteY1" fmla="*/ 306546 h 671314"/>
                <a:gd name="connsiteX2" fmla="*/ 403374 w 646408"/>
                <a:gd name="connsiteY2" fmla="*/ 586679 h 671314"/>
                <a:gd name="connsiteX3" fmla="*/ 403374 w 646408"/>
                <a:gd name="connsiteY3" fmla="*/ 671314 h 671314"/>
                <a:gd name="connsiteX4" fmla="*/ 240670 w 646408"/>
                <a:gd name="connsiteY4" fmla="*/ 671314 h 671314"/>
                <a:gd name="connsiteX5" fmla="*/ 234782 w 646408"/>
                <a:gd name="connsiteY5" fmla="*/ 596067 h 671314"/>
                <a:gd name="connsiteX6" fmla="*/ 486035 w 646408"/>
                <a:gd name="connsiteY6" fmla="*/ 323939 h 671314"/>
                <a:gd name="connsiteX7" fmla="*/ 324036 w 646408"/>
                <a:gd name="connsiteY7" fmla="*/ 162018 h 671314"/>
                <a:gd name="connsiteX8" fmla="*/ 162018 w 646408"/>
                <a:gd name="connsiteY8" fmla="*/ 324036 h 671314"/>
                <a:gd name="connsiteX9" fmla="*/ 0 w 646408"/>
                <a:gd name="connsiteY9" fmla="*/ 324036 h 671314"/>
                <a:gd name="connsiteX10" fmla="*/ 324036 w 646408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1314"/>
                <a:gd name="connsiteX1" fmla="*/ 646309 w 646379"/>
                <a:gd name="connsiteY1" fmla="*/ 306546 h 671314"/>
                <a:gd name="connsiteX2" fmla="*/ 403374 w 646379"/>
                <a:gd name="connsiteY2" fmla="*/ 586679 h 671314"/>
                <a:gd name="connsiteX3" fmla="*/ 403374 w 646379"/>
                <a:gd name="connsiteY3" fmla="*/ 671314 h 671314"/>
                <a:gd name="connsiteX4" fmla="*/ 240670 w 646379"/>
                <a:gd name="connsiteY4" fmla="*/ 671314 h 671314"/>
                <a:gd name="connsiteX5" fmla="*/ 234782 w 646379"/>
                <a:gd name="connsiteY5" fmla="*/ 596067 h 671314"/>
                <a:gd name="connsiteX6" fmla="*/ 486035 w 646379"/>
                <a:gd name="connsiteY6" fmla="*/ 323939 h 671314"/>
                <a:gd name="connsiteX7" fmla="*/ 324036 w 646379"/>
                <a:gd name="connsiteY7" fmla="*/ 162018 h 671314"/>
                <a:gd name="connsiteX8" fmla="*/ 162018 w 646379"/>
                <a:gd name="connsiteY8" fmla="*/ 324036 h 671314"/>
                <a:gd name="connsiteX9" fmla="*/ 0 w 646379"/>
                <a:gd name="connsiteY9" fmla="*/ 324036 h 671314"/>
                <a:gd name="connsiteX10" fmla="*/ 324036 w 646379"/>
                <a:gd name="connsiteY10" fmla="*/ 0 h 671314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34782 w 646379"/>
                <a:gd name="connsiteY5" fmla="*/ 596067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6035 w 646379"/>
                <a:gd name="connsiteY6" fmla="*/ 323939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79"/>
                <a:gd name="connsiteY0" fmla="*/ 0 h 676077"/>
                <a:gd name="connsiteX1" fmla="*/ 646309 w 646379"/>
                <a:gd name="connsiteY1" fmla="*/ 306546 h 676077"/>
                <a:gd name="connsiteX2" fmla="*/ 403374 w 646379"/>
                <a:gd name="connsiteY2" fmla="*/ 586679 h 676077"/>
                <a:gd name="connsiteX3" fmla="*/ 403374 w 646379"/>
                <a:gd name="connsiteY3" fmla="*/ 671314 h 676077"/>
                <a:gd name="connsiteX4" fmla="*/ 243051 w 646379"/>
                <a:gd name="connsiteY4" fmla="*/ 676077 h 676077"/>
                <a:gd name="connsiteX5" fmla="*/ 244307 w 646379"/>
                <a:gd name="connsiteY5" fmla="*/ 593686 h 676077"/>
                <a:gd name="connsiteX6" fmla="*/ 483654 w 646379"/>
                <a:gd name="connsiteY6" fmla="*/ 297745 h 676077"/>
                <a:gd name="connsiteX7" fmla="*/ 324036 w 646379"/>
                <a:gd name="connsiteY7" fmla="*/ 162018 h 676077"/>
                <a:gd name="connsiteX8" fmla="*/ 162018 w 646379"/>
                <a:gd name="connsiteY8" fmla="*/ 324036 h 676077"/>
                <a:gd name="connsiteX9" fmla="*/ 0 w 646379"/>
                <a:gd name="connsiteY9" fmla="*/ 324036 h 676077"/>
                <a:gd name="connsiteX10" fmla="*/ 324036 w 64637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309"/>
                <a:gd name="connsiteY0" fmla="*/ 0 h 676077"/>
                <a:gd name="connsiteX1" fmla="*/ 646309 w 646309"/>
                <a:gd name="connsiteY1" fmla="*/ 306546 h 676077"/>
                <a:gd name="connsiteX2" fmla="*/ 403374 w 646309"/>
                <a:gd name="connsiteY2" fmla="*/ 586679 h 676077"/>
                <a:gd name="connsiteX3" fmla="*/ 403374 w 646309"/>
                <a:gd name="connsiteY3" fmla="*/ 671314 h 676077"/>
                <a:gd name="connsiteX4" fmla="*/ 243051 w 646309"/>
                <a:gd name="connsiteY4" fmla="*/ 676077 h 676077"/>
                <a:gd name="connsiteX5" fmla="*/ 244307 w 646309"/>
                <a:gd name="connsiteY5" fmla="*/ 593686 h 676077"/>
                <a:gd name="connsiteX6" fmla="*/ 483654 w 646309"/>
                <a:gd name="connsiteY6" fmla="*/ 297745 h 676077"/>
                <a:gd name="connsiteX7" fmla="*/ 324036 w 646309"/>
                <a:gd name="connsiteY7" fmla="*/ 162018 h 676077"/>
                <a:gd name="connsiteX8" fmla="*/ 162018 w 646309"/>
                <a:gd name="connsiteY8" fmla="*/ 324036 h 676077"/>
                <a:gd name="connsiteX9" fmla="*/ 0 w 646309"/>
                <a:gd name="connsiteY9" fmla="*/ 324036 h 676077"/>
                <a:gd name="connsiteX10" fmla="*/ 324036 w 646309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  <a:gd name="connsiteX0" fmla="*/ 324036 w 646663"/>
                <a:gd name="connsiteY0" fmla="*/ 0 h 676077"/>
                <a:gd name="connsiteX1" fmla="*/ 646309 w 646663"/>
                <a:gd name="connsiteY1" fmla="*/ 306546 h 676077"/>
                <a:gd name="connsiteX2" fmla="*/ 403374 w 646663"/>
                <a:gd name="connsiteY2" fmla="*/ 586679 h 676077"/>
                <a:gd name="connsiteX3" fmla="*/ 403374 w 646663"/>
                <a:gd name="connsiteY3" fmla="*/ 671314 h 676077"/>
                <a:gd name="connsiteX4" fmla="*/ 243051 w 646663"/>
                <a:gd name="connsiteY4" fmla="*/ 676077 h 676077"/>
                <a:gd name="connsiteX5" fmla="*/ 244307 w 646663"/>
                <a:gd name="connsiteY5" fmla="*/ 593686 h 676077"/>
                <a:gd name="connsiteX6" fmla="*/ 483654 w 646663"/>
                <a:gd name="connsiteY6" fmla="*/ 297745 h 676077"/>
                <a:gd name="connsiteX7" fmla="*/ 324036 w 646663"/>
                <a:gd name="connsiteY7" fmla="*/ 162018 h 676077"/>
                <a:gd name="connsiteX8" fmla="*/ 162018 w 646663"/>
                <a:gd name="connsiteY8" fmla="*/ 324036 h 676077"/>
                <a:gd name="connsiteX9" fmla="*/ 0 w 646663"/>
                <a:gd name="connsiteY9" fmla="*/ 324036 h 676077"/>
                <a:gd name="connsiteX10" fmla="*/ 324036 w 646663"/>
                <a:gd name="connsiteY10" fmla="*/ 0 h 67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6663" h="676077">
                  <a:moveTo>
                    <a:pt x="324036" y="0"/>
                  </a:moveTo>
                  <a:cubicBezTo>
                    <a:pt x="497105" y="0"/>
                    <a:pt x="655153" y="90439"/>
                    <a:pt x="646309" y="306546"/>
                  </a:cubicBezTo>
                  <a:cubicBezTo>
                    <a:pt x="624862" y="449930"/>
                    <a:pt x="405773" y="495682"/>
                    <a:pt x="403374" y="586679"/>
                  </a:cubicBezTo>
                  <a:lnTo>
                    <a:pt x="403374" y="671314"/>
                  </a:lnTo>
                  <a:lnTo>
                    <a:pt x="243051" y="676077"/>
                  </a:lnTo>
                  <a:cubicBezTo>
                    <a:pt x="243470" y="648613"/>
                    <a:pt x="243888" y="621150"/>
                    <a:pt x="244307" y="593686"/>
                  </a:cubicBezTo>
                  <a:cubicBezTo>
                    <a:pt x="253833" y="433696"/>
                    <a:pt x="475381" y="376021"/>
                    <a:pt x="483654" y="297745"/>
                  </a:cubicBezTo>
                  <a:cubicBezTo>
                    <a:pt x="483620" y="186880"/>
                    <a:pt x="377642" y="157636"/>
                    <a:pt x="324036" y="162018"/>
                  </a:cubicBezTo>
                  <a:cubicBezTo>
                    <a:pt x="270430" y="166400"/>
                    <a:pt x="162018" y="234556"/>
                    <a:pt x="162018" y="324036"/>
                  </a:cubicBezTo>
                  <a:lnTo>
                    <a:pt x="0" y="324036"/>
                  </a:ln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09A5888D-DFE6-44A4-A624-BE1B88F22CAF}"/>
                </a:ext>
              </a:extLst>
            </p:cNvPr>
            <p:cNvSpPr/>
            <p:nvPr/>
          </p:nvSpPr>
          <p:spPr>
            <a:xfrm>
              <a:off x="5805770" y="3581400"/>
              <a:ext cx="162704" cy="1889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15439272-D656-4D45-A448-E92C8E87BB79}"/>
              </a:ext>
            </a:extLst>
          </p:cNvPr>
          <p:cNvGrpSpPr/>
          <p:nvPr/>
        </p:nvGrpSpPr>
        <p:grpSpPr>
          <a:xfrm>
            <a:off x="9433559" y="4420099"/>
            <a:ext cx="1586375" cy="2094269"/>
            <a:chOff x="4020203" y="419231"/>
            <a:chExt cx="4367084" cy="5765249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Rectangle 36">
              <a:extLst>
                <a:ext uri="{FF2B5EF4-FFF2-40B4-BE49-F238E27FC236}">
                  <a16:creationId xmlns:a16="http://schemas.microsoft.com/office/drawing/2014/main" xmlns="" id="{CD0700D0-B061-486D-B495-58EF7C7AB22B}"/>
                </a:ext>
              </a:extLst>
            </p:cNvPr>
            <p:cNvSpPr/>
            <p:nvPr/>
          </p:nvSpPr>
          <p:spPr>
            <a:xfrm>
              <a:off x="4045205" y="619882"/>
              <a:ext cx="4294509" cy="5398073"/>
            </a:xfrm>
            <a:custGeom>
              <a:avLst/>
              <a:gdLst/>
              <a:ahLst/>
              <a:cxnLst/>
              <a:rect l="l" t="t" r="r" b="b"/>
              <a:pathLst>
                <a:path w="4294511" h="5398073">
                  <a:moveTo>
                    <a:pt x="1162213" y="0"/>
                  </a:moveTo>
                  <a:lnTo>
                    <a:pt x="1680726" y="0"/>
                  </a:lnTo>
                  <a:lnTo>
                    <a:pt x="1680726" y="2407824"/>
                  </a:lnTo>
                  <a:lnTo>
                    <a:pt x="1881378" y="2407824"/>
                  </a:lnTo>
                  <a:lnTo>
                    <a:pt x="1881378" y="1306295"/>
                  </a:lnTo>
                  <a:lnTo>
                    <a:pt x="2508555" y="1306295"/>
                  </a:lnTo>
                  <a:lnTo>
                    <a:pt x="2508555" y="2407824"/>
                  </a:lnTo>
                  <a:lnTo>
                    <a:pt x="2683986" y="2407824"/>
                  </a:lnTo>
                  <a:lnTo>
                    <a:pt x="2683986" y="1456809"/>
                  </a:lnTo>
                  <a:lnTo>
                    <a:pt x="3311163" y="1456809"/>
                  </a:lnTo>
                  <a:lnTo>
                    <a:pt x="3311163" y="2407824"/>
                  </a:lnTo>
                  <a:lnTo>
                    <a:pt x="3320378" y="2407824"/>
                  </a:lnTo>
                  <a:lnTo>
                    <a:pt x="3320378" y="1649240"/>
                  </a:lnTo>
                  <a:lnTo>
                    <a:pt x="3940780" y="1649240"/>
                  </a:lnTo>
                  <a:lnTo>
                    <a:pt x="3940780" y="2107035"/>
                  </a:lnTo>
                  <a:lnTo>
                    <a:pt x="4294511" y="2107035"/>
                  </a:lnTo>
                  <a:lnTo>
                    <a:pt x="4294511" y="3912904"/>
                  </a:lnTo>
                  <a:lnTo>
                    <a:pt x="3940780" y="3912904"/>
                  </a:lnTo>
                  <a:lnTo>
                    <a:pt x="3940780" y="4715513"/>
                  </a:lnTo>
                  <a:lnTo>
                    <a:pt x="3847228" y="4715513"/>
                  </a:lnTo>
                  <a:lnTo>
                    <a:pt x="3847228" y="5398073"/>
                  </a:lnTo>
                  <a:lnTo>
                    <a:pt x="1083968" y="5398073"/>
                  </a:lnTo>
                  <a:lnTo>
                    <a:pt x="1083968" y="4814946"/>
                  </a:lnTo>
                  <a:lnTo>
                    <a:pt x="959432" y="4814946"/>
                  </a:lnTo>
                  <a:lnTo>
                    <a:pt x="959432" y="4325080"/>
                  </a:lnTo>
                  <a:lnTo>
                    <a:pt x="708694" y="4325080"/>
                  </a:lnTo>
                  <a:lnTo>
                    <a:pt x="708694" y="3823450"/>
                  </a:lnTo>
                  <a:lnTo>
                    <a:pt x="457956" y="3823450"/>
                  </a:lnTo>
                  <a:lnTo>
                    <a:pt x="457956" y="3319551"/>
                  </a:lnTo>
                  <a:lnTo>
                    <a:pt x="261425" y="3319551"/>
                  </a:lnTo>
                  <a:lnTo>
                    <a:pt x="261425" y="2935233"/>
                  </a:lnTo>
                  <a:lnTo>
                    <a:pt x="0" y="2935233"/>
                  </a:lnTo>
                  <a:lnTo>
                    <a:pt x="0" y="2441147"/>
                  </a:lnTo>
                  <a:lnTo>
                    <a:pt x="627177" y="2441147"/>
                  </a:lnTo>
                  <a:lnTo>
                    <a:pt x="627177" y="2470757"/>
                  </a:lnTo>
                  <a:lnTo>
                    <a:pt x="888602" y="2470757"/>
                  </a:lnTo>
                  <a:lnTo>
                    <a:pt x="888602" y="2510208"/>
                  </a:lnTo>
                  <a:lnTo>
                    <a:pt x="1083968" y="2510208"/>
                  </a:lnTo>
                  <a:lnTo>
                    <a:pt x="1083968" y="2407824"/>
                  </a:lnTo>
                  <a:lnTo>
                    <a:pt x="1162213" y="2407824"/>
                  </a:lnTo>
                  <a:close/>
                </a:path>
              </a:pathLst>
            </a:custGeom>
            <a:solidFill>
              <a:schemeClr val="accent3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xmlns="" id="{C531F4D4-2BF2-44E1-A4CC-B81DC156D1CC}"/>
                </a:ext>
              </a:extLst>
            </p:cNvPr>
            <p:cNvSpPr/>
            <p:nvPr/>
          </p:nvSpPr>
          <p:spPr>
            <a:xfrm>
              <a:off x="4020203" y="419231"/>
              <a:ext cx="4367084" cy="5765249"/>
            </a:xfrm>
            <a:custGeom>
              <a:avLst/>
              <a:gdLst/>
              <a:ahLst/>
              <a:cxnLst/>
              <a:rect l="l" t="t" r="r" b="b"/>
              <a:pathLst>
                <a:path w="4367084" h="5765249">
                  <a:moveTo>
                    <a:pt x="3965780" y="4113557"/>
                  </a:moveTo>
                  <a:lnTo>
                    <a:pt x="4166432" y="4113557"/>
                  </a:lnTo>
                  <a:lnTo>
                    <a:pt x="4166432" y="4916165"/>
                  </a:lnTo>
                  <a:lnTo>
                    <a:pt x="3972555" y="4916165"/>
                  </a:lnTo>
                  <a:lnTo>
                    <a:pt x="3972555" y="5763466"/>
                  </a:lnTo>
                  <a:lnTo>
                    <a:pt x="3771903" y="5763466"/>
                  </a:lnTo>
                  <a:lnTo>
                    <a:pt x="3771903" y="5763465"/>
                  </a:lnTo>
                  <a:lnTo>
                    <a:pt x="1193520" y="5763465"/>
                  </a:lnTo>
                  <a:lnTo>
                    <a:pt x="1193520" y="5765249"/>
                  </a:lnTo>
                  <a:lnTo>
                    <a:pt x="992868" y="5765249"/>
                  </a:lnTo>
                  <a:lnTo>
                    <a:pt x="992868" y="5009248"/>
                  </a:lnTo>
                  <a:lnTo>
                    <a:pt x="1193520" y="5009248"/>
                  </a:lnTo>
                  <a:lnTo>
                    <a:pt x="1193520" y="5562813"/>
                  </a:lnTo>
                  <a:lnTo>
                    <a:pt x="3771903" y="5562813"/>
                  </a:lnTo>
                  <a:lnTo>
                    <a:pt x="3771903" y="4916165"/>
                  </a:lnTo>
                  <a:lnTo>
                    <a:pt x="3965780" y="4916165"/>
                  </a:lnTo>
                  <a:close/>
                  <a:moveTo>
                    <a:pt x="404924" y="3516123"/>
                  </a:moveTo>
                  <a:lnTo>
                    <a:pt x="605576" y="3516123"/>
                  </a:lnTo>
                  <a:lnTo>
                    <a:pt x="605576" y="4024102"/>
                  </a:lnTo>
                  <a:lnTo>
                    <a:pt x="794053" y="4024102"/>
                  </a:lnTo>
                  <a:lnTo>
                    <a:pt x="794053" y="4525732"/>
                  </a:lnTo>
                  <a:lnTo>
                    <a:pt x="991620" y="4525732"/>
                  </a:lnTo>
                  <a:lnTo>
                    <a:pt x="991620" y="5027362"/>
                  </a:lnTo>
                  <a:lnTo>
                    <a:pt x="790968" y="5027362"/>
                  </a:lnTo>
                  <a:lnTo>
                    <a:pt x="790968" y="4525732"/>
                  </a:lnTo>
                  <a:lnTo>
                    <a:pt x="593401" y="4525732"/>
                  </a:lnTo>
                  <a:lnTo>
                    <a:pt x="593401" y="4056122"/>
                  </a:lnTo>
                  <a:lnTo>
                    <a:pt x="404924" y="4056122"/>
                  </a:lnTo>
                  <a:close/>
                  <a:moveTo>
                    <a:pt x="4166432" y="2307688"/>
                  </a:moveTo>
                  <a:lnTo>
                    <a:pt x="4367084" y="2307688"/>
                  </a:lnTo>
                  <a:lnTo>
                    <a:pt x="4367084" y="4113556"/>
                  </a:lnTo>
                  <a:lnTo>
                    <a:pt x="4166432" y="4113556"/>
                  </a:lnTo>
                  <a:close/>
                  <a:moveTo>
                    <a:pt x="3965780" y="1906384"/>
                  </a:moveTo>
                  <a:lnTo>
                    <a:pt x="4166432" y="1906384"/>
                  </a:lnTo>
                  <a:lnTo>
                    <a:pt x="4166432" y="2307688"/>
                  </a:lnTo>
                  <a:lnTo>
                    <a:pt x="3965780" y="2307688"/>
                  </a:lnTo>
                  <a:close/>
                  <a:moveTo>
                    <a:pt x="2520856" y="1506947"/>
                  </a:moveTo>
                  <a:lnTo>
                    <a:pt x="2721508" y="1506947"/>
                  </a:lnTo>
                  <a:lnTo>
                    <a:pt x="3336164" y="1506947"/>
                  </a:lnTo>
                  <a:lnTo>
                    <a:pt x="3336164" y="1685040"/>
                  </a:lnTo>
                  <a:lnTo>
                    <a:pt x="3464150" y="1685040"/>
                  </a:lnTo>
                  <a:lnTo>
                    <a:pt x="3464150" y="1682197"/>
                  </a:lnTo>
                  <a:lnTo>
                    <a:pt x="3965780" y="1682197"/>
                  </a:lnTo>
                  <a:lnTo>
                    <a:pt x="3965780" y="1882849"/>
                  </a:lnTo>
                  <a:lnTo>
                    <a:pt x="3536816" y="1882849"/>
                  </a:lnTo>
                  <a:lnTo>
                    <a:pt x="3536816" y="2788626"/>
                  </a:lnTo>
                  <a:lnTo>
                    <a:pt x="3336164" y="2788626"/>
                  </a:lnTo>
                  <a:lnTo>
                    <a:pt x="3336164" y="1707599"/>
                  </a:lnTo>
                  <a:lnTo>
                    <a:pt x="2721508" y="1707599"/>
                  </a:lnTo>
                  <a:lnTo>
                    <a:pt x="2721508" y="2710859"/>
                  </a:lnTo>
                  <a:lnTo>
                    <a:pt x="2520856" y="2710859"/>
                  </a:lnTo>
                  <a:close/>
                  <a:moveTo>
                    <a:pt x="1705727" y="200652"/>
                  </a:moveTo>
                  <a:lnTo>
                    <a:pt x="1906379" y="200652"/>
                  </a:lnTo>
                  <a:lnTo>
                    <a:pt x="1906379" y="1306295"/>
                  </a:lnTo>
                  <a:lnTo>
                    <a:pt x="2508335" y="1306295"/>
                  </a:lnTo>
                  <a:lnTo>
                    <a:pt x="2508335" y="1506947"/>
                  </a:lnTo>
                  <a:lnTo>
                    <a:pt x="1906379" y="1506947"/>
                  </a:lnTo>
                  <a:lnTo>
                    <a:pt x="1906379" y="2608477"/>
                  </a:lnTo>
                  <a:lnTo>
                    <a:pt x="1705727" y="2608477"/>
                  </a:lnTo>
                  <a:close/>
                  <a:moveTo>
                    <a:pt x="986562" y="200652"/>
                  </a:moveTo>
                  <a:lnTo>
                    <a:pt x="1187214" y="200652"/>
                  </a:lnTo>
                  <a:lnTo>
                    <a:pt x="1187214" y="3612116"/>
                  </a:lnTo>
                  <a:lnTo>
                    <a:pt x="986562" y="3612116"/>
                  </a:lnTo>
                  <a:lnTo>
                    <a:pt x="986562" y="2838909"/>
                  </a:lnTo>
                  <a:lnTo>
                    <a:pt x="600014" y="2838909"/>
                  </a:lnTo>
                  <a:lnTo>
                    <a:pt x="600014" y="2641799"/>
                  </a:lnTo>
                  <a:lnTo>
                    <a:pt x="200652" y="2641799"/>
                  </a:lnTo>
                  <a:lnTo>
                    <a:pt x="200652" y="3118899"/>
                  </a:lnTo>
                  <a:lnTo>
                    <a:pt x="384605" y="3118899"/>
                  </a:lnTo>
                  <a:lnTo>
                    <a:pt x="384605" y="3520203"/>
                  </a:lnTo>
                  <a:lnTo>
                    <a:pt x="183953" y="3520203"/>
                  </a:lnTo>
                  <a:lnTo>
                    <a:pt x="183953" y="3141857"/>
                  </a:lnTo>
                  <a:lnTo>
                    <a:pt x="0" y="3141857"/>
                  </a:lnTo>
                  <a:lnTo>
                    <a:pt x="0" y="2439575"/>
                  </a:lnTo>
                  <a:lnTo>
                    <a:pt x="200652" y="2439575"/>
                  </a:lnTo>
                  <a:lnTo>
                    <a:pt x="200652" y="2441147"/>
                  </a:lnTo>
                  <a:lnTo>
                    <a:pt x="610687" y="2441147"/>
                  </a:lnTo>
                  <a:lnTo>
                    <a:pt x="610687" y="2638257"/>
                  </a:lnTo>
                  <a:lnTo>
                    <a:pt x="986562" y="2638257"/>
                  </a:lnTo>
                  <a:close/>
                  <a:moveTo>
                    <a:pt x="1187214" y="0"/>
                  </a:moveTo>
                  <a:lnTo>
                    <a:pt x="1688844" y="0"/>
                  </a:lnTo>
                  <a:lnTo>
                    <a:pt x="1688844" y="200652"/>
                  </a:lnTo>
                  <a:lnTo>
                    <a:pt x="1187214" y="2006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95DE30D-7E75-4B9C-828F-2A86ADA618D7}"/>
              </a:ext>
            </a:extLst>
          </p:cNvPr>
          <p:cNvSpPr/>
          <p:nvPr/>
        </p:nvSpPr>
        <p:spPr>
          <a:xfrm>
            <a:off x="-1" y="1648308"/>
            <a:ext cx="6325335" cy="1222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9DEDDEEE-43AC-4B66-B3F1-9D6FF036A28F}"/>
              </a:ext>
            </a:extLst>
          </p:cNvPr>
          <p:cNvSpPr/>
          <p:nvPr/>
        </p:nvSpPr>
        <p:spPr>
          <a:xfrm>
            <a:off x="1101037" y="3403922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E0F5D08-0ECD-4D40-A7DD-DD2544C6601B}"/>
              </a:ext>
            </a:extLst>
          </p:cNvPr>
          <p:cNvSpPr txBox="1"/>
          <p:nvPr/>
        </p:nvSpPr>
        <p:spPr>
          <a:xfrm>
            <a:off x="1576192" y="3388536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3A762C3-FD44-4198-936B-ADFE08B281EE}"/>
              </a:ext>
            </a:extLst>
          </p:cNvPr>
          <p:cNvSpPr txBox="1"/>
          <p:nvPr/>
        </p:nvSpPr>
        <p:spPr>
          <a:xfrm>
            <a:off x="1216606" y="3511642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17D14FC2-FC9B-4B67-8C3A-DAC9CCF085CC}"/>
              </a:ext>
            </a:extLst>
          </p:cNvPr>
          <p:cNvSpPr/>
          <p:nvPr/>
        </p:nvSpPr>
        <p:spPr>
          <a:xfrm>
            <a:off x="1101037" y="4181814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F7EB1CD-B8DF-4325-922F-710E9C3C44D3}"/>
              </a:ext>
            </a:extLst>
          </p:cNvPr>
          <p:cNvSpPr txBox="1"/>
          <p:nvPr/>
        </p:nvSpPr>
        <p:spPr>
          <a:xfrm>
            <a:off x="1576192" y="4166427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489F2EB-96DA-4C1B-AFD6-509F7059902B}"/>
              </a:ext>
            </a:extLst>
          </p:cNvPr>
          <p:cNvSpPr txBox="1"/>
          <p:nvPr/>
        </p:nvSpPr>
        <p:spPr>
          <a:xfrm>
            <a:off x="1216606" y="4289534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2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C6EB218-A5A7-4A49-B360-81289C0F80AA}"/>
              </a:ext>
            </a:extLst>
          </p:cNvPr>
          <p:cNvSpPr/>
          <p:nvPr/>
        </p:nvSpPr>
        <p:spPr>
          <a:xfrm>
            <a:off x="1101037" y="4959706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26AF6590-9219-4088-BBB6-A55C7F107075}"/>
              </a:ext>
            </a:extLst>
          </p:cNvPr>
          <p:cNvSpPr txBox="1"/>
          <p:nvPr/>
        </p:nvSpPr>
        <p:spPr>
          <a:xfrm>
            <a:off x="1576192" y="4944320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164F7C9-1707-4009-AE66-DC6F73C79575}"/>
              </a:ext>
            </a:extLst>
          </p:cNvPr>
          <p:cNvSpPr txBox="1"/>
          <p:nvPr/>
        </p:nvSpPr>
        <p:spPr>
          <a:xfrm>
            <a:off x="1216606" y="5067426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3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DA8FE454-C993-4866-AC52-F1A14E169DFB}"/>
              </a:ext>
            </a:extLst>
          </p:cNvPr>
          <p:cNvSpPr/>
          <p:nvPr/>
        </p:nvSpPr>
        <p:spPr>
          <a:xfrm>
            <a:off x="1101037" y="5737597"/>
            <a:ext cx="430886" cy="430886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1580E7F-581A-4390-BFD5-CCB29612EBA5}"/>
              </a:ext>
            </a:extLst>
          </p:cNvPr>
          <p:cNvSpPr txBox="1"/>
          <p:nvPr/>
        </p:nvSpPr>
        <p:spPr>
          <a:xfrm>
            <a:off x="1576192" y="5722210"/>
            <a:ext cx="447496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Example Text : Get a modern PowerPoint  Presentation that is beautifully designed. I believe that this Template will your Time.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C703B55-9775-4352-A233-66F25BA53888}"/>
              </a:ext>
            </a:extLst>
          </p:cNvPr>
          <p:cNvSpPr txBox="1"/>
          <p:nvPr/>
        </p:nvSpPr>
        <p:spPr>
          <a:xfrm>
            <a:off x="1216606" y="5845318"/>
            <a:ext cx="199749" cy="215444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1400" b="1" dirty="0">
                <a:cs typeface="Arial" pitchFamily="34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D4C5062A-1712-4B48-818A-711265E1C4B3}"/>
              </a:ext>
            </a:extLst>
          </p:cNvPr>
          <p:cNvSpPr txBox="1"/>
          <p:nvPr/>
        </p:nvSpPr>
        <p:spPr>
          <a:xfrm>
            <a:off x="1101038" y="1705715"/>
            <a:ext cx="4806661" cy="110799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GB" altLang="ko-KR" sz="3600" dirty="0">
                <a:solidFill>
                  <a:schemeClr val="accent2"/>
                </a:solidFill>
                <a:cs typeface="Arial" pitchFamily="34" charset="0"/>
              </a:rPr>
              <a:t>The Influencer Marketing Revolution</a:t>
            </a:r>
            <a:endParaRPr lang="ko-KR" altLang="en-US" sz="3600" dirty="0">
              <a:solidFill>
                <a:schemeClr val="accent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1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Block Arc 2">
            <a:extLst>
              <a:ext uri="{FF2B5EF4-FFF2-40B4-BE49-F238E27FC236}">
                <a16:creationId xmlns:a16="http://schemas.microsoft.com/office/drawing/2014/main" xmlns="" id="{B48FA23F-EA4F-4206-9F45-66F0B4328165}"/>
              </a:ext>
            </a:extLst>
          </p:cNvPr>
          <p:cNvSpPr/>
          <p:nvPr/>
        </p:nvSpPr>
        <p:spPr>
          <a:xfrm>
            <a:off x="3884865" y="2145510"/>
            <a:ext cx="4451847" cy="4451846"/>
          </a:xfrm>
          <a:prstGeom prst="blockArc">
            <a:avLst>
              <a:gd name="adj1" fmla="val 10800000"/>
              <a:gd name="adj2" fmla="val 21568928"/>
              <a:gd name="adj3" fmla="val 10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xmlns="" id="{D313BAD9-7197-4AAE-BED4-C0AD06C9B743}"/>
              </a:ext>
            </a:extLst>
          </p:cNvPr>
          <p:cNvSpPr/>
          <p:nvPr/>
        </p:nvSpPr>
        <p:spPr>
          <a:xfrm>
            <a:off x="5055249" y="3315894"/>
            <a:ext cx="2111078" cy="2111078"/>
          </a:xfrm>
          <a:prstGeom prst="blockArc">
            <a:avLst>
              <a:gd name="adj1" fmla="val 10800000"/>
              <a:gd name="adj2" fmla="val 21560194"/>
              <a:gd name="adj3" fmla="val 24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5" name="Block Arc 4">
            <a:extLst>
              <a:ext uri="{FF2B5EF4-FFF2-40B4-BE49-F238E27FC236}">
                <a16:creationId xmlns:a16="http://schemas.microsoft.com/office/drawing/2014/main" xmlns="" id="{FF1B10A9-3BFD-4609-BBBB-56069B734435}"/>
              </a:ext>
            </a:extLst>
          </p:cNvPr>
          <p:cNvSpPr/>
          <p:nvPr/>
        </p:nvSpPr>
        <p:spPr>
          <a:xfrm>
            <a:off x="4481166" y="2741811"/>
            <a:ext cx="3259245" cy="3259244"/>
          </a:xfrm>
          <a:prstGeom prst="blockArc">
            <a:avLst>
              <a:gd name="adj1" fmla="val 10800000"/>
              <a:gd name="adj2" fmla="val 21581999"/>
              <a:gd name="adj3" fmla="val 165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xmlns="" id="{65E11180-98B9-4F83-B7DD-4DE82D200F79}"/>
              </a:ext>
            </a:extLst>
          </p:cNvPr>
          <p:cNvSpPr>
            <a:spLocks/>
          </p:cNvSpPr>
          <p:nvPr/>
        </p:nvSpPr>
        <p:spPr bwMode="auto">
          <a:xfrm>
            <a:off x="6491831" y="4357088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2D932A48-EB8A-4510-9863-82C6407A62EF}"/>
              </a:ext>
            </a:extLst>
          </p:cNvPr>
          <p:cNvSpPr>
            <a:spLocks/>
          </p:cNvSpPr>
          <p:nvPr/>
        </p:nvSpPr>
        <p:spPr bwMode="auto">
          <a:xfrm flipH="1">
            <a:off x="3324625" y="4357088"/>
            <a:ext cx="2375551" cy="1765444"/>
          </a:xfrm>
          <a:custGeom>
            <a:avLst/>
            <a:gdLst/>
            <a:ahLst/>
            <a:cxnLst/>
            <a:rect l="l" t="t" r="r" b="b"/>
            <a:pathLst>
              <a:path w="2429161" h="1805286">
                <a:moveTo>
                  <a:pt x="284649" y="0"/>
                </a:moveTo>
                <a:lnTo>
                  <a:pt x="2426059" y="0"/>
                </a:lnTo>
                <a:lnTo>
                  <a:pt x="2427509" y="20116"/>
                </a:lnTo>
                <a:lnTo>
                  <a:pt x="2429161" y="101997"/>
                </a:lnTo>
                <a:lnTo>
                  <a:pt x="2424207" y="183024"/>
                </a:lnTo>
                <a:lnTo>
                  <a:pt x="2414298" y="262347"/>
                </a:lnTo>
                <a:lnTo>
                  <a:pt x="2396133" y="339963"/>
                </a:lnTo>
                <a:lnTo>
                  <a:pt x="2372189" y="406490"/>
                </a:lnTo>
                <a:lnTo>
                  <a:pt x="2343290" y="468754"/>
                </a:lnTo>
                <a:lnTo>
                  <a:pt x="2308612" y="525900"/>
                </a:lnTo>
                <a:lnTo>
                  <a:pt x="2273107" y="581340"/>
                </a:lnTo>
                <a:lnTo>
                  <a:pt x="2233474" y="635927"/>
                </a:lnTo>
                <a:lnTo>
                  <a:pt x="2194667" y="687103"/>
                </a:lnTo>
                <a:lnTo>
                  <a:pt x="2155860" y="739984"/>
                </a:lnTo>
                <a:lnTo>
                  <a:pt x="2117878" y="792865"/>
                </a:lnTo>
                <a:lnTo>
                  <a:pt x="2092282" y="835511"/>
                </a:lnTo>
                <a:lnTo>
                  <a:pt x="2071640" y="884128"/>
                </a:lnTo>
                <a:lnTo>
                  <a:pt x="2055126" y="935304"/>
                </a:lnTo>
                <a:lnTo>
                  <a:pt x="2041916" y="990743"/>
                </a:lnTo>
                <a:lnTo>
                  <a:pt x="2040264" y="1017184"/>
                </a:lnTo>
                <a:lnTo>
                  <a:pt x="2041916" y="1048742"/>
                </a:lnTo>
                <a:lnTo>
                  <a:pt x="2046044" y="1087124"/>
                </a:lnTo>
                <a:lnTo>
                  <a:pt x="2051824" y="1127211"/>
                </a:lnTo>
                <a:lnTo>
                  <a:pt x="2060906" y="1170710"/>
                </a:lnTo>
                <a:lnTo>
                  <a:pt x="2071640" y="1214210"/>
                </a:lnTo>
                <a:lnTo>
                  <a:pt x="2082374" y="1256003"/>
                </a:lnTo>
                <a:lnTo>
                  <a:pt x="2093934" y="1296090"/>
                </a:lnTo>
                <a:lnTo>
                  <a:pt x="2104667" y="1331913"/>
                </a:lnTo>
                <a:lnTo>
                  <a:pt x="2115401" y="1363471"/>
                </a:lnTo>
                <a:lnTo>
                  <a:pt x="2124484" y="1386500"/>
                </a:lnTo>
                <a:lnTo>
                  <a:pt x="2137695" y="1420618"/>
                </a:lnTo>
                <a:lnTo>
                  <a:pt x="2150080" y="1462410"/>
                </a:lnTo>
                <a:lnTo>
                  <a:pt x="2163291" y="1509322"/>
                </a:lnTo>
                <a:lnTo>
                  <a:pt x="2176502" y="1557085"/>
                </a:lnTo>
                <a:lnTo>
                  <a:pt x="2191364" y="1600584"/>
                </a:lnTo>
                <a:lnTo>
                  <a:pt x="2207052" y="1638966"/>
                </a:lnTo>
                <a:lnTo>
                  <a:pt x="2065860" y="1685877"/>
                </a:lnTo>
                <a:lnTo>
                  <a:pt x="1928797" y="1725964"/>
                </a:lnTo>
                <a:lnTo>
                  <a:pt x="1798339" y="1758376"/>
                </a:lnTo>
                <a:lnTo>
                  <a:pt x="1671183" y="1782257"/>
                </a:lnTo>
                <a:lnTo>
                  <a:pt x="1547331" y="1799316"/>
                </a:lnTo>
                <a:lnTo>
                  <a:pt x="1427607" y="1805286"/>
                </a:lnTo>
                <a:lnTo>
                  <a:pt x="1310360" y="1803580"/>
                </a:lnTo>
                <a:lnTo>
                  <a:pt x="1196416" y="1792492"/>
                </a:lnTo>
                <a:lnTo>
                  <a:pt x="1084123" y="1772875"/>
                </a:lnTo>
                <a:lnTo>
                  <a:pt x="1079169" y="1744728"/>
                </a:lnTo>
                <a:lnTo>
                  <a:pt x="1073389" y="1712317"/>
                </a:lnTo>
                <a:lnTo>
                  <a:pt x="1065957" y="1673083"/>
                </a:lnTo>
                <a:lnTo>
                  <a:pt x="1060178" y="1631289"/>
                </a:lnTo>
                <a:lnTo>
                  <a:pt x="1051921" y="1586084"/>
                </a:lnTo>
                <a:lnTo>
                  <a:pt x="1043664" y="1540027"/>
                </a:lnTo>
                <a:lnTo>
                  <a:pt x="1034581" y="1494821"/>
                </a:lnTo>
                <a:lnTo>
                  <a:pt x="1023848" y="1451323"/>
                </a:lnTo>
                <a:lnTo>
                  <a:pt x="1013114" y="1409529"/>
                </a:lnTo>
                <a:lnTo>
                  <a:pt x="999903" y="1372854"/>
                </a:lnTo>
                <a:lnTo>
                  <a:pt x="985867" y="1341295"/>
                </a:lnTo>
                <a:lnTo>
                  <a:pt x="971004" y="1316561"/>
                </a:lnTo>
                <a:lnTo>
                  <a:pt x="954491" y="1301208"/>
                </a:lnTo>
                <a:lnTo>
                  <a:pt x="936326" y="1293531"/>
                </a:lnTo>
                <a:lnTo>
                  <a:pt x="915684" y="1290120"/>
                </a:lnTo>
                <a:lnTo>
                  <a:pt x="891738" y="1291826"/>
                </a:lnTo>
                <a:lnTo>
                  <a:pt x="867794" y="1295238"/>
                </a:lnTo>
                <a:lnTo>
                  <a:pt x="845500" y="1301208"/>
                </a:lnTo>
                <a:lnTo>
                  <a:pt x="824032" y="1307178"/>
                </a:lnTo>
                <a:lnTo>
                  <a:pt x="804216" y="1313148"/>
                </a:lnTo>
                <a:lnTo>
                  <a:pt x="789354" y="1318266"/>
                </a:lnTo>
                <a:lnTo>
                  <a:pt x="753849" y="1330207"/>
                </a:lnTo>
                <a:lnTo>
                  <a:pt x="713391" y="1341295"/>
                </a:lnTo>
                <a:lnTo>
                  <a:pt x="667978" y="1350677"/>
                </a:lnTo>
                <a:lnTo>
                  <a:pt x="620089" y="1356648"/>
                </a:lnTo>
                <a:lnTo>
                  <a:pt x="572199" y="1361766"/>
                </a:lnTo>
                <a:lnTo>
                  <a:pt x="523484" y="1363471"/>
                </a:lnTo>
                <a:lnTo>
                  <a:pt x="477246" y="1360060"/>
                </a:lnTo>
                <a:lnTo>
                  <a:pt x="433484" y="1352383"/>
                </a:lnTo>
                <a:lnTo>
                  <a:pt x="409540" y="1346413"/>
                </a:lnTo>
                <a:lnTo>
                  <a:pt x="385595" y="1335325"/>
                </a:lnTo>
                <a:lnTo>
                  <a:pt x="361649" y="1322531"/>
                </a:lnTo>
                <a:lnTo>
                  <a:pt x="341007" y="1307178"/>
                </a:lnTo>
                <a:lnTo>
                  <a:pt x="319540" y="1288414"/>
                </a:lnTo>
                <a:lnTo>
                  <a:pt x="303026" y="1268797"/>
                </a:lnTo>
                <a:lnTo>
                  <a:pt x="291466" y="1244062"/>
                </a:lnTo>
                <a:lnTo>
                  <a:pt x="282384" y="1215915"/>
                </a:lnTo>
                <a:lnTo>
                  <a:pt x="279082" y="1185210"/>
                </a:lnTo>
                <a:lnTo>
                  <a:pt x="282384" y="1151093"/>
                </a:lnTo>
                <a:lnTo>
                  <a:pt x="286512" y="1127211"/>
                </a:lnTo>
                <a:lnTo>
                  <a:pt x="292293" y="1100771"/>
                </a:lnTo>
                <a:lnTo>
                  <a:pt x="298898" y="1073477"/>
                </a:lnTo>
                <a:lnTo>
                  <a:pt x="301375" y="1047036"/>
                </a:lnTo>
                <a:lnTo>
                  <a:pt x="301375" y="1018890"/>
                </a:lnTo>
                <a:lnTo>
                  <a:pt x="293943" y="994156"/>
                </a:lnTo>
                <a:lnTo>
                  <a:pt x="286512" y="980508"/>
                </a:lnTo>
                <a:lnTo>
                  <a:pt x="273301" y="967715"/>
                </a:lnTo>
                <a:lnTo>
                  <a:pt x="259265" y="958332"/>
                </a:lnTo>
                <a:lnTo>
                  <a:pt x="244402" y="950656"/>
                </a:lnTo>
                <a:lnTo>
                  <a:pt x="229540" y="939568"/>
                </a:lnTo>
                <a:lnTo>
                  <a:pt x="217981" y="927627"/>
                </a:lnTo>
                <a:lnTo>
                  <a:pt x="208899" y="912275"/>
                </a:lnTo>
                <a:lnTo>
                  <a:pt x="205595" y="895216"/>
                </a:lnTo>
                <a:lnTo>
                  <a:pt x="207247" y="878157"/>
                </a:lnTo>
                <a:lnTo>
                  <a:pt x="213026" y="861952"/>
                </a:lnTo>
                <a:lnTo>
                  <a:pt x="220458" y="848305"/>
                </a:lnTo>
                <a:lnTo>
                  <a:pt x="225412" y="834658"/>
                </a:lnTo>
                <a:lnTo>
                  <a:pt x="201467" y="817600"/>
                </a:lnTo>
                <a:lnTo>
                  <a:pt x="184953" y="800541"/>
                </a:lnTo>
                <a:lnTo>
                  <a:pt x="175871" y="783483"/>
                </a:lnTo>
                <a:lnTo>
                  <a:pt x="174219" y="764719"/>
                </a:lnTo>
                <a:lnTo>
                  <a:pt x="176696" y="747660"/>
                </a:lnTo>
                <a:lnTo>
                  <a:pt x="183302" y="728896"/>
                </a:lnTo>
                <a:lnTo>
                  <a:pt x="192384" y="710132"/>
                </a:lnTo>
                <a:lnTo>
                  <a:pt x="202293" y="691367"/>
                </a:lnTo>
                <a:lnTo>
                  <a:pt x="211375" y="671750"/>
                </a:lnTo>
                <a:lnTo>
                  <a:pt x="220458" y="652985"/>
                </a:lnTo>
                <a:lnTo>
                  <a:pt x="225412" y="632516"/>
                </a:lnTo>
                <a:lnTo>
                  <a:pt x="208899" y="617163"/>
                </a:lnTo>
                <a:lnTo>
                  <a:pt x="185779" y="605221"/>
                </a:lnTo>
                <a:lnTo>
                  <a:pt x="160183" y="594134"/>
                </a:lnTo>
                <a:lnTo>
                  <a:pt x="133761" y="584752"/>
                </a:lnTo>
                <a:lnTo>
                  <a:pt x="106513" y="575369"/>
                </a:lnTo>
                <a:lnTo>
                  <a:pt x="79266" y="565987"/>
                </a:lnTo>
                <a:lnTo>
                  <a:pt x="53670" y="554899"/>
                </a:lnTo>
                <a:lnTo>
                  <a:pt x="33028" y="542958"/>
                </a:lnTo>
                <a:lnTo>
                  <a:pt x="14863" y="525900"/>
                </a:lnTo>
                <a:lnTo>
                  <a:pt x="4129" y="505429"/>
                </a:lnTo>
                <a:lnTo>
                  <a:pt x="0" y="484106"/>
                </a:lnTo>
                <a:lnTo>
                  <a:pt x="3303" y="463637"/>
                </a:lnTo>
                <a:lnTo>
                  <a:pt x="10734" y="444872"/>
                </a:lnTo>
                <a:lnTo>
                  <a:pt x="22294" y="429519"/>
                </a:lnTo>
                <a:lnTo>
                  <a:pt x="36330" y="414167"/>
                </a:lnTo>
                <a:lnTo>
                  <a:pt x="49541" y="401373"/>
                </a:lnTo>
                <a:lnTo>
                  <a:pt x="60275" y="391138"/>
                </a:lnTo>
                <a:lnTo>
                  <a:pt x="91651" y="353609"/>
                </a:lnTo>
                <a:lnTo>
                  <a:pt x="124678" y="319492"/>
                </a:lnTo>
                <a:lnTo>
                  <a:pt x="157706" y="285375"/>
                </a:lnTo>
                <a:lnTo>
                  <a:pt x="189082" y="247846"/>
                </a:lnTo>
                <a:lnTo>
                  <a:pt x="218806" y="211171"/>
                </a:lnTo>
                <a:lnTo>
                  <a:pt x="246054" y="169378"/>
                </a:lnTo>
                <a:lnTo>
                  <a:pt x="268347" y="124173"/>
                </a:lnTo>
                <a:lnTo>
                  <a:pt x="280732" y="86644"/>
                </a:lnTo>
                <a:lnTo>
                  <a:pt x="284861" y="49968"/>
                </a:lnTo>
                <a:lnTo>
                  <a:pt x="284861" y="107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96646CC4-043F-415A-8308-8DE263F8255E}"/>
              </a:ext>
            </a:extLst>
          </p:cNvPr>
          <p:cNvSpPr/>
          <p:nvPr/>
        </p:nvSpPr>
        <p:spPr>
          <a:xfrm>
            <a:off x="7023976" y="2978361"/>
            <a:ext cx="439759" cy="439759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725BA562-C17A-46C4-A60F-A882CE35036D}"/>
              </a:ext>
            </a:extLst>
          </p:cNvPr>
          <p:cNvSpPr/>
          <p:nvPr/>
        </p:nvSpPr>
        <p:spPr>
          <a:xfrm>
            <a:off x="4876663" y="2970853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1D7837FA-FC6C-4C52-9919-1F13B7BC10EF}"/>
              </a:ext>
            </a:extLst>
          </p:cNvPr>
          <p:cNvSpPr/>
          <p:nvPr/>
        </p:nvSpPr>
        <p:spPr>
          <a:xfrm>
            <a:off x="6840340" y="2157722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CE3A9BBE-EB7F-4D41-B9C5-8BBC86B5341C}"/>
              </a:ext>
            </a:extLst>
          </p:cNvPr>
          <p:cNvSpPr/>
          <p:nvPr/>
        </p:nvSpPr>
        <p:spPr>
          <a:xfrm>
            <a:off x="5101182" y="2145511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36FD504-5ED4-4641-ABF8-278FF958749B}"/>
              </a:ext>
            </a:extLst>
          </p:cNvPr>
          <p:cNvSpPr/>
          <p:nvPr/>
        </p:nvSpPr>
        <p:spPr>
          <a:xfrm>
            <a:off x="5890907" y="2530051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877753DC-E66B-43E5-86BF-10D35576C003}"/>
              </a:ext>
            </a:extLst>
          </p:cNvPr>
          <p:cNvSpPr/>
          <p:nvPr/>
        </p:nvSpPr>
        <p:spPr>
          <a:xfrm>
            <a:off x="7433165" y="3734976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E3E0D314-45F1-488F-8C17-93F9738C235B}"/>
              </a:ext>
            </a:extLst>
          </p:cNvPr>
          <p:cNvSpPr/>
          <p:nvPr/>
        </p:nvSpPr>
        <p:spPr>
          <a:xfrm>
            <a:off x="4344586" y="3725474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2A71839B-91EA-425D-89A7-260BF90E6165}"/>
              </a:ext>
            </a:extLst>
          </p:cNvPr>
          <p:cNvSpPr/>
          <p:nvPr/>
        </p:nvSpPr>
        <p:spPr>
          <a:xfrm>
            <a:off x="7802961" y="3087637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90E1DEBB-959C-43AC-9627-3CE3B5EB1807}"/>
              </a:ext>
            </a:extLst>
          </p:cNvPr>
          <p:cNvSpPr/>
          <p:nvPr/>
        </p:nvSpPr>
        <p:spPr>
          <a:xfrm>
            <a:off x="3919187" y="3120106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79BF9C2F-5126-4C78-A649-5D2C603CFDF9}"/>
              </a:ext>
            </a:extLst>
          </p:cNvPr>
          <p:cNvSpPr/>
          <p:nvPr/>
        </p:nvSpPr>
        <p:spPr>
          <a:xfrm>
            <a:off x="5890908" y="3189863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1DAE1023-8422-47B4-A3EF-7F44097FCE0C}"/>
              </a:ext>
            </a:extLst>
          </p:cNvPr>
          <p:cNvSpPr/>
          <p:nvPr/>
        </p:nvSpPr>
        <p:spPr>
          <a:xfrm>
            <a:off x="5067467" y="3590362"/>
            <a:ext cx="439759" cy="423521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CE3CC229-9038-4C82-8445-284A3CF19568}"/>
              </a:ext>
            </a:extLst>
          </p:cNvPr>
          <p:cNvSpPr/>
          <p:nvPr/>
        </p:nvSpPr>
        <p:spPr>
          <a:xfrm>
            <a:off x="6741981" y="3573865"/>
            <a:ext cx="439759" cy="4565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CD23322-8876-4626-B02E-97C0EEE09679}"/>
              </a:ext>
            </a:extLst>
          </p:cNvPr>
          <p:cNvSpPr txBox="1"/>
          <p:nvPr/>
        </p:nvSpPr>
        <p:spPr>
          <a:xfrm>
            <a:off x="8099014" y="2029056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3071A9E-875B-4D30-92ED-A5C68343B222}"/>
              </a:ext>
            </a:extLst>
          </p:cNvPr>
          <p:cNvSpPr txBox="1"/>
          <p:nvPr/>
        </p:nvSpPr>
        <p:spPr>
          <a:xfrm>
            <a:off x="8099014" y="1705921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050F925-C09D-4D79-8235-D79DCA7A1FEE}"/>
              </a:ext>
            </a:extLst>
          </p:cNvPr>
          <p:cNvSpPr txBox="1"/>
          <p:nvPr/>
        </p:nvSpPr>
        <p:spPr>
          <a:xfrm>
            <a:off x="9030770" y="3767954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0545758-9E21-4BBC-A211-2E9FA7E2DED9}"/>
              </a:ext>
            </a:extLst>
          </p:cNvPr>
          <p:cNvSpPr txBox="1"/>
          <p:nvPr/>
        </p:nvSpPr>
        <p:spPr>
          <a:xfrm>
            <a:off x="9030770" y="3444819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3C711ED-CC47-40A9-B5B4-57EBECA9CDFE}"/>
              </a:ext>
            </a:extLst>
          </p:cNvPr>
          <p:cNvSpPr txBox="1"/>
          <p:nvPr/>
        </p:nvSpPr>
        <p:spPr>
          <a:xfrm>
            <a:off x="830897" y="3767954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BDCC995-024A-4CA2-97FF-D9BB7DDE7F00}"/>
              </a:ext>
            </a:extLst>
          </p:cNvPr>
          <p:cNvSpPr txBox="1"/>
          <p:nvPr/>
        </p:nvSpPr>
        <p:spPr>
          <a:xfrm>
            <a:off x="830897" y="3444819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63E25774-508C-4964-AFEF-9A26F8003906}"/>
              </a:ext>
            </a:extLst>
          </p:cNvPr>
          <p:cNvSpPr txBox="1"/>
          <p:nvPr/>
        </p:nvSpPr>
        <p:spPr>
          <a:xfrm>
            <a:off x="1694993" y="2029056"/>
            <a:ext cx="237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427CC4A-6CCE-4882-8DDB-89016CB42C51}"/>
              </a:ext>
            </a:extLst>
          </p:cNvPr>
          <p:cNvSpPr txBox="1"/>
          <p:nvPr/>
        </p:nvSpPr>
        <p:spPr>
          <a:xfrm>
            <a:off x="1694993" y="1705921"/>
            <a:ext cx="2377440" cy="274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 dirty="0">
                <a:solidFill>
                  <a:schemeClr val="bg1"/>
                </a:solidFill>
                <a:cs typeface="Arial" pitchFamily="34" charset="0"/>
              </a:rPr>
              <a:t>Your Text Here</a:t>
            </a:r>
            <a:endParaRPr lang="ko-KR" altLang="en-US" sz="1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AAA4D25B-0E96-4AFA-9EA4-D5C3FB861BF1}"/>
              </a:ext>
            </a:extLst>
          </p:cNvPr>
          <p:cNvSpPr/>
          <p:nvPr/>
        </p:nvSpPr>
        <p:spPr>
          <a:xfrm>
            <a:off x="4001454" y="3204366"/>
            <a:ext cx="254999" cy="254999"/>
          </a:xfrm>
          <a:custGeom>
            <a:avLst/>
            <a:gdLst>
              <a:gd name="connsiteX0" fmla="*/ 0 w 923925"/>
              <a:gd name="connsiteY0" fmla="*/ 463868 h 923925"/>
              <a:gd name="connsiteX1" fmla="*/ 0 w 923925"/>
              <a:gd name="connsiteY1" fmla="*/ 151448 h 923925"/>
              <a:gd name="connsiteX2" fmla="*/ 136208 w 923925"/>
              <a:gd name="connsiteY2" fmla="*/ 1905 h 923925"/>
              <a:gd name="connsiteX3" fmla="*/ 174308 w 923925"/>
              <a:gd name="connsiteY3" fmla="*/ 0 h 923925"/>
              <a:gd name="connsiteX4" fmla="*/ 754380 w 923925"/>
              <a:gd name="connsiteY4" fmla="*/ 0 h 923925"/>
              <a:gd name="connsiteX5" fmla="*/ 816293 w 923925"/>
              <a:gd name="connsiteY5" fmla="*/ 5715 h 923925"/>
              <a:gd name="connsiteX6" fmla="*/ 925830 w 923925"/>
              <a:gd name="connsiteY6" fmla="*/ 148590 h 923925"/>
              <a:gd name="connsiteX7" fmla="*/ 925830 w 923925"/>
              <a:gd name="connsiteY7" fmla="*/ 780098 h 923925"/>
              <a:gd name="connsiteX8" fmla="*/ 771525 w 923925"/>
              <a:gd name="connsiteY8" fmla="*/ 927735 h 923925"/>
              <a:gd name="connsiteX9" fmla="*/ 151448 w 923925"/>
              <a:gd name="connsiteY9" fmla="*/ 927735 h 923925"/>
              <a:gd name="connsiteX10" fmla="*/ 3810 w 923925"/>
              <a:gd name="connsiteY10" fmla="*/ 819150 h 923925"/>
              <a:gd name="connsiteX11" fmla="*/ 0 w 923925"/>
              <a:gd name="connsiteY11" fmla="*/ 776288 h 923925"/>
              <a:gd name="connsiteX12" fmla="*/ 0 w 923925"/>
              <a:gd name="connsiteY12" fmla="*/ 463868 h 923925"/>
              <a:gd name="connsiteX13" fmla="*/ 336233 w 923925"/>
              <a:gd name="connsiteY13" fmla="*/ 210502 h 923925"/>
              <a:gd name="connsiteX14" fmla="*/ 336233 w 923925"/>
              <a:gd name="connsiteY14" fmla="*/ 210502 h 923925"/>
              <a:gd name="connsiteX15" fmla="*/ 229553 w 923925"/>
              <a:gd name="connsiteY15" fmla="*/ 210502 h 923925"/>
              <a:gd name="connsiteX16" fmla="*/ 208598 w 923925"/>
              <a:gd name="connsiteY16" fmla="*/ 224790 h 923925"/>
              <a:gd name="connsiteX17" fmla="*/ 226695 w 923925"/>
              <a:gd name="connsiteY17" fmla="*/ 247650 h 923925"/>
              <a:gd name="connsiteX18" fmla="*/ 255270 w 923925"/>
              <a:gd name="connsiteY18" fmla="*/ 253365 h 923925"/>
              <a:gd name="connsiteX19" fmla="*/ 303848 w 923925"/>
              <a:gd name="connsiteY19" fmla="*/ 286703 h 923925"/>
              <a:gd name="connsiteX20" fmla="*/ 391478 w 923925"/>
              <a:gd name="connsiteY20" fmla="*/ 447675 h 923925"/>
              <a:gd name="connsiteX21" fmla="*/ 438150 w 923925"/>
              <a:gd name="connsiteY21" fmla="*/ 642938 h 923925"/>
              <a:gd name="connsiteX22" fmla="*/ 372428 w 923925"/>
              <a:gd name="connsiteY22" fmla="*/ 720090 h 923925"/>
              <a:gd name="connsiteX23" fmla="*/ 357188 w 923925"/>
              <a:gd name="connsiteY23" fmla="*/ 740093 h 923925"/>
              <a:gd name="connsiteX24" fmla="*/ 375285 w 923925"/>
              <a:gd name="connsiteY24" fmla="*/ 752475 h 923925"/>
              <a:gd name="connsiteX25" fmla="*/ 421958 w 923925"/>
              <a:gd name="connsiteY25" fmla="*/ 750570 h 923925"/>
              <a:gd name="connsiteX26" fmla="*/ 584835 w 923925"/>
              <a:gd name="connsiteY26" fmla="*/ 749618 h 923925"/>
              <a:gd name="connsiteX27" fmla="*/ 604838 w 923925"/>
              <a:gd name="connsiteY27" fmla="*/ 732473 h 923925"/>
              <a:gd name="connsiteX28" fmla="*/ 584835 w 923925"/>
              <a:gd name="connsiteY28" fmla="*/ 715328 h 923925"/>
              <a:gd name="connsiteX29" fmla="*/ 551498 w 923925"/>
              <a:gd name="connsiteY29" fmla="*/ 715328 h 923925"/>
              <a:gd name="connsiteX30" fmla="*/ 520065 w 923925"/>
              <a:gd name="connsiteY30" fmla="*/ 685800 h 923925"/>
              <a:gd name="connsiteX31" fmla="*/ 519113 w 923925"/>
              <a:gd name="connsiteY31" fmla="*/ 569595 h 923925"/>
              <a:gd name="connsiteX32" fmla="*/ 534353 w 923925"/>
              <a:gd name="connsiteY32" fmla="*/ 517207 h 923925"/>
              <a:gd name="connsiteX33" fmla="*/ 660083 w 923925"/>
              <a:gd name="connsiteY33" fmla="*/ 352425 h 923925"/>
              <a:gd name="connsiteX34" fmla="*/ 687705 w 923925"/>
              <a:gd name="connsiteY34" fmla="*/ 335280 h 923925"/>
              <a:gd name="connsiteX35" fmla="*/ 727710 w 923925"/>
              <a:gd name="connsiteY35" fmla="*/ 321945 h 923925"/>
              <a:gd name="connsiteX36" fmla="*/ 745808 w 923925"/>
              <a:gd name="connsiteY36" fmla="*/ 294323 h 923925"/>
              <a:gd name="connsiteX37" fmla="*/ 722948 w 923925"/>
              <a:gd name="connsiteY37" fmla="*/ 288607 h 923925"/>
              <a:gd name="connsiteX38" fmla="*/ 553403 w 923925"/>
              <a:gd name="connsiteY38" fmla="*/ 287655 h 923925"/>
              <a:gd name="connsiteX39" fmla="*/ 534353 w 923925"/>
              <a:gd name="connsiteY39" fmla="*/ 297180 h 923925"/>
              <a:gd name="connsiteX40" fmla="*/ 548640 w 923925"/>
              <a:gd name="connsiteY40" fmla="*/ 321945 h 923925"/>
              <a:gd name="connsiteX41" fmla="*/ 582930 w 923925"/>
              <a:gd name="connsiteY41" fmla="*/ 330518 h 923925"/>
              <a:gd name="connsiteX42" fmla="*/ 598170 w 923925"/>
              <a:gd name="connsiteY42" fmla="*/ 362903 h 923925"/>
              <a:gd name="connsiteX43" fmla="*/ 510540 w 923925"/>
              <a:gd name="connsiteY43" fmla="*/ 485775 h 923925"/>
              <a:gd name="connsiteX44" fmla="*/ 489585 w 923925"/>
              <a:gd name="connsiteY44" fmla="*/ 481965 h 923925"/>
              <a:gd name="connsiteX45" fmla="*/ 386715 w 923925"/>
              <a:gd name="connsiteY45" fmla="*/ 266700 h 923925"/>
              <a:gd name="connsiteX46" fmla="*/ 397193 w 923925"/>
              <a:gd name="connsiteY46" fmla="*/ 246698 h 923925"/>
              <a:gd name="connsiteX47" fmla="*/ 443865 w 923925"/>
              <a:gd name="connsiteY47" fmla="*/ 240030 h 923925"/>
              <a:gd name="connsiteX48" fmla="*/ 462915 w 923925"/>
              <a:gd name="connsiteY48" fmla="*/ 220027 h 923925"/>
              <a:gd name="connsiteX49" fmla="*/ 442913 w 923925"/>
              <a:gd name="connsiteY49" fmla="*/ 211455 h 923925"/>
              <a:gd name="connsiteX50" fmla="*/ 336233 w 923925"/>
              <a:gd name="connsiteY50" fmla="*/ 210502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23925" h="923925">
                <a:moveTo>
                  <a:pt x="0" y="463868"/>
                </a:moveTo>
                <a:cubicBezTo>
                  <a:pt x="0" y="360045"/>
                  <a:pt x="0" y="255270"/>
                  <a:pt x="0" y="151448"/>
                </a:cubicBezTo>
                <a:cubicBezTo>
                  <a:pt x="0" y="65723"/>
                  <a:pt x="50483" y="10477"/>
                  <a:pt x="136208" y="1905"/>
                </a:cubicBezTo>
                <a:cubicBezTo>
                  <a:pt x="148590" y="952"/>
                  <a:pt x="160973" y="0"/>
                  <a:pt x="174308" y="0"/>
                </a:cubicBezTo>
                <a:cubicBezTo>
                  <a:pt x="367665" y="0"/>
                  <a:pt x="561023" y="0"/>
                  <a:pt x="754380" y="0"/>
                </a:cubicBezTo>
                <a:cubicBezTo>
                  <a:pt x="775335" y="0"/>
                  <a:pt x="796290" y="952"/>
                  <a:pt x="816293" y="5715"/>
                </a:cubicBezTo>
                <a:cubicBezTo>
                  <a:pt x="881063" y="20955"/>
                  <a:pt x="925830" y="76200"/>
                  <a:pt x="925830" y="148590"/>
                </a:cubicBezTo>
                <a:cubicBezTo>
                  <a:pt x="926783" y="359093"/>
                  <a:pt x="927735" y="569595"/>
                  <a:pt x="925830" y="780098"/>
                </a:cubicBezTo>
                <a:cubicBezTo>
                  <a:pt x="924878" y="868680"/>
                  <a:pt x="864870" y="926782"/>
                  <a:pt x="771525" y="927735"/>
                </a:cubicBezTo>
                <a:cubicBezTo>
                  <a:pt x="564833" y="929640"/>
                  <a:pt x="358140" y="929640"/>
                  <a:pt x="151448" y="927735"/>
                </a:cubicBezTo>
                <a:cubicBezTo>
                  <a:pt x="73343" y="926782"/>
                  <a:pt x="21908" y="885825"/>
                  <a:pt x="3810" y="819150"/>
                </a:cubicBezTo>
                <a:cubicBezTo>
                  <a:pt x="0" y="803910"/>
                  <a:pt x="0" y="789623"/>
                  <a:pt x="0" y="776288"/>
                </a:cubicBezTo>
                <a:cubicBezTo>
                  <a:pt x="0" y="671513"/>
                  <a:pt x="0" y="567690"/>
                  <a:pt x="0" y="463868"/>
                </a:cubicBezTo>
                <a:close/>
                <a:moveTo>
                  <a:pt x="336233" y="210502"/>
                </a:moveTo>
                <a:cubicBezTo>
                  <a:pt x="336233" y="209550"/>
                  <a:pt x="336233" y="209550"/>
                  <a:pt x="336233" y="210502"/>
                </a:cubicBezTo>
                <a:cubicBezTo>
                  <a:pt x="300990" y="209550"/>
                  <a:pt x="264795" y="209550"/>
                  <a:pt x="229553" y="210502"/>
                </a:cubicBezTo>
                <a:cubicBezTo>
                  <a:pt x="220028" y="210502"/>
                  <a:pt x="209550" y="210502"/>
                  <a:pt x="208598" y="224790"/>
                </a:cubicBezTo>
                <a:cubicBezTo>
                  <a:pt x="207645" y="239077"/>
                  <a:pt x="213360" y="245745"/>
                  <a:pt x="226695" y="247650"/>
                </a:cubicBezTo>
                <a:cubicBezTo>
                  <a:pt x="236220" y="249555"/>
                  <a:pt x="245745" y="252413"/>
                  <a:pt x="255270" y="253365"/>
                </a:cubicBezTo>
                <a:cubicBezTo>
                  <a:pt x="278130" y="255270"/>
                  <a:pt x="292418" y="267653"/>
                  <a:pt x="303848" y="286703"/>
                </a:cubicBezTo>
                <a:cubicBezTo>
                  <a:pt x="334328" y="339090"/>
                  <a:pt x="360998" y="394335"/>
                  <a:pt x="391478" y="447675"/>
                </a:cubicBezTo>
                <a:cubicBezTo>
                  <a:pt x="426720" y="508635"/>
                  <a:pt x="443865" y="572453"/>
                  <a:pt x="438150" y="642938"/>
                </a:cubicBezTo>
                <a:cubicBezTo>
                  <a:pt x="433388" y="700088"/>
                  <a:pt x="449580" y="716280"/>
                  <a:pt x="372428" y="720090"/>
                </a:cubicBezTo>
                <a:cubicBezTo>
                  <a:pt x="359093" y="721043"/>
                  <a:pt x="357188" y="728663"/>
                  <a:pt x="357188" y="740093"/>
                </a:cubicBezTo>
                <a:cubicBezTo>
                  <a:pt x="357188" y="753428"/>
                  <a:pt x="365760" y="753428"/>
                  <a:pt x="375285" y="752475"/>
                </a:cubicBezTo>
                <a:cubicBezTo>
                  <a:pt x="390525" y="751523"/>
                  <a:pt x="406718" y="750570"/>
                  <a:pt x="421958" y="750570"/>
                </a:cubicBezTo>
                <a:cubicBezTo>
                  <a:pt x="476250" y="750570"/>
                  <a:pt x="530543" y="749618"/>
                  <a:pt x="584835" y="749618"/>
                </a:cubicBezTo>
                <a:cubicBezTo>
                  <a:pt x="597218" y="749618"/>
                  <a:pt x="604838" y="746760"/>
                  <a:pt x="604838" y="732473"/>
                </a:cubicBezTo>
                <a:cubicBezTo>
                  <a:pt x="604838" y="717232"/>
                  <a:pt x="597218" y="715328"/>
                  <a:pt x="584835" y="715328"/>
                </a:cubicBezTo>
                <a:cubicBezTo>
                  <a:pt x="573405" y="715328"/>
                  <a:pt x="561975" y="714375"/>
                  <a:pt x="551498" y="715328"/>
                </a:cubicBezTo>
                <a:cubicBezTo>
                  <a:pt x="528638" y="718185"/>
                  <a:pt x="521018" y="706755"/>
                  <a:pt x="520065" y="685800"/>
                </a:cubicBezTo>
                <a:cubicBezTo>
                  <a:pt x="518160" y="646748"/>
                  <a:pt x="519113" y="608648"/>
                  <a:pt x="519113" y="569595"/>
                </a:cubicBezTo>
                <a:cubicBezTo>
                  <a:pt x="519113" y="550545"/>
                  <a:pt x="524828" y="533400"/>
                  <a:pt x="534353" y="517207"/>
                </a:cubicBezTo>
                <a:cubicBezTo>
                  <a:pt x="571500" y="458153"/>
                  <a:pt x="615315" y="405765"/>
                  <a:pt x="660083" y="352425"/>
                </a:cubicBezTo>
                <a:cubicBezTo>
                  <a:pt x="667703" y="343853"/>
                  <a:pt x="677228" y="338138"/>
                  <a:pt x="687705" y="335280"/>
                </a:cubicBezTo>
                <a:cubicBezTo>
                  <a:pt x="701040" y="330518"/>
                  <a:pt x="714375" y="326707"/>
                  <a:pt x="727710" y="321945"/>
                </a:cubicBezTo>
                <a:cubicBezTo>
                  <a:pt x="741045" y="317182"/>
                  <a:pt x="746760" y="304800"/>
                  <a:pt x="745808" y="294323"/>
                </a:cubicBezTo>
                <a:cubicBezTo>
                  <a:pt x="744855" y="282893"/>
                  <a:pt x="731520" y="288607"/>
                  <a:pt x="722948" y="288607"/>
                </a:cubicBezTo>
                <a:cubicBezTo>
                  <a:pt x="666750" y="287655"/>
                  <a:pt x="609600" y="287655"/>
                  <a:pt x="553403" y="287655"/>
                </a:cubicBezTo>
                <a:cubicBezTo>
                  <a:pt x="545783" y="287655"/>
                  <a:pt x="535305" y="285750"/>
                  <a:pt x="534353" y="297180"/>
                </a:cubicBezTo>
                <a:cubicBezTo>
                  <a:pt x="533400" y="307657"/>
                  <a:pt x="535305" y="318135"/>
                  <a:pt x="548640" y="321945"/>
                </a:cubicBezTo>
                <a:cubicBezTo>
                  <a:pt x="560070" y="324803"/>
                  <a:pt x="571500" y="327660"/>
                  <a:pt x="582930" y="330518"/>
                </a:cubicBezTo>
                <a:cubicBezTo>
                  <a:pt x="606743" y="337185"/>
                  <a:pt x="608648" y="340995"/>
                  <a:pt x="598170" y="362903"/>
                </a:cubicBezTo>
                <a:cubicBezTo>
                  <a:pt x="575310" y="408623"/>
                  <a:pt x="541020" y="446723"/>
                  <a:pt x="510540" y="485775"/>
                </a:cubicBezTo>
                <a:cubicBezTo>
                  <a:pt x="501015" y="497205"/>
                  <a:pt x="495300" y="494348"/>
                  <a:pt x="489585" y="481965"/>
                </a:cubicBezTo>
                <a:cubicBezTo>
                  <a:pt x="453390" y="410528"/>
                  <a:pt x="419100" y="339090"/>
                  <a:pt x="386715" y="266700"/>
                </a:cubicBezTo>
                <a:cubicBezTo>
                  <a:pt x="381000" y="254318"/>
                  <a:pt x="385763" y="248602"/>
                  <a:pt x="397193" y="246698"/>
                </a:cubicBezTo>
                <a:cubicBezTo>
                  <a:pt x="412433" y="244793"/>
                  <a:pt x="427673" y="241935"/>
                  <a:pt x="443865" y="240030"/>
                </a:cubicBezTo>
                <a:cubicBezTo>
                  <a:pt x="456248" y="238125"/>
                  <a:pt x="463868" y="232410"/>
                  <a:pt x="462915" y="220027"/>
                </a:cubicBezTo>
                <a:cubicBezTo>
                  <a:pt x="461963" y="207645"/>
                  <a:pt x="450533" y="211455"/>
                  <a:pt x="442913" y="211455"/>
                </a:cubicBezTo>
                <a:cubicBezTo>
                  <a:pt x="407670" y="209550"/>
                  <a:pt x="371475" y="210502"/>
                  <a:pt x="336233" y="21050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F312A8E8-67EE-4FE9-869C-8B108DC193EF}"/>
              </a:ext>
            </a:extLst>
          </p:cNvPr>
          <p:cNvSpPr/>
          <p:nvPr/>
        </p:nvSpPr>
        <p:spPr>
          <a:xfrm>
            <a:off x="5991619" y="2612813"/>
            <a:ext cx="254999" cy="254999"/>
          </a:xfrm>
          <a:custGeom>
            <a:avLst/>
            <a:gdLst>
              <a:gd name="connsiteX0" fmla="*/ 0 w 923925"/>
              <a:gd name="connsiteY0" fmla="*/ 462915 h 923925"/>
              <a:gd name="connsiteX1" fmla="*/ 0 w 923925"/>
              <a:gd name="connsiteY1" fmla="*/ 148590 h 923925"/>
              <a:gd name="connsiteX2" fmla="*/ 148590 w 923925"/>
              <a:gd name="connsiteY2" fmla="*/ 0 h 923925"/>
              <a:gd name="connsiteX3" fmla="*/ 778193 w 923925"/>
              <a:gd name="connsiteY3" fmla="*/ 0 h 923925"/>
              <a:gd name="connsiteX4" fmla="*/ 925830 w 923925"/>
              <a:gd name="connsiteY4" fmla="*/ 145733 h 923925"/>
              <a:gd name="connsiteX5" fmla="*/ 925830 w 923925"/>
              <a:gd name="connsiteY5" fmla="*/ 779145 h 923925"/>
              <a:gd name="connsiteX6" fmla="*/ 780097 w 923925"/>
              <a:gd name="connsiteY6" fmla="*/ 924878 h 923925"/>
              <a:gd name="connsiteX7" fmla="*/ 146685 w 923925"/>
              <a:gd name="connsiteY7" fmla="*/ 924878 h 923925"/>
              <a:gd name="connsiteX8" fmla="*/ 953 w 923925"/>
              <a:gd name="connsiteY8" fmla="*/ 777240 h 923925"/>
              <a:gd name="connsiteX9" fmla="*/ 0 w 923925"/>
              <a:gd name="connsiteY9" fmla="*/ 462915 h 923925"/>
              <a:gd name="connsiteX10" fmla="*/ 493395 w 923925"/>
              <a:gd name="connsiteY10" fmla="*/ 678180 h 923925"/>
              <a:gd name="connsiteX11" fmla="*/ 493395 w 923925"/>
              <a:gd name="connsiteY11" fmla="*/ 799147 h 923925"/>
              <a:gd name="connsiteX12" fmla="*/ 521970 w 923925"/>
              <a:gd name="connsiteY12" fmla="*/ 826770 h 923925"/>
              <a:gd name="connsiteX13" fmla="*/ 578168 w 923925"/>
              <a:gd name="connsiteY13" fmla="*/ 826770 h 923925"/>
              <a:gd name="connsiteX14" fmla="*/ 608647 w 923925"/>
              <a:gd name="connsiteY14" fmla="*/ 797243 h 923925"/>
              <a:gd name="connsiteX15" fmla="*/ 608647 w 923925"/>
              <a:gd name="connsiteY15" fmla="*/ 561022 h 923925"/>
              <a:gd name="connsiteX16" fmla="*/ 639128 w 923925"/>
              <a:gd name="connsiteY16" fmla="*/ 531495 h 923925"/>
              <a:gd name="connsiteX17" fmla="*/ 685800 w 923925"/>
              <a:gd name="connsiteY17" fmla="*/ 531495 h 923925"/>
              <a:gd name="connsiteX18" fmla="*/ 710565 w 923925"/>
              <a:gd name="connsiteY18" fmla="*/ 510540 h 923925"/>
              <a:gd name="connsiteX19" fmla="*/ 720090 w 923925"/>
              <a:gd name="connsiteY19" fmla="*/ 440055 h 923925"/>
              <a:gd name="connsiteX20" fmla="*/ 703897 w 923925"/>
              <a:gd name="connsiteY20" fmla="*/ 421958 h 923925"/>
              <a:gd name="connsiteX21" fmla="*/ 634365 w 923925"/>
              <a:gd name="connsiteY21" fmla="*/ 421958 h 923925"/>
              <a:gd name="connsiteX22" fmla="*/ 607695 w 923925"/>
              <a:gd name="connsiteY22" fmla="*/ 394335 h 923925"/>
              <a:gd name="connsiteX23" fmla="*/ 607695 w 923925"/>
              <a:gd name="connsiteY23" fmla="*/ 340995 h 923925"/>
              <a:gd name="connsiteX24" fmla="*/ 658178 w 923925"/>
              <a:gd name="connsiteY24" fmla="*/ 286703 h 923925"/>
              <a:gd name="connsiteX25" fmla="*/ 702945 w 923925"/>
              <a:gd name="connsiteY25" fmla="*/ 286703 h 923925"/>
              <a:gd name="connsiteX26" fmla="*/ 724853 w 923925"/>
              <a:gd name="connsiteY26" fmla="*/ 266700 h 923925"/>
              <a:gd name="connsiteX27" fmla="*/ 724853 w 923925"/>
              <a:gd name="connsiteY27" fmla="*/ 208597 h 923925"/>
              <a:gd name="connsiteX28" fmla="*/ 703897 w 923925"/>
              <a:gd name="connsiteY28" fmla="*/ 186690 h 923925"/>
              <a:gd name="connsiteX29" fmla="*/ 617220 w 923925"/>
              <a:gd name="connsiteY29" fmla="*/ 186690 h 923925"/>
              <a:gd name="connsiteX30" fmla="*/ 499110 w 923925"/>
              <a:gd name="connsiteY30" fmla="*/ 290513 h 923925"/>
              <a:gd name="connsiteX31" fmla="*/ 495300 w 923925"/>
              <a:gd name="connsiteY31" fmla="*/ 399097 h 923925"/>
              <a:gd name="connsiteX32" fmla="*/ 471488 w 923925"/>
              <a:gd name="connsiteY32" fmla="*/ 422910 h 923925"/>
              <a:gd name="connsiteX33" fmla="*/ 411480 w 923925"/>
              <a:gd name="connsiteY33" fmla="*/ 422910 h 923925"/>
              <a:gd name="connsiteX34" fmla="*/ 395288 w 923925"/>
              <a:gd name="connsiteY34" fmla="*/ 438150 h 923925"/>
              <a:gd name="connsiteX35" fmla="*/ 395288 w 923925"/>
              <a:gd name="connsiteY35" fmla="*/ 511492 h 923925"/>
              <a:gd name="connsiteX36" fmla="*/ 417195 w 923925"/>
              <a:gd name="connsiteY36" fmla="*/ 532447 h 923925"/>
              <a:gd name="connsiteX37" fmla="*/ 470535 w 923925"/>
              <a:gd name="connsiteY37" fmla="*/ 532447 h 923925"/>
              <a:gd name="connsiteX38" fmla="*/ 495300 w 923925"/>
              <a:gd name="connsiteY38" fmla="*/ 557213 h 923925"/>
              <a:gd name="connsiteX39" fmla="*/ 493395 w 923925"/>
              <a:gd name="connsiteY39" fmla="*/ 67818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23925" h="923925">
                <a:moveTo>
                  <a:pt x="0" y="462915"/>
                </a:moveTo>
                <a:cubicBezTo>
                  <a:pt x="0" y="358140"/>
                  <a:pt x="0" y="253365"/>
                  <a:pt x="0" y="148590"/>
                </a:cubicBezTo>
                <a:cubicBezTo>
                  <a:pt x="0" y="60008"/>
                  <a:pt x="60008" y="0"/>
                  <a:pt x="148590" y="0"/>
                </a:cubicBezTo>
                <a:cubicBezTo>
                  <a:pt x="358140" y="0"/>
                  <a:pt x="567690" y="0"/>
                  <a:pt x="778193" y="0"/>
                </a:cubicBezTo>
                <a:cubicBezTo>
                  <a:pt x="862965" y="0"/>
                  <a:pt x="925830" y="60960"/>
                  <a:pt x="925830" y="145733"/>
                </a:cubicBezTo>
                <a:cubicBezTo>
                  <a:pt x="926783" y="357188"/>
                  <a:pt x="926783" y="568643"/>
                  <a:pt x="925830" y="779145"/>
                </a:cubicBezTo>
                <a:cubicBezTo>
                  <a:pt x="925830" y="862965"/>
                  <a:pt x="862965" y="924878"/>
                  <a:pt x="780097" y="924878"/>
                </a:cubicBezTo>
                <a:cubicBezTo>
                  <a:pt x="568643" y="925830"/>
                  <a:pt x="357188" y="925830"/>
                  <a:pt x="146685" y="924878"/>
                </a:cubicBezTo>
                <a:cubicBezTo>
                  <a:pt x="60960" y="924878"/>
                  <a:pt x="953" y="862013"/>
                  <a:pt x="953" y="777240"/>
                </a:cubicBezTo>
                <a:cubicBezTo>
                  <a:pt x="0" y="672465"/>
                  <a:pt x="0" y="567690"/>
                  <a:pt x="0" y="462915"/>
                </a:cubicBezTo>
                <a:close/>
                <a:moveTo>
                  <a:pt x="493395" y="678180"/>
                </a:moveTo>
                <a:cubicBezTo>
                  <a:pt x="493395" y="718185"/>
                  <a:pt x="494347" y="758190"/>
                  <a:pt x="493395" y="799147"/>
                </a:cubicBezTo>
                <a:cubicBezTo>
                  <a:pt x="492443" y="821055"/>
                  <a:pt x="501015" y="828675"/>
                  <a:pt x="521970" y="826770"/>
                </a:cubicBezTo>
                <a:cubicBezTo>
                  <a:pt x="540068" y="825818"/>
                  <a:pt x="559118" y="826770"/>
                  <a:pt x="578168" y="826770"/>
                </a:cubicBezTo>
                <a:cubicBezTo>
                  <a:pt x="607695" y="826770"/>
                  <a:pt x="608647" y="826770"/>
                  <a:pt x="608647" y="797243"/>
                </a:cubicBezTo>
                <a:cubicBezTo>
                  <a:pt x="608647" y="718185"/>
                  <a:pt x="608647" y="639128"/>
                  <a:pt x="608647" y="561022"/>
                </a:cubicBezTo>
                <a:cubicBezTo>
                  <a:pt x="608647" y="531495"/>
                  <a:pt x="608647" y="531495"/>
                  <a:pt x="639128" y="531495"/>
                </a:cubicBezTo>
                <a:cubicBezTo>
                  <a:pt x="654368" y="531495"/>
                  <a:pt x="670560" y="530543"/>
                  <a:pt x="685800" y="531495"/>
                </a:cubicBezTo>
                <a:cubicBezTo>
                  <a:pt x="701993" y="532447"/>
                  <a:pt x="708660" y="524828"/>
                  <a:pt x="710565" y="510540"/>
                </a:cubicBezTo>
                <a:cubicBezTo>
                  <a:pt x="713422" y="486728"/>
                  <a:pt x="716280" y="462915"/>
                  <a:pt x="720090" y="440055"/>
                </a:cubicBezTo>
                <a:cubicBezTo>
                  <a:pt x="721995" y="427672"/>
                  <a:pt x="717233" y="421958"/>
                  <a:pt x="703897" y="421958"/>
                </a:cubicBezTo>
                <a:cubicBezTo>
                  <a:pt x="681038" y="421958"/>
                  <a:pt x="658178" y="421005"/>
                  <a:pt x="634365" y="421958"/>
                </a:cubicBezTo>
                <a:cubicBezTo>
                  <a:pt x="613410" y="422910"/>
                  <a:pt x="606743" y="414338"/>
                  <a:pt x="607695" y="394335"/>
                </a:cubicBezTo>
                <a:cubicBezTo>
                  <a:pt x="608647" y="376238"/>
                  <a:pt x="607695" y="359092"/>
                  <a:pt x="607695" y="340995"/>
                </a:cubicBezTo>
                <a:cubicBezTo>
                  <a:pt x="608647" y="304800"/>
                  <a:pt x="622935" y="288608"/>
                  <a:pt x="658178" y="286703"/>
                </a:cubicBezTo>
                <a:cubicBezTo>
                  <a:pt x="673418" y="285750"/>
                  <a:pt x="687705" y="285750"/>
                  <a:pt x="702945" y="286703"/>
                </a:cubicBezTo>
                <a:cubicBezTo>
                  <a:pt x="718185" y="287655"/>
                  <a:pt x="724853" y="282892"/>
                  <a:pt x="724853" y="266700"/>
                </a:cubicBezTo>
                <a:cubicBezTo>
                  <a:pt x="723900" y="247650"/>
                  <a:pt x="723900" y="227647"/>
                  <a:pt x="724853" y="208597"/>
                </a:cubicBezTo>
                <a:cubicBezTo>
                  <a:pt x="724853" y="193358"/>
                  <a:pt x="719138" y="186690"/>
                  <a:pt x="703897" y="186690"/>
                </a:cubicBezTo>
                <a:cubicBezTo>
                  <a:pt x="675322" y="186690"/>
                  <a:pt x="645795" y="184785"/>
                  <a:pt x="617220" y="186690"/>
                </a:cubicBezTo>
                <a:cubicBezTo>
                  <a:pt x="556260" y="190500"/>
                  <a:pt x="511493" y="230505"/>
                  <a:pt x="499110" y="290513"/>
                </a:cubicBezTo>
                <a:cubicBezTo>
                  <a:pt x="491490" y="326708"/>
                  <a:pt x="495300" y="362903"/>
                  <a:pt x="495300" y="399097"/>
                </a:cubicBezTo>
                <a:cubicBezTo>
                  <a:pt x="495300" y="416242"/>
                  <a:pt x="488633" y="423863"/>
                  <a:pt x="471488" y="422910"/>
                </a:cubicBezTo>
                <a:cubicBezTo>
                  <a:pt x="451485" y="421958"/>
                  <a:pt x="431483" y="422910"/>
                  <a:pt x="411480" y="422910"/>
                </a:cubicBezTo>
                <a:cubicBezTo>
                  <a:pt x="400050" y="422910"/>
                  <a:pt x="395288" y="426720"/>
                  <a:pt x="395288" y="438150"/>
                </a:cubicBezTo>
                <a:cubicBezTo>
                  <a:pt x="396240" y="462915"/>
                  <a:pt x="396240" y="487680"/>
                  <a:pt x="395288" y="511492"/>
                </a:cubicBezTo>
                <a:cubicBezTo>
                  <a:pt x="395288" y="526733"/>
                  <a:pt x="401955" y="532447"/>
                  <a:pt x="417195" y="532447"/>
                </a:cubicBezTo>
                <a:cubicBezTo>
                  <a:pt x="435293" y="531495"/>
                  <a:pt x="453390" y="533400"/>
                  <a:pt x="470535" y="532447"/>
                </a:cubicBezTo>
                <a:cubicBezTo>
                  <a:pt x="489585" y="531495"/>
                  <a:pt x="495300" y="540068"/>
                  <a:pt x="495300" y="557213"/>
                </a:cubicBezTo>
                <a:cubicBezTo>
                  <a:pt x="493395" y="596265"/>
                  <a:pt x="493395" y="637222"/>
                  <a:pt x="493395" y="67818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9BC642B0-084D-4CA2-A5ED-E9D8E8A1C686}"/>
              </a:ext>
            </a:extLst>
          </p:cNvPr>
          <p:cNvSpPr/>
          <p:nvPr/>
        </p:nvSpPr>
        <p:spPr>
          <a:xfrm>
            <a:off x="6931405" y="2254725"/>
            <a:ext cx="257628" cy="257628"/>
          </a:xfrm>
          <a:custGeom>
            <a:avLst/>
            <a:gdLst>
              <a:gd name="connsiteX0" fmla="*/ 470535 w 933450"/>
              <a:gd name="connsiteY0" fmla="*/ 0 h 933450"/>
              <a:gd name="connsiteX1" fmla="*/ 782955 w 933450"/>
              <a:gd name="connsiteY1" fmla="*/ 0 h 933450"/>
              <a:gd name="connsiteX2" fmla="*/ 939165 w 933450"/>
              <a:gd name="connsiteY2" fmla="*/ 157163 h 933450"/>
              <a:gd name="connsiteX3" fmla="*/ 939165 w 933450"/>
              <a:gd name="connsiteY3" fmla="*/ 775335 h 933450"/>
              <a:gd name="connsiteX4" fmla="*/ 783907 w 933450"/>
              <a:gd name="connsiteY4" fmla="*/ 937260 h 933450"/>
              <a:gd name="connsiteX5" fmla="*/ 159068 w 933450"/>
              <a:gd name="connsiteY5" fmla="*/ 937260 h 933450"/>
              <a:gd name="connsiteX6" fmla="*/ 0 w 933450"/>
              <a:gd name="connsiteY6" fmla="*/ 773430 h 933450"/>
              <a:gd name="connsiteX7" fmla="*/ 0 w 933450"/>
              <a:gd name="connsiteY7" fmla="*/ 157163 h 933450"/>
              <a:gd name="connsiteX8" fmla="*/ 119063 w 933450"/>
              <a:gd name="connsiteY8" fmla="*/ 1905 h 933450"/>
              <a:gd name="connsiteX9" fmla="*/ 154305 w 933450"/>
              <a:gd name="connsiteY9" fmla="*/ 0 h 933450"/>
              <a:gd name="connsiteX10" fmla="*/ 470535 w 933450"/>
              <a:gd name="connsiteY10" fmla="*/ 0 h 933450"/>
              <a:gd name="connsiteX11" fmla="*/ 781050 w 933450"/>
              <a:gd name="connsiteY11" fmla="*/ 259080 h 933450"/>
              <a:gd name="connsiteX12" fmla="*/ 734377 w 933450"/>
              <a:gd name="connsiteY12" fmla="*/ 276225 h 933450"/>
              <a:gd name="connsiteX13" fmla="*/ 695325 w 933450"/>
              <a:gd name="connsiteY13" fmla="*/ 269558 h 933450"/>
              <a:gd name="connsiteX14" fmla="*/ 569595 w 933450"/>
              <a:gd name="connsiteY14" fmla="*/ 256223 h 933450"/>
              <a:gd name="connsiteX15" fmla="*/ 502920 w 933450"/>
              <a:gd name="connsiteY15" fmla="*/ 363855 h 933450"/>
              <a:gd name="connsiteX16" fmla="*/ 471488 w 933450"/>
              <a:gd name="connsiteY16" fmla="*/ 390525 h 933450"/>
              <a:gd name="connsiteX17" fmla="*/ 460057 w 933450"/>
              <a:gd name="connsiteY17" fmla="*/ 388620 h 933450"/>
              <a:gd name="connsiteX18" fmla="*/ 266700 w 933450"/>
              <a:gd name="connsiteY18" fmla="*/ 284798 h 933450"/>
              <a:gd name="connsiteX19" fmla="*/ 240982 w 933450"/>
              <a:gd name="connsiteY19" fmla="*/ 292418 h 933450"/>
              <a:gd name="connsiteX20" fmla="*/ 271463 w 933450"/>
              <a:gd name="connsiteY20" fmla="*/ 409575 h 933450"/>
              <a:gd name="connsiteX21" fmla="*/ 283845 w 933450"/>
              <a:gd name="connsiteY21" fmla="*/ 425768 h 933450"/>
              <a:gd name="connsiteX22" fmla="*/ 249555 w 933450"/>
              <a:gd name="connsiteY22" fmla="*/ 421958 h 933450"/>
              <a:gd name="connsiteX23" fmla="*/ 237172 w 933450"/>
              <a:gd name="connsiteY23" fmla="*/ 433388 h 933450"/>
              <a:gd name="connsiteX24" fmla="*/ 302895 w 933450"/>
              <a:gd name="connsiteY24" fmla="*/ 521018 h 933450"/>
              <a:gd name="connsiteX25" fmla="*/ 322897 w 933450"/>
              <a:gd name="connsiteY25" fmla="*/ 533400 h 933450"/>
              <a:gd name="connsiteX26" fmla="*/ 295275 w 933450"/>
              <a:gd name="connsiteY26" fmla="*/ 539115 h 933450"/>
              <a:gd name="connsiteX27" fmla="*/ 285750 w 933450"/>
              <a:gd name="connsiteY27" fmla="*/ 555308 h 933450"/>
              <a:gd name="connsiteX28" fmla="*/ 359093 w 933450"/>
              <a:gd name="connsiteY28" fmla="*/ 613410 h 933450"/>
              <a:gd name="connsiteX29" fmla="*/ 386715 w 933450"/>
              <a:gd name="connsiteY29" fmla="*/ 623888 h 933450"/>
              <a:gd name="connsiteX30" fmla="*/ 221932 w 933450"/>
              <a:gd name="connsiteY30" fmla="*/ 676275 h 933450"/>
              <a:gd name="connsiteX31" fmla="*/ 638175 w 933450"/>
              <a:gd name="connsiteY31" fmla="*/ 623888 h 933450"/>
              <a:gd name="connsiteX32" fmla="*/ 736282 w 933450"/>
              <a:gd name="connsiteY32" fmla="*/ 413385 h 933450"/>
              <a:gd name="connsiteX33" fmla="*/ 773430 w 933450"/>
              <a:gd name="connsiteY33" fmla="*/ 331470 h 933450"/>
              <a:gd name="connsiteX34" fmla="*/ 788670 w 933450"/>
              <a:gd name="connsiteY34" fmla="*/ 309563 h 933450"/>
              <a:gd name="connsiteX35" fmla="*/ 731520 w 933450"/>
              <a:gd name="connsiteY35" fmla="*/ 317183 h 933450"/>
              <a:gd name="connsiteX36" fmla="*/ 781050 w 933450"/>
              <a:gd name="connsiteY36" fmla="*/ 25908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33450" h="933450">
                <a:moveTo>
                  <a:pt x="470535" y="0"/>
                </a:moveTo>
                <a:cubicBezTo>
                  <a:pt x="574357" y="0"/>
                  <a:pt x="679132" y="0"/>
                  <a:pt x="782955" y="0"/>
                </a:cubicBezTo>
                <a:cubicBezTo>
                  <a:pt x="881063" y="0"/>
                  <a:pt x="939165" y="59055"/>
                  <a:pt x="939165" y="157163"/>
                </a:cubicBezTo>
                <a:cubicBezTo>
                  <a:pt x="939165" y="362903"/>
                  <a:pt x="939165" y="569595"/>
                  <a:pt x="939165" y="775335"/>
                </a:cubicBezTo>
                <a:cubicBezTo>
                  <a:pt x="939165" y="875348"/>
                  <a:pt x="883920" y="936308"/>
                  <a:pt x="783907" y="937260"/>
                </a:cubicBezTo>
                <a:cubicBezTo>
                  <a:pt x="575310" y="939165"/>
                  <a:pt x="367665" y="939165"/>
                  <a:pt x="159068" y="937260"/>
                </a:cubicBezTo>
                <a:cubicBezTo>
                  <a:pt x="56197" y="936308"/>
                  <a:pt x="952" y="875348"/>
                  <a:pt x="0" y="773430"/>
                </a:cubicBezTo>
                <a:cubicBezTo>
                  <a:pt x="0" y="567690"/>
                  <a:pt x="0" y="362903"/>
                  <a:pt x="0" y="157163"/>
                </a:cubicBezTo>
                <a:cubicBezTo>
                  <a:pt x="0" y="75248"/>
                  <a:pt x="45720" y="16193"/>
                  <a:pt x="119063" y="1905"/>
                </a:cubicBezTo>
                <a:cubicBezTo>
                  <a:pt x="130493" y="0"/>
                  <a:pt x="142875" y="0"/>
                  <a:pt x="154305" y="0"/>
                </a:cubicBezTo>
                <a:cubicBezTo>
                  <a:pt x="260985" y="0"/>
                  <a:pt x="365760" y="0"/>
                  <a:pt x="470535" y="0"/>
                </a:cubicBezTo>
                <a:close/>
                <a:moveTo>
                  <a:pt x="781050" y="259080"/>
                </a:moveTo>
                <a:cubicBezTo>
                  <a:pt x="762952" y="265748"/>
                  <a:pt x="748665" y="270510"/>
                  <a:pt x="734377" y="276225"/>
                </a:cubicBezTo>
                <a:cubicBezTo>
                  <a:pt x="720090" y="281940"/>
                  <a:pt x="708660" y="280035"/>
                  <a:pt x="695325" y="269558"/>
                </a:cubicBezTo>
                <a:cubicBezTo>
                  <a:pt x="656272" y="240030"/>
                  <a:pt x="614363" y="234315"/>
                  <a:pt x="569595" y="256223"/>
                </a:cubicBezTo>
                <a:cubicBezTo>
                  <a:pt x="524827" y="278130"/>
                  <a:pt x="503872" y="314325"/>
                  <a:pt x="502920" y="363855"/>
                </a:cubicBezTo>
                <a:cubicBezTo>
                  <a:pt x="501968" y="394335"/>
                  <a:pt x="502920" y="394335"/>
                  <a:pt x="471488" y="390525"/>
                </a:cubicBezTo>
                <a:cubicBezTo>
                  <a:pt x="467677" y="390525"/>
                  <a:pt x="463868" y="389573"/>
                  <a:pt x="460057" y="388620"/>
                </a:cubicBezTo>
                <a:cubicBezTo>
                  <a:pt x="384810" y="375285"/>
                  <a:pt x="320040" y="340995"/>
                  <a:pt x="266700" y="284798"/>
                </a:cubicBezTo>
                <a:cubicBezTo>
                  <a:pt x="250507" y="268605"/>
                  <a:pt x="246697" y="269558"/>
                  <a:pt x="240982" y="292418"/>
                </a:cubicBezTo>
                <a:cubicBezTo>
                  <a:pt x="230505" y="337185"/>
                  <a:pt x="239077" y="376238"/>
                  <a:pt x="271463" y="409575"/>
                </a:cubicBezTo>
                <a:cubicBezTo>
                  <a:pt x="276225" y="414338"/>
                  <a:pt x="282893" y="416243"/>
                  <a:pt x="283845" y="425768"/>
                </a:cubicBezTo>
                <a:cubicBezTo>
                  <a:pt x="271463" y="429578"/>
                  <a:pt x="260985" y="424815"/>
                  <a:pt x="249555" y="421958"/>
                </a:cubicBezTo>
                <a:cubicBezTo>
                  <a:pt x="237172" y="418148"/>
                  <a:pt x="235268" y="421958"/>
                  <a:pt x="237172" y="433388"/>
                </a:cubicBezTo>
                <a:cubicBezTo>
                  <a:pt x="243840" y="474345"/>
                  <a:pt x="267652" y="501968"/>
                  <a:pt x="302895" y="521018"/>
                </a:cubicBezTo>
                <a:cubicBezTo>
                  <a:pt x="309563" y="524828"/>
                  <a:pt x="319088" y="524828"/>
                  <a:pt x="322897" y="533400"/>
                </a:cubicBezTo>
                <a:cubicBezTo>
                  <a:pt x="315277" y="541973"/>
                  <a:pt x="304800" y="539115"/>
                  <a:pt x="295275" y="539115"/>
                </a:cubicBezTo>
                <a:cubicBezTo>
                  <a:pt x="281940" y="539115"/>
                  <a:pt x="279082" y="543878"/>
                  <a:pt x="285750" y="555308"/>
                </a:cubicBezTo>
                <a:cubicBezTo>
                  <a:pt x="301943" y="584835"/>
                  <a:pt x="326707" y="603885"/>
                  <a:pt x="359093" y="613410"/>
                </a:cubicBezTo>
                <a:cubicBezTo>
                  <a:pt x="367665" y="616268"/>
                  <a:pt x="378143" y="614363"/>
                  <a:pt x="386715" y="623888"/>
                </a:cubicBezTo>
                <a:cubicBezTo>
                  <a:pt x="339090" y="661988"/>
                  <a:pt x="283845" y="675323"/>
                  <a:pt x="221932" y="676275"/>
                </a:cubicBezTo>
                <a:cubicBezTo>
                  <a:pt x="356235" y="753428"/>
                  <a:pt x="535305" y="730568"/>
                  <a:pt x="638175" y="623888"/>
                </a:cubicBezTo>
                <a:cubicBezTo>
                  <a:pt x="694372" y="564833"/>
                  <a:pt x="728663" y="495300"/>
                  <a:pt x="736282" y="413385"/>
                </a:cubicBezTo>
                <a:cubicBezTo>
                  <a:pt x="739140" y="381000"/>
                  <a:pt x="741997" y="350520"/>
                  <a:pt x="773430" y="331470"/>
                </a:cubicBezTo>
                <a:cubicBezTo>
                  <a:pt x="780097" y="327660"/>
                  <a:pt x="786765" y="320040"/>
                  <a:pt x="788670" y="309563"/>
                </a:cubicBezTo>
                <a:cubicBezTo>
                  <a:pt x="770572" y="310515"/>
                  <a:pt x="755332" y="321945"/>
                  <a:pt x="731520" y="317183"/>
                </a:cubicBezTo>
                <a:cubicBezTo>
                  <a:pt x="754380" y="300038"/>
                  <a:pt x="770572" y="283845"/>
                  <a:pt x="781050" y="25908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xmlns="" id="{853CFEA2-24AB-45DB-9DBC-DE458F664C1C}"/>
              </a:ext>
            </a:extLst>
          </p:cNvPr>
          <p:cNvSpPr/>
          <p:nvPr/>
        </p:nvSpPr>
        <p:spPr>
          <a:xfrm>
            <a:off x="4973682" y="3056812"/>
            <a:ext cx="254999" cy="254999"/>
          </a:xfrm>
          <a:custGeom>
            <a:avLst/>
            <a:gdLst>
              <a:gd name="connsiteX0" fmla="*/ 1134 w 923925"/>
              <a:gd name="connsiteY0" fmla="*/ 464829 h 923925"/>
              <a:gd name="connsiteX1" fmla="*/ 181 w 923925"/>
              <a:gd name="connsiteY1" fmla="*/ 167649 h 923925"/>
              <a:gd name="connsiteX2" fmla="*/ 168774 w 923925"/>
              <a:gd name="connsiteY2" fmla="*/ 9 h 923925"/>
              <a:gd name="connsiteX3" fmla="*/ 612639 w 923925"/>
              <a:gd name="connsiteY3" fmla="*/ 962 h 923925"/>
              <a:gd name="connsiteX4" fmla="*/ 786946 w 923925"/>
              <a:gd name="connsiteY4" fmla="*/ 2867 h 923925"/>
              <a:gd name="connsiteX5" fmla="*/ 927917 w 923925"/>
              <a:gd name="connsiteY5" fmla="*/ 158124 h 923925"/>
              <a:gd name="connsiteX6" fmla="*/ 927917 w 923925"/>
              <a:gd name="connsiteY6" fmla="*/ 660092 h 923925"/>
              <a:gd name="connsiteX7" fmla="*/ 927917 w 923925"/>
              <a:gd name="connsiteY7" fmla="*/ 762962 h 923925"/>
              <a:gd name="connsiteX8" fmla="*/ 762181 w 923925"/>
              <a:gd name="connsiteY8" fmla="*/ 928697 h 923925"/>
              <a:gd name="connsiteX9" fmla="*/ 336414 w 923925"/>
              <a:gd name="connsiteY9" fmla="*/ 928697 h 923925"/>
              <a:gd name="connsiteX10" fmla="*/ 128769 w 923925"/>
              <a:gd name="connsiteY10" fmla="*/ 925839 h 923925"/>
              <a:gd name="connsiteX11" fmla="*/ 2086 w 923925"/>
              <a:gd name="connsiteY11" fmla="*/ 787727 h 923925"/>
              <a:gd name="connsiteX12" fmla="*/ 1134 w 923925"/>
              <a:gd name="connsiteY12" fmla="*/ 464829 h 923925"/>
              <a:gd name="connsiteX13" fmla="*/ 1134 w 923925"/>
              <a:gd name="connsiteY13" fmla="*/ 464829 h 923925"/>
              <a:gd name="connsiteX14" fmla="*/ 443094 w 923925"/>
              <a:gd name="connsiteY14" fmla="*/ 180032 h 923925"/>
              <a:gd name="connsiteX15" fmla="*/ 235449 w 923925"/>
              <a:gd name="connsiteY15" fmla="*/ 274329 h 923925"/>
              <a:gd name="connsiteX16" fmla="*/ 160201 w 923925"/>
              <a:gd name="connsiteY16" fmla="*/ 532457 h 923925"/>
              <a:gd name="connsiteX17" fmla="*/ 307839 w 923925"/>
              <a:gd name="connsiteY17" fmla="*/ 737244 h 923925"/>
              <a:gd name="connsiteX18" fmla="*/ 327842 w 923925"/>
              <a:gd name="connsiteY18" fmla="*/ 731529 h 923925"/>
              <a:gd name="connsiteX19" fmla="*/ 366894 w 923925"/>
              <a:gd name="connsiteY19" fmla="*/ 548649 h 923925"/>
              <a:gd name="connsiteX20" fmla="*/ 366894 w 923925"/>
              <a:gd name="connsiteY20" fmla="*/ 498167 h 923925"/>
              <a:gd name="connsiteX21" fmla="*/ 388801 w 923925"/>
              <a:gd name="connsiteY21" fmla="*/ 406727 h 923925"/>
              <a:gd name="connsiteX22" fmla="*/ 442142 w 923925"/>
              <a:gd name="connsiteY22" fmla="*/ 395297 h 923925"/>
              <a:gd name="connsiteX23" fmla="*/ 466906 w 923925"/>
              <a:gd name="connsiteY23" fmla="*/ 442922 h 923925"/>
              <a:gd name="connsiteX24" fmla="*/ 456429 w 923925"/>
              <a:gd name="connsiteY24" fmla="*/ 490547 h 923925"/>
              <a:gd name="connsiteX25" fmla="*/ 443094 w 923925"/>
              <a:gd name="connsiteY25" fmla="*/ 535314 h 923925"/>
              <a:gd name="connsiteX26" fmla="*/ 455476 w 923925"/>
              <a:gd name="connsiteY26" fmla="*/ 588654 h 923925"/>
              <a:gd name="connsiteX27" fmla="*/ 514531 w 923925"/>
              <a:gd name="connsiteY27" fmla="*/ 591512 h 923925"/>
              <a:gd name="connsiteX28" fmla="*/ 558346 w 923925"/>
              <a:gd name="connsiteY28" fmla="*/ 541982 h 923925"/>
              <a:gd name="connsiteX29" fmla="*/ 577396 w 923925"/>
              <a:gd name="connsiteY29" fmla="*/ 423872 h 923925"/>
              <a:gd name="connsiteX30" fmla="*/ 547869 w 923925"/>
              <a:gd name="connsiteY30" fmla="*/ 362912 h 923925"/>
              <a:gd name="connsiteX31" fmla="*/ 332604 w 923925"/>
              <a:gd name="connsiteY31" fmla="*/ 396249 h 923925"/>
              <a:gd name="connsiteX32" fmla="*/ 330699 w 923925"/>
              <a:gd name="connsiteY32" fmla="*/ 528647 h 923925"/>
              <a:gd name="connsiteX33" fmla="*/ 324031 w 923925"/>
              <a:gd name="connsiteY33" fmla="*/ 575319 h 923925"/>
              <a:gd name="connsiteX34" fmla="*/ 288789 w 923925"/>
              <a:gd name="connsiteY34" fmla="*/ 564842 h 923925"/>
              <a:gd name="connsiteX35" fmla="*/ 248784 w 923925"/>
              <a:gd name="connsiteY35" fmla="*/ 476259 h 923925"/>
              <a:gd name="connsiteX36" fmla="*/ 430711 w 923925"/>
              <a:gd name="connsiteY36" fmla="*/ 273377 h 923925"/>
              <a:gd name="connsiteX37" fmla="*/ 619306 w 923925"/>
              <a:gd name="connsiteY37" fmla="*/ 340052 h 923925"/>
              <a:gd name="connsiteX38" fmla="*/ 589779 w 923925"/>
              <a:gd name="connsiteY38" fmla="*/ 618182 h 923925"/>
              <a:gd name="connsiteX39" fmla="*/ 431664 w 923925"/>
              <a:gd name="connsiteY39" fmla="*/ 631517 h 923925"/>
              <a:gd name="connsiteX40" fmla="*/ 415471 w 923925"/>
              <a:gd name="connsiteY40" fmla="*/ 640089 h 923925"/>
              <a:gd name="connsiteX41" fmla="*/ 383086 w 923925"/>
              <a:gd name="connsiteY41" fmla="*/ 739149 h 923925"/>
              <a:gd name="connsiteX42" fmla="*/ 396421 w 923925"/>
              <a:gd name="connsiteY42" fmla="*/ 764867 h 923925"/>
              <a:gd name="connsiteX43" fmla="*/ 748846 w 923925"/>
              <a:gd name="connsiteY43" fmla="*/ 448637 h 923925"/>
              <a:gd name="connsiteX44" fmla="*/ 443094 w 923925"/>
              <a:gd name="connsiteY44" fmla="*/ 180032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3925" h="923925">
                <a:moveTo>
                  <a:pt x="1134" y="464829"/>
                </a:moveTo>
                <a:cubicBezTo>
                  <a:pt x="1134" y="365769"/>
                  <a:pt x="3991" y="266709"/>
                  <a:pt x="181" y="167649"/>
                </a:cubicBezTo>
                <a:cubicBezTo>
                  <a:pt x="-3629" y="73352"/>
                  <a:pt x="52569" y="-943"/>
                  <a:pt x="168774" y="9"/>
                </a:cubicBezTo>
                <a:cubicBezTo>
                  <a:pt x="316411" y="1914"/>
                  <a:pt x="465001" y="9"/>
                  <a:pt x="612639" y="962"/>
                </a:cubicBezTo>
                <a:cubicBezTo>
                  <a:pt x="670742" y="962"/>
                  <a:pt x="728844" y="-1896"/>
                  <a:pt x="786946" y="2867"/>
                </a:cubicBezTo>
                <a:cubicBezTo>
                  <a:pt x="876481" y="10487"/>
                  <a:pt x="926964" y="67637"/>
                  <a:pt x="927917" y="158124"/>
                </a:cubicBezTo>
                <a:cubicBezTo>
                  <a:pt x="927917" y="325764"/>
                  <a:pt x="927917" y="492452"/>
                  <a:pt x="927917" y="660092"/>
                </a:cubicBezTo>
                <a:cubicBezTo>
                  <a:pt x="927917" y="694382"/>
                  <a:pt x="927917" y="728672"/>
                  <a:pt x="927917" y="762962"/>
                </a:cubicBezTo>
                <a:cubicBezTo>
                  <a:pt x="927917" y="869642"/>
                  <a:pt x="869814" y="928697"/>
                  <a:pt x="762181" y="928697"/>
                </a:cubicBezTo>
                <a:cubicBezTo>
                  <a:pt x="620259" y="928697"/>
                  <a:pt x="478336" y="929649"/>
                  <a:pt x="336414" y="928697"/>
                </a:cubicBezTo>
                <a:cubicBezTo>
                  <a:pt x="266881" y="928697"/>
                  <a:pt x="198301" y="932507"/>
                  <a:pt x="128769" y="925839"/>
                </a:cubicBezTo>
                <a:cubicBezTo>
                  <a:pt x="57331" y="919172"/>
                  <a:pt x="3039" y="861069"/>
                  <a:pt x="2086" y="787727"/>
                </a:cubicBezTo>
                <a:cubicBezTo>
                  <a:pt x="181" y="681047"/>
                  <a:pt x="1134" y="572462"/>
                  <a:pt x="1134" y="464829"/>
                </a:cubicBezTo>
                <a:cubicBezTo>
                  <a:pt x="1134" y="464829"/>
                  <a:pt x="1134" y="464829"/>
                  <a:pt x="1134" y="464829"/>
                </a:cubicBezTo>
                <a:close/>
                <a:moveTo>
                  <a:pt x="443094" y="180032"/>
                </a:moveTo>
                <a:cubicBezTo>
                  <a:pt x="364989" y="178127"/>
                  <a:pt x="292599" y="212417"/>
                  <a:pt x="235449" y="274329"/>
                </a:cubicBezTo>
                <a:cubicBezTo>
                  <a:pt x="167821" y="346719"/>
                  <a:pt x="142104" y="434349"/>
                  <a:pt x="160201" y="532457"/>
                </a:cubicBezTo>
                <a:cubicBezTo>
                  <a:pt x="177346" y="622944"/>
                  <a:pt x="227829" y="691524"/>
                  <a:pt x="307839" y="737244"/>
                </a:cubicBezTo>
                <a:cubicBezTo>
                  <a:pt x="315459" y="741054"/>
                  <a:pt x="325936" y="750579"/>
                  <a:pt x="327842" y="731529"/>
                </a:cubicBezTo>
                <a:cubicBezTo>
                  <a:pt x="333556" y="668664"/>
                  <a:pt x="352606" y="609609"/>
                  <a:pt x="366894" y="548649"/>
                </a:cubicBezTo>
                <a:cubicBezTo>
                  <a:pt x="370704" y="531504"/>
                  <a:pt x="371656" y="515312"/>
                  <a:pt x="366894" y="498167"/>
                </a:cubicBezTo>
                <a:cubicBezTo>
                  <a:pt x="358321" y="464829"/>
                  <a:pt x="364036" y="432444"/>
                  <a:pt x="388801" y="406727"/>
                </a:cubicBezTo>
                <a:cubicBezTo>
                  <a:pt x="404042" y="391487"/>
                  <a:pt x="422139" y="386724"/>
                  <a:pt x="442142" y="395297"/>
                </a:cubicBezTo>
                <a:cubicBezTo>
                  <a:pt x="462144" y="403869"/>
                  <a:pt x="469764" y="422919"/>
                  <a:pt x="466906" y="442922"/>
                </a:cubicBezTo>
                <a:cubicBezTo>
                  <a:pt x="465001" y="459114"/>
                  <a:pt x="460239" y="475307"/>
                  <a:pt x="456429" y="490547"/>
                </a:cubicBezTo>
                <a:cubicBezTo>
                  <a:pt x="452619" y="505787"/>
                  <a:pt x="446904" y="520074"/>
                  <a:pt x="443094" y="535314"/>
                </a:cubicBezTo>
                <a:cubicBezTo>
                  <a:pt x="438331" y="555317"/>
                  <a:pt x="437379" y="574367"/>
                  <a:pt x="455476" y="588654"/>
                </a:cubicBezTo>
                <a:cubicBezTo>
                  <a:pt x="474526" y="602942"/>
                  <a:pt x="494529" y="601037"/>
                  <a:pt x="514531" y="591512"/>
                </a:cubicBezTo>
                <a:cubicBezTo>
                  <a:pt x="535486" y="581034"/>
                  <a:pt x="548821" y="562937"/>
                  <a:pt x="558346" y="541982"/>
                </a:cubicBezTo>
                <a:cubicBezTo>
                  <a:pt x="575492" y="504834"/>
                  <a:pt x="580254" y="464829"/>
                  <a:pt x="577396" y="423872"/>
                </a:cubicBezTo>
                <a:cubicBezTo>
                  <a:pt x="575492" y="400059"/>
                  <a:pt x="565014" y="380057"/>
                  <a:pt x="547869" y="362912"/>
                </a:cubicBezTo>
                <a:cubicBezTo>
                  <a:pt x="488814" y="306714"/>
                  <a:pt x="373561" y="323859"/>
                  <a:pt x="332604" y="396249"/>
                </a:cubicBezTo>
                <a:cubicBezTo>
                  <a:pt x="307839" y="439112"/>
                  <a:pt x="302124" y="483879"/>
                  <a:pt x="330699" y="528647"/>
                </a:cubicBezTo>
                <a:cubicBezTo>
                  <a:pt x="341176" y="544839"/>
                  <a:pt x="336414" y="563889"/>
                  <a:pt x="324031" y="575319"/>
                </a:cubicBezTo>
                <a:cubicBezTo>
                  <a:pt x="311649" y="586749"/>
                  <a:pt x="299267" y="573414"/>
                  <a:pt x="288789" y="564842"/>
                </a:cubicBezTo>
                <a:cubicBezTo>
                  <a:pt x="261166" y="541982"/>
                  <a:pt x="249736" y="510549"/>
                  <a:pt x="248784" y="476259"/>
                </a:cubicBezTo>
                <a:cubicBezTo>
                  <a:pt x="243069" y="372437"/>
                  <a:pt x="324031" y="284807"/>
                  <a:pt x="430711" y="273377"/>
                </a:cubicBezTo>
                <a:cubicBezTo>
                  <a:pt x="505006" y="265757"/>
                  <a:pt x="568824" y="282902"/>
                  <a:pt x="619306" y="340052"/>
                </a:cubicBezTo>
                <a:cubicBezTo>
                  <a:pt x="686934" y="417204"/>
                  <a:pt x="656454" y="563889"/>
                  <a:pt x="589779" y="618182"/>
                </a:cubicBezTo>
                <a:cubicBezTo>
                  <a:pt x="538344" y="660092"/>
                  <a:pt x="489767" y="664854"/>
                  <a:pt x="431664" y="631517"/>
                </a:cubicBezTo>
                <a:cubicBezTo>
                  <a:pt x="419281" y="623897"/>
                  <a:pt x="418329" y="631517"/>
                  <a:pt x="415471" y="640089"/>
                </a:cubicBezTo>
                <a:cubicBezTo>
                  <a:pt x="406899" y="673427"/>
                  <a:pt x="401184" y="708669"/>
                  <a:pt x="383086" y="739149"/>
                </a:cubicBezTo>
                <a:cubicBezTo>
                  <a:pt x="372609" y="756294"/>
                  <a:pt x="378324" y="762009"/>
                  <a:pt x="396421" y="764867"/>
                </a:cubicBezTo>
                <a:cubicBezTo>
                  <a:pt x="599304" y="801062"/>
                  <a:pt x="766944" y="637232"/>
                  <a:pt x="748846" y="448637"/>
                </a:cubicBezTo>
                <a:cubicBezTo>
                  <a:pt x="732654" y="292427"/>
                  <a:pt x="609781" y="179079"/>
                  <a:pt x="443094" y="18003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xmlns="" id="{F9C320CC-1F84-4BD5-8D10-733585F22979}"/>
              </a:ext>
            </a:extLst>
          </p:cNvPr>
          <p:cNvSpPr/>
          <p:nvPr/>
        </p:nvSpPr>
        <p:spPr>
          <a:xfrm>
            <a:off x="7888249" y="3182339"/>
            <a:ext cx="259074" cy="258943"/>
          </a:xfrm>
          <a:custGeom>
            <a:avLst/>
            <a:gdLst>
              <a:gd name="connsiteX0" fmla="*/ 436720 w 938688"/>
              <a:gd name="connsiteY0" fmla="*/ 561975 h 938213"/>
              <a:gd name="connsiteX1" fmla="*/ 459581 w 938688"/>
              <a:gd name="connsiteY1" fmla="*/ 569595 h 938213"/>
              <a:gd name="connsiteX2" fmla="*/ 514826 w 938688"/>
              <a:gd name="connsiteY2" fmla="*/ 613410 h 938213"/>
              <a:gd name="connsiteX3" fmla="*/ 492918 w 938688"/>
              <a:gd name="connsiteY3" fmla="*/ 748665 h 938213"/>
              <a:gd name="connsiteX4" fmla="*/ 419576 w 938688"/>
              <a:gd name="connsiteY4" fmla="*/ 763905 h 938213"/>
              <a:gd name="connsiteX5" fmla="*/ 308133 w 938688"/>
              <a:gd name="connsiteY5" fmla="*/ 726758 h 938213"/>
              <a:gd name="connsiteX6" fmla="*/ 324326 w 938688"/>
              <a:gd name="connsiteY6" fmla="*/ 586740 h 938213"/>
              <a:gd name="connsiteX7" fmla="*/ 436720 w 938688"/>
              <a:gd name="connsiteY7" fmla="*/ 561975 h 938213"/>
              <a:gd name="connsiteX8" fmla="*/ 376713 w 938688"/>
              <a:gd name="connsiteY8" fmla="*/ 202883 h 938213"/>
              <a:gd name="connsiteX9" fmla="*/ 455771 w 938688"/>
              <a:gd name="connsiteY9" fmla="*/ 231458 h 938213"/>
              <a:gd name="connsiteX10" fmla="*/ 496728 w 938688"/>
              <a:gd name="connsiteY10" fmla="*/ 345758 h 938213"/>
              <a:gd name="connsiteX11" fmla="*/ 451961 w 938688"/>
              <a:gd name="connsiteY11" fmla="*/ 433388 h 938213"/>
              <a:gd name="connsiteX12" fmla="*/ 362426 w 938688"/>
              <a:gd name="connsiteY12" fmla="*/ 406718 h 938213"/>
              <a:gd name="connsiteX13" fmla="*/ 321468 w 938688"/>
              <a:gd name="connsiteY13" fmla="*/ 265748 h 938213"/>
              <a:gd name="connsiteX14" fmla="*/ 376713 w 938688"/>
              <a:gd name="connsiteY14" fmla="*/ 202883 h 938213"/>
              <a:gd name="connsiteX15" fmla="*/ 722470 w 938688"/>
              <a:gd name="connsiteY15" fmla="*/ 184785 h 938213"/>
              <a:gd name="connsiteX16" fmla="*/ 704373 w 938688"/>
              <a:gd name="connsiteY16" fmla="*/ 201930 h 938213"/>
              <a:gd name="connsiteX17" fmla="*/ 704373 w 938688"/>
              <a:gd name="connsiteY17" fmla="*/ 237173 h 938213"/>
              <a:gd name="connsiteX18" fmla="*/ 672940 w 938688"/>
              <a:gd name="connsiteY18" fmla="*/ 269558 h 938213"/>
              <a:gd name="connsiteX19" fmla="*/ 632936 w 938688"/>
              <a:gd name="connsiteY19" fmla="*/ 269558 h 938213"/>
              <a:gd name="connsiteX20" fmla="*/ 616743 w 938688"/>
              <a:gd name="connsiteY20" fmla="*/ 287655 h 938213"/>
              <a:gd name="connsiteX21" fmla="*/ 632936 w 938688"/>
              <a:gd name="connsiteY21" fmla="*/ 303848 h 938213"/>
              <a:gd name="connsiteX22" fmla="*/ 659605 w 938688"/>
              <a:gd name="connsiteY22" fmla="*/ 303848 h 938213"/>
              <a:gd name="connsiteX23" fmla="*/ 704373 w 938688"/>
              <a:gd name="connsiteY23" fmla="*/ 348615 h 938213"/>
              <a:gd name="connsiteX24" fmla="*/ 704373 w 938688"/>
              <a:gd name="connsiteY24" fmla="*/ 368618 h 938213"/>
              <a:gd name="connsiteX25" fmla="*/ 719613 w 938688"/>
              <a:gd name="connsiteY25" fmla="*/ 388620 h 938213"/>
              <a:gd name="connsiteX26" fmla="*/ 739615 w 938688"/>
              <a:gd name="connsiteY26" fmla="*/ 368618 h 938213"/>
              <a:gd name="connsiteX27" fmla="*/ 739615 w 938688"/>
              <a:gd name="connsiteY27" fmla="*/ 328613 h 938213"/>
              <a:gd name="connsiteX28" fmla="*/ 766286 w 938688"/>
              <a:gd name="connsiteY28" fmla="*/ 302895 h 938213"/>
              <a:gd name="connsiteX29" fmla="*/ 808195 w 938688"/>
              <a:gd name="connsiteY29" fmla="*/ 302895 h 938213"/>
              <a:gd name="connsiteX30" fmla="*/ 825340 w 938688"/>
              <a:gd name="connsiteY30" fmla="*/ 285750 h 938213"/>
              <a:gd name="connsiteX31" fmla="*/ 809148 w 938688"/>
              <a:gd name="connsiteY31" fmla="*/ 269558 h 938213"/>
              <a:gd name="connsiteX32" fmla="*/ 759618 w 938688"/>
              <a:gd name="connsiteY32" fmla="*/ 269558 h 938213"/>
              <a:gd name="connsiteX33" fmla="*/ 739615 w 938688"/>
              <a:gd name="connsiteY33" fmla="*/ 249555 h 938213"/>
              <a:gd name="connsiteX34" fmla="*/ 739615 w 938688"/>
              <a:gd name="connsiteY34" fmla="*/ 202883 h 938213"/>
              <a:gd name="connsiteX35" fmla="*/ 722470 w 938688"/>
              <a:gd name="connsiteY35" fmla="*/ 184785 h 938213"/>
              <a:gd name="connsiteX36" fmla="*/ 566260 w 938688"/>
              <a:gd name="connsiteY36" fmla="*/ 180023 h 938213"/>
              <a:gd name="connsiteX37" fmla="*/ 394810 w 938688"/>
              <a:gd name="connsiteY37" fmla="*/ 183833 h 938213"/>
              <a:gd name="connsiteX38" fmla="*/ 309085 w 938688"/>
              <a:gd name="connsiteY38" fmla="*/ 219075 h 938213"/>
              <a:gd name="connsiteX39" fmla="*/ 286225 w 938688"/>
              <a:gd name="connsiteY39" fmla="*/ 412433 h 938213"/>
              <a:gd name="connsiteX40" fmla="*/ 391953 w 938688"/>
              <a:gd name="connsiteY40" fmla="*/ 454343 h 938213"/>
              <a:gd name="connsiteX41" fmla="*/ 409098 w 938688"/>
              <a:gd name="connsiteY41" fmla="*/ 475298 h 938213"/>
              <a:gd name="connsiteX42" fmla="*/ 411003 w 938688"/>
              <a:gd name="connsiteY42" fmla="*/ 507683 h 938213"/>
              <a:gd name="connsiteX43" fmla="*/ 422433 w 938688"/>
              <a:gd name="connsiteY43" fmla="*/ 541973 h 938213"/>
              <a:gd name="connsiteX44" fmla="*/ 381475 w 938688"/>
              <a:gd name="connsiteY44" fmla="*/ 549593 h 938213"/>
              <a:gd name="connsiteX45" fmla="*/ 379570 w 938688"/>
              <a:gd name="connsiteY45" fmla="*/ 549593 h 938213"/>
              <a:gd name="connsiteX46" fmla="*/ 259555 w 938688"/>
              <a:gd name="connsiteY46" fmla="*/ 593408 h 938213"/>
              <a:gd name="connsiteX47" fmla="*/ 258603 w 938688"/>
              <a:gd name="connsiteY47" fmla="*/ 760095 h 938213"/>
              <a:gd name="connsiteX48" fmla="*/ 537685 w 938688"/>
              <a:gd name="connsiteY48" fmla="*/ 743903 h 938213"/>
              <a:gd name="connsiteX49" fmla="*/ 539590 w 938688"/>
              <a:gd name="connsiteY49" fmla="*/ 544830 h 938213"/>
              <a:gd name="connsiteX50" fmla="*/ 495775 w 938688"/>
              <a:gd name="connsiteY50" fmla="*/ 506730 h 938213"/>
              <a:gd name="connsiteX51" fmla="*/ 491013 w 938688"/>
              <a:gd name="connsiteY51" fmla="*/ 438150 h 938213"/>
              <a:gd name="connsiteX52" fmla="*/ 510063 w 938688"/>
              <a:gd name="connsiteY52" fmla="*/ 419100 h 938213"/>
              <a:gd name="connsiteX53" fmla="*/ 521493 w 938688"/>
              <a:gd name="connsiteY53" fmla="*/ 221933 h 938213"/>
              <a:gd name="connsiteX54" fmla="*/ 511968 w 938688"/>
              <a:gd name="connsiteY54" fmla="*/ 207645 h 938213"/>
              <a:gd name="connsiteX55" fmla="*/ 530065 w 938688"/>
              <a:gd name="connsiteY55" fmla="*/ 201930 h 938213"/>
              <a:gd name="connsiteX56" fmla="*/ 588168 w 938688"/>
              <a:gd name="connsiteY56" fmla="*/ 180975 h 938213"/>
              <a:gd name="connsiteX57" fmla="*/ 566260 w 938688"/>
              <a:gd name="connsiteY57" fmla="*/ 180023 h 938213"/>
              <a:gd name="connsiteX58" fmla="*/ 164305 w 938688"/>
              <a:gd name="connsiteY58" fmla="*/ 0 h 938213"/>
              <a:gd name="connsiteX59" fmla="*/ 777715 w 938688"/>
              <a:gd name="connsiteY59" fmla="*/ 0 h 938213"/>
              <a:gd name="connsiteX60" fmla="*/ 925353 w 938688"/>
              <a:gd name="connsiteY60" fmla="*/ 84773 h 938213"/>
              <a:gd name="connsiteX61" fmla="*/ 938688 w 938688"/>
              <a:gd name="connsiteY61" fmla="*/ 149543 h 938213"/>
              <a:gd name="connsiteX62" fmla="*/ 938688 w 938688"/>
              <a:gd name="connsiteY62" fmla="*/ 470535 h 938213"/>
              <a:gd name="connsiteX63" fmla="*/ 938688 w 938688"/>
              <a:gd name="connsiteY63" fmla="*/ 781050 h 938213"/>
              <a:gd name="connsiteX64" fmla="*/ 780573 w 938688"/>
              <a:gd name="connsiteY64" fmla="*/ 938213 h 938213"/>
              <a:gd name="connsiteX65" fmla="*/ 162400 w 938688"/>
              <a:gd name="connsiteY65" fmla="*/ 938213 h 938213"/>
              <a:gd name="connsiteX66" fmla="*/ 1428 w 938688"/>
              <a:gd name="connsiteY66" fmla="*/ 782003 h 938213"/>
              <a:gd name="connsiteX67" fmla="*/ 1428 w 938688"/>
              <a:gd name="connsiteY67" fmla="*/ 157163 h 938213"/>
              <a:gd name="connsiteX68" fmla="*/ 110965 w 938688"/>
              <a:gd name="connsiteY68" fmla="*/ 5715 h 938213"/>
              <a:gd name="connsiteX69" fmla="*/ 164305 w 938688"/>
              <a:gd name="connsiteY69" fmla="*/ 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938688" h="938213">
                <a:moveTo>
                  <a:pt x="436720" y="561975"/>
                </a:moveTo>
                <a:cubicBezTo>
                  <a:pt x="445293" y="561975"/>
                  <a:pt x="452913" y="564832"/>
                  <a:pt x="459581" y="569595"/>
                </a:cubicBezTo>
                <a:cubicBezTo>
                  <a:pt x="479583" y="583882"/>
                  <a:pt x="498633" y="597218"/>
                  <a:pt x="514826" y="613410"/>
                </a:cubicBezTo>
                <a:cubicBezTo>
                  <a:pt x="556736" y="656273"/>
                  <a:pt x="546258" y="721995"/>
                  <a:pt x="492918" y="748665"/>
                </a:cubicBezTo>
                <a:cubicBezTo>
                  <a:pt x="470058" y="760095"/>
                  <a:pt x="445293" y="764858"/>
                  <a:pt x="419576" y="763905"/>
                </a:cubicBezTo>
                <a:cubicBezTo>
                  <a:pt x="378618" y="762952"/>
                  <a:pt x="339566" y="755333"/>
                  <a:pt x="308133" y="726758"/>
                </a:cubicBezTo>
                <a:cubicBezTo>
                  <a:pt x="261461" y="684848"/>
                  <a:pt x="269081" y="617220"/>
                  <a:pt x="324326" y="586740"/>
                </a:cubicBezTo>
                <a:cubicBezTo>
                  <a:pt x="359568" y="567690"/>
                  <a:pt x="397668" y="562927"/>
                  <a:pt x="436720" y="561975"/>
                </a:cubicBezTo>
                <a:close/>
                <a:moveTo>
                  <a:pt x="376713" y="202883"/>
                </a:moveTo>
                <a:cubicBezTo>
                  <a:pt x="409098" y="195263"/>
                  <a:pt x="435768" y="206693"/>
                  <a:pt x="455771" y="231458"/>
                </a:cubicBezTo>
                <a:cubicBezTo>
                  <a:pt x="484346" y="266700"/>
                  <a:pt x="493871" y="309563"/>
                  <a:pt x="496728" y="345758"/>
                </a:cubicBezTo>
                <a:cubicBezTo>
                  <a:pt x="496728" y="396240"/>
                  <a:pt x="482441" y="421005"/>
                  <a:pt x="451961" y="433388"/>
                </a:cubicBezTo>
                <a:cubicBezTo>
                  <a:pt x="419576" y="445770"/>
                  <a:pt x="389095" y="438150"/>
                  <a:pt x="362426" y="406718"/>
                </a:cubicBezTo>
                <a:cubicBezTo>
                  <a:pt x="328136" y="365760"/>
                  <a:pt x="312895" y="318135"/>
                  <a:pt x="321468" y="265748"/>
                </a:cubicBezTo>
                <a:cubicBezTo>
                  <a:pt x="326231" y="234315"/>
                  <a:pt x="344328" y="210503"/>
                  <a:pt x="376713" y="202883"/>
                </a:cubicBezTo>
                <a:close/>
                <a:moveTo>
                  <a:pt x="722470" y="184785"/>
                </a:moveTo>
                <a:cubicBezTo>
                  <a:pt x="710088" y="184785"/>
                  <a:pt x="704373" y="189548"/>
                  <a:pt x="704373" y="201930"/>
                </a:cubicBezTo>
                <a:cubicBezTo>
                  <a:pt x="704373" y="213360"/>
                  <a:pt x="704373" y="225743"/>
                  <a:pt x="704373" y="237173"/>
                </a:cubicBezTo>
                <a:cubicBezTo>
                  <a:pt x="703420" y="267653"/>
                  <a:pt x="702468" y="269558"/>
                  <a:pt x="672940" y="269558"/>
                </a:cubicBezTo>
                <a:cubicBezTo>
                  <a:pt x="659605" y="269558"/>
                  <a:pt x="646270" y="269558"/>
                  <a:pt x="632936" y="269558"/>
                </a:cubicBezTo>
                <a:cubicBezTo>
                  <a:pt x="620553" y="269558"/>
                  <a:pt x="616743" y="276225"/>
                  <a:pt x="616743" y="287655"/>
                </a:cubicBezTo>
                <a:cubicBezTo>
                  <a:pt x="616743" y="299085"/>
                  <a:pt x="621505" y="303848"/>
                  <a:pt x="632936" y="303848"/>
                </a:cubicBezTo>
                <a:cubicBezTo>
                  <a:pt x="641508" y="303848"/>
                  <a:pt x="651033" y="303848"/>
                  <a:pt x="659605" y="303848"/>
                </a:cubicBezTo>
                <a:cubicBezTo>
                  <a:pt x="704373" y="303848"/>
                  <a:pt x="704373" y="303848"/>
                  <a:pt x="704373" y="348615"/>
                </a:cubicBezTo>
                <a:cubicBezTo>
                  <a:pt x="704373" y="355283"/>
                  <a:pt x="704373" y="361950"/>
                  <a:pt x="704373" y="368618"/>
                </a:cubicBezTo>
                <a:cubicBezTo>
                  <a:pt x="703420" y="380048"/>
                  <a:pt x="703420" y="388620"/>
                  <a:pt x="719613" y="388620"/>
                </a:cubicBezTo>
                <a:cubicBezTo>
                  <a:pt x="734853" y="388620"/>
                  <a:pt x="740568" y="382905"/>
                  <a:pt x="739615" y="368618"/>
                </a:cubicBezTo>
                <a:cubicBezTo>
                  <a:pt x="739615" y="355283"/>
                  <a:pt x="740568" y="341948"/>
                  <a:pt x="739615" y="328613"/>
                </a:cubicBezTo>
                <a:cubicBezTo>
                  <a:pt x="738663" y="308610"/>
                  <a:pt x="747236" y="301943"/>
                  <a:pt x="766286" y="302895"/>
                </a:cubicBezTo>
                <a:cubicBezTo>
                  <a:pt x="779620" y="303848"/>
                  <a:pt x="793908" y="302895"/>
                  <a:pt x="808195" y="302895"/>
                </a:cubicBezTo>
                <a:cubicBezTo>
                  <a:pt x="820578" y="302895"/>
                  <a:pt x="825340" y="296228"/>
                  <a:pt x="825340" y="285750"/>
                </a:cubicBezTo>
                <a:cubicBezTo>
                  <a:pt x="825340" y="274320"/>
                  <a:pt x="820578" y="269558"/>
                  <a:pt x="809148" y="269558"/>
                </a:cubicBezTo>
                <a:cubicBezTo>
                  <a:pt x="792003" y="269558"/>
                  <a:pt x="775811" y="269558"/>
                  <a:pt x="759618" y="269558"/>
                </a:cubicBezTo>
                <a:cubicBezTo>
                  <a:pt x="745330" y="270510"/>
                  <a:pt x="739615" y="263843"/>
                  <a:pt x="739615" y="249555"/>
                </a:cubicBezTo>
                <a:cubicBezTo>
                  <a:pt x="739615" y="234315"/>
                  <a:pt x="739615" y="218123"/>
                  <a:pt x="739615" y="202883"/>
                </a:cubicBezTo>
                <a:cubicBezTo>
                  <a:pt x="739615" y="190500"/>
                  <a:pt x="734853" y="184785"/>
                  <a:pt x="722470" y="184785"/>
                </a:cubicBezTo>
                <a:close/>
                <a:moveTo>
                  <a:pt x="566260" y="180023"/>
                </a:moveTo>
                <a:cubicBezTo>
                  <a:pt x="509110" y="181928"/>
                  <a:pt x="451960" y="177165"/>
                  <a:pt x="394810" y="183833"/>
                </a:cubicBezTo>
                <a:cubicBezTo>
                  <a:pt x="362425" y="187643"/>
                  <a:pt x="334803" y="200025"/>
                  <a:pt x="309085" y="219075"/>
                </a:cubicBezTo>
                <a:cubicBezTo>
                  <a:pt x="247173" y="265748"/>
                  <a:pt x="236695" y="355283"/>
                  <a:pt x="286225" y="412433"/>
                </a:cubicBezTo>
                <a:cubicBezTo>
                  <a:pt x="313848" y="444818"/>
                  <a:pt x="350995" y="455295"/>
                  <a:pt x="391953" y="454343"/>
                </a:cubicBezTo>
                <a:cubicBezTo>
                  <a:pt x="408145" y="453390"/>
                  <a:pt x="415765" y="457200"/>
                  <a:pt x="409098" y="475298"/>
                </a:cubicBezTo>
                <a:cubicBezTo>
                  <a:pt x="405288" y="485775"/>
                  <a:pt x="408145" y="496253"/>
                  <a:pt x="411003" y="507683"/>
                </a:cubicBezTo>
                <a:cubicBezTo>
                  <a:pt x="413860" y="520065"/>
                  <a:pt x="432910" y="531495"/>
                  <a:pt x="422433" y="541973"/>
                </a:cubicBezTo>
                <a:cubicBezTo>
                  <a:pt x="413860" y="550545"/>
                  <a:pt x="395763" y="547688"/>
                  <a:pt x="381475" y="549593"/>
                </a:cubicBezTo>
                <a:cubicBezTo>
                  <a:pt x="381475" y="549593"/>
                  <a:pt x="380523" y="549593"/>
                  <a:pt x="379570" y="549593"/>
                </a:cubicBezTo>
                <a:cubicBezTo>
                  <a:pt x="335755" y="554355"/>
                  <a:pt x="294798" y="566738"/>
                  <a:pt x="259555" y="593408"/>
                </a:cubicBezTo>
                <a:cubicBezTo>
                  <a:pt x="199548" y="638175"/>
                  <a:pt x="199548" y="716280"/>
                  <a:pt x="258603" y="760095"/>
                </a:cubicBezTo>
                <a:cubicBezTo>
                  <a:pt x="327183" y="810578"/>
                  <a:pt x="472915" y="802005"/>
                  <a:pt x="537685" y="743903"/>
                </a:cubicBezTo>
                <a:cubicBezTo>
                  <a:pt x="604361" y="684848"/>
                  <a:pt x="605313" y="603885"/>
                  <a:pt x="539590" y="544830"/>
                </a:cubicBezTo>
                <a:cubicBezTo>
                  <a:pt x="525303" y="531495"/>
                  <a:pt x="510063" y="520065"/>
                  <a:pt x="495775" y="506730"/>
                </a:cubicBezTo>
                <a:cubicBezTo>
                  <a:pt x="471010" y="483870"/>
                  <a:pt x="470058" y="463868"/>
                  <a:pt x="491013" y="438150"/>
                </a:cubicBezTo>
                <a:cubicBezTo>
                  <a:pt x="496728" y="430530"/>
                  <a:pt x="503395" y="424815"/>
                  <a:pt x="510063" y="419100"/>
                </a:cubicBezTo>
                <a:cubicBezTo>
                  <a:pt x="573880" y="370523"/>
                  <a:pt x="572928" y="270510"/>
                  <a:pt x="521493" y="221933"/>
                </a:cubicBezTo>
                <a:cubicBezTo>
                  <a:pt x="517683" y="217170"/>
                  <a:pt x="510063" y="213360"/>
                  <a:pt x="511968" y="207645"/>
                </a:cubicBezTo>
                <a:cubicBezTo>
                  <a:pt x="514825" y="200025"/>
                  <a:pt x="523398" y="201930"/>
                  <a:pt x="530065" y="201930"/>
                </a:cubicBezTo>
                <a:cubicBezTo>
                  <a:pt x="551020" y="202883"/>
                  <a:pt x="571023" y="199073"/>
                  <a:pt x="588168" y="180975"/>
                </a:cubicBezTo>
                <a:cubicBezTo>
                  <a:pt x="578643" y="180975"/>
                  <a:pt x="572928" y="180023"/>
                  <a:pt x="566260" y="180023"/>
                </a:cubicBezTo>
                <a:close/>
                <a:moveTo>
                  <a:pt x="164305" y="0"/>
                </a:moveTo>
                <a:cubicBezTo>
                  <a:pt x="368140" y="0"/>
                  <a:pt x="572928" y="0"/>
                  <a:pt x="777715" y="0"/>
                </a:cubicBezTo>
                <a:cubicBezTo>
                  <a:pt x="842486" y="0"/>
                  <a:pt x="894873" y="23813"/>
                  <a:pt x="925353" y="84773"/>
                </a:cubicBezTo>
                <a:cubicBezTo>
                  <a:pt x="934878" y="104775"/>
                  <a:pt x="938688" y="126683"/>
                  <a:pt x="938688" y="149543"/>
                </a:cubicBezTo>
                <a:cubicBezTo>
                  <a:pt x="938688" y="256223"/>
                  <a:pt x="938688" y="363855"/>
                  <a:pt x="938688" y="470535"/>
                </a:cubicBezTo>
                <a:cubicBezTo>
                  <a:pt x="938688" y="574358"/>
                  <a:pt x="938688" y="677228"/>
                  <a:pt x="938688" y="781050"/>
                </a:cubicBezTo>
                <a:cubicBezTo>
                  <a:pt x="938688" y="880110"/>
                  <a:pt x="880586" y="938213"/>
                  <a:pt x="780573" y="938213"/>
                </a:cubicBezTo>
                <a:cubicBezTo>
                  <a:pt x="574833" y="938213"/>
                  <a:pt x="368140" y="938213"/>
                  <a:pt x="162400" y="938213"/>
                </a:cubicBezTo>
                <a:cubicBezTo>
                  <a:pt x="62388" y="938213"/>
                  <a:pt x="2380" y="882968"/>
                  <a:pt x="1428" y="782003"/>
                </a:cubicBezTo>
                <a:cubicBezTo>
                  <a:pt x="-477" y="573405"/>
                  <a:pt x="-477" y="365760"/>
                  <a:pt x="1428" y="157163"/>
                </a:cubicBezTo>
                <a:cubicBezTo>
                  <a:pt x="1428" y="76200"/>
                  <a:pt x="42385" y="22860"/>
                  <a:pt x="110965" y="5715"/>
                </a:cubicBezTo>
                <a:cubicBezTo>
                  <a:pt x="128110" y="1905"/>
                  <a:pt x="146208" y="0"/>
                  <a:pt x="16430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xmlns="" id="{ECE6109D-B300-460C-9266-76C6B7499AE6}"/>
              </a:ext>
            </a:extLst>
          </p:cNvPr>
          <p:cNvSpPr/>
          <p:nvPr/>
        </p:nvSpPr>
        <p:spPr>
          <a:xfrm>
            <a:off x="4425268" y="3807833"/>
            <a:ext cx="256482" cy="256083"/>
          </a:xfrm>
          <a:custGeom>
            <a:avLst/>
            <a:gdLst>
              <a:gd name="connsiteX0" fmla="*/ 426005 w 929299"/>
              <a:gd name="connsiteY0" fmla="*/ 569594 h 927853"/>
              <a:gd name="connsiteX1" fmla="*/ 588882 w 929299"/>
              <a:gd name="connsiteY1" fmla="*/ 569594 h 927853"/>
              <a:gd name="connsiteX2" fmla="*/ 622220 w 929299"/>
              <a:gd name="connsiteY2" fmla="*/ 601979 h 927853"/>
              <a:gd name="connsiteX3" fmla="*/ 586977 w 929299"/>
              <a:gd name="connsiteY3" fmla="*/ 632459 h 927853"/>
              <a:gd name="connsiteX4" fmla="*/ 506967 w 929299"/>
              <a:gd name="connsiteY4" fmla="*/ 632459 h 927853"/>
              <a:gd name="connsiteX5" fmla="*/ 428862 w 929299"/>
              <a:gd name="connsiteY5" fmla="*/ 632459 h 927853"/>
              <a:gd name="connsiteX6" fmla="*/ 392667 w 929299"/>
              <a:gd name="connsiteY6" fmla="*/ 601027 h 927853"/>
              <a:gd name="connsiteX7" fmla="*/ 426005 w 929299"/>
              <a:gd name="connsiteY7" fmla="*/ 569594 h 927853"/>
              <a:gd name="connsiteX8" fmla="*/ 424100 w 929299"/>
              <a:gd name="connsiteY8" fmla="*/ 399097 h 927853"/>
              <a:gd name="connsiteX9" fmla="*/ 464104 w 929299"/>
              <a:gd name="connsiteY9" fmla="*/ 399097 h 927853"/>
              <a:gd name="connsiteX10" fmla="*/ 504110 w 929299"/>
              <a:gd name="connsiteY10" fmla="*/ 399097 h 927853"/>
              <a:gd name="connsiteX11" fmla="*/ 535542 w 929299"/>
              <a:gd name="connsiteY11" fmla="*/ 430530 h 927853"/>
              <a:gd name="connsiteX12" fmla="*/ 506015 w 929299"/>
              <a:gd name="connsiteY12" fmla="*/ 461010 h 927853"/>
              <a:gd name="connsiteX13" fmla="*/ 423147 w 929299"/>
              <a:gd name="connsiteY13" fmla="*/ 461010 h 927853"/>
              <a:gd name="connsiteX14" fmla="*/ 392667 w 929299"/>
              <a:gd name="connsiteY14" fmla="*/ 429577 h 927853"/>
              <a:gd name="connsiteX15" fmla="*/ 424100 w 929299"/>
              <a:gd name="connsiteY15" fmla="*/ 399097 h 927853"/>
              <a:gd name="connsiteX16" fmla="*/ 414575 w 929299"/>
              <a:gd name="connsiteY16" fmla="*/ 282893 h 927853"/>
              <a:gd name="connsiteX17" fmla="*/ 274557 w 929299"/>
              <a:gd name="connsiteY17" fmla="*/ 421005 h 927853"/>
              <a:gd name="connsiteX18" fmla="*/ 274557 w 929299"/>
              <a:gd name="connsiteY18" fmla="*/ 608648 h 927853"/>
              <a:gd name="connsiteX19" fmla="*/ 400287 w 929299"/>
              <a:gd name="connsiteY19" fmla="*/ 746760 h 927853"/>
              <a:gd name="connsiteX20" fmla="*/ 497442 w 929299"/>
              <a:gd name="connsiteY20" fmla="*/ 749618 h 927853"/>
              <a:gd name="connsiteX21" fmla="*/ 585072 w 929299"/>
              <a:gd name="connsiteY21" fmla="*/ 749618 h 927853"/>
              <a:gd name="connsiteX22" fmla="*/ 737472 w 929299"/>
              <a:gd name="connsiteY22" fmla="*/ 611505 h 927853"/>
              <a:gd name="connsiteX23" fmla="*/ 740330 w 929299"/>
              <a:gd name="connsiteY23" fmla="*/ 489585 h 927853"/>
              <a:gd name="connsiteX24" fmla="*/ 710802 w 929299"/>
              <a:gd name="connsiteY24" fmla="*/ 461962 h 927853"/>
              <a:gd name="connsiteX25" fmla="*/ 651747 w 929299"/>
              <a:gd name="connsiteY25" fmla="*/ 406718 h 927853"/>
              <a:gd name="connsiteX26" fmla="*/ 510777 w 929299"/>
              <a:gd name="connsiteY26" fmla="*/ 282893 h 927853"/>
              <a:gd name="connsiteX27" fmla="*/ 414575 w 929299"/>
              <a:gd name="connsiteY27" fmla="*/ 282893 h 927853"/>
              <a:gd name="connsiteX28" fmla="*/ 163115 w 929299"/>
              <a:gd name="connsiteY28" fmla="*/ 0 h 927853"/>
              <a:gd name="connsiteX29" fmla="*/ 767952 w 929299"/>
              <a:gd name="connsiteY29" fmla="*/ 0 h 927853"/>
              <a:gd name="connsiteX30" fmla="*/ 927972 w 929299"/>
              <a:gd name="connsiteY30" fmla="*/ 155257 h 927853"/>
              <a:gd name="connsiteX31" fmla="*/ 927020 w 929299"/>
              <a:gd name="connsiteY31" fmla="*/ 776287 h 927853"/>
              <a:gd name="connsiteX32" fmla="*/ 770810 w 929299"/>
              <a:gd name="connsiteY32" fmla="*/ 926782 h 927853"/>
              <a:gd name="connsiteX33" fmla="*/ 463152 w 929299"/>
              <a:gd name="connsiteY33" fmla="*/ 926782 h 927853"/>
              <a:gd name="connsiteX34" fmla="*/ 162162 w 929299"/>
              <a:gd name="connsiteY34" fmla="*/ 927735 h 927853"/>
              <a:gd name="connsiteX35" fmla="*/ 237 w 929299"/>
              <a:gd name="connsiteY35" fmla="*/ 771525 h 927853"/>
              <a:gd name="connsiteX36" fmla="*/ 1190 w 929299"/>
              <a:gd name="connsiteY36" fmla="*/ 155257 h 927853"/>
              <a:gd name="connsiteX37" fmla="*/ 163115 w 929299"/>
              <a:gd name="connsiteY37" fmla="*/ 0 h 927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29299" h="927853">
                <a:moveTo>
                  <a:pt x="426005" y="569594"/>
                </a:moveTo>
                <a:cubicBezTo>
                  <a:pt x="480297" y="568642"/>
                  <a:pt x="534590" y="568642"/>
                  <a:pt x="588882" y="569594"/>
                </a:cubicBezTo>
                <a:cubicBezTo>
                  <a:pt x="608885" y="569594"/>
                  <a:pt x="622220" y="584834"/>
                  <a:pt x="622220" y="601979"/>
                </a:cubicBezTo>
                <a:cubicBezTo>
                  <a:pt x="621267" y="619124"/>
                  <a:pt x="606980" y="631507"/>
                  <a:pt x="586977" y="632459"/>
                </a:cubicBezTo>
                <a:cubicBezTo>
                  <a:pt x="560307" y="633412"/>
                  <a:pt x="533637" y="632459"/>
                  <a:pt x="506967" y="632459"/>
                </a:cubicBezTo>
                <a:cubicBezTo>
                  <a:pt x="481250" y="632459"/>
                  <a:pt x="454580" y="633412"/>
                  <a:pt x="428862" y="632459"/>
                </a:cubicBezTo>
                <a:cubicBezTo>
                  <a:pt x="406002" y="631507"/>
                  <a:pt x="392667" y="619124"/>
                  <a:pt x="392667" y="601027"/>
                </a:cubicBezTo>
                <a:cubicBezTo>
                  <a:pt x="392667" y="583882"/>
                  <a:pt x="405050" y="569594"/>
                  <a:pt x="426005" y="569594"/>
                </a:cubicBezTo>
                <a:close/>
                <a:moveTo>
                  <a:pt x="424100" y="399097"/>
                </a:moveTo>
                <a:cubicBezTo>
                  <a:pt x="437435" y="398145"/>
                  <a:pt x="450770" y="399097"/>
                  <a:pt x="464104" y="399097"/>
                </a:cubicBezTo>
                <a:cubicBezTo>
                  <a:pt x="477440" y="399097"/>
                  <a:pt x="490775" y="398145"/>
                  <a:pt x="504110" y="399097"/>
                </a:cubicBezTo>
                <a:cubicBezTo>
                  <a:pt x="523160" y="401002"/>
                  <a:pt x="535542" y="411480"/>
                  <a:pt x="535542" y="430530"/>
                </a:cubicBezTo>
                <a:cubicBezTo>
                  <a:pt x="535542" y="448627"/>
                  <a:pt x="523160" y="460057"/>
                  <a:pt x="506015" y="461010"/>
                </a:cubicBezTo>
                <a:cubicBezTo>
                  <a:pt x="478392" y="462915"/>
                  <a:pt x="450770" y="462915"/>
                  <a:pt x="423147" y="461010"/>
                </a:cubicBezTo>
                <a:cubicBezTo>
                  <a:pt x="405050" y="459105"/>
                  <a:pt x="391715" y="448627"/>
                  <a:pt x="392667" y="429577"/>
                </a:cubicBezTo>
                <a:cubicBezTo>
                  <a:pt x="392667" y="409575"/>
                  <a:pt x="406002" y="400050"/>
                  <a:pt x="424100" y="399097"/>
                </a:cubicBezTo>
                <a:close/>
                <a:moveTo>
                  <a:pt x="414575" y="282893"/>
                </a:moveTo>
                <a:cubicBezTo>
                  <a:pt x="338375" y="284798"/>
                  <a:pt x="276462" y="345757"/>
                  <a:pt x="274557" y="421005"/>
                </a:cubicBezTo>
                <a:cubicBezTo>
                  <a:pt x="272652" y="483870"/>
                  <a:pt x="272652" y="545782"/>
                  <a:pt x="274557" y="608648"/>
                </a:cubicBezTo>
                <a:cubicBezTo>
                  <a:pt x="276462" y="680085"/>
                  <a:pt x="330755" y="736282"/>
                  <a:pt x="400287" y="746760"/>
                </a:cubicBezTo>
                <a:cubicBezTo>
                  <a:pt x="434577" y="751523"/>
                  <a:pt x="469820" y="748665"/>
                  <a:pt x="497442" y="749618"/>
                </a:cubicBezTo>
                <a:cubicBezTo>
                  <a:pt x="531732" y="749618"/>
                  <a:pt x="558402" y="750570"/>
                  <a:pt x="585072" y="749618"/>
                </a:cubicBezTo>
                <a:cubicBezTo>
                  <a:pt x="670797" y="746760"/>
                  <a:pt x="726042" y="697230"/>
                  <a:pt x="737472" y="611505"/>
                </a:cubicBezTo>
                <a:cubicBezTo>
                  <a:pt x="742235" y="571500"/>
                  <a:pt x="739377" y="530543"/>
                  <a:pt x="740330" y="489585"/>
                </a:cubicBezTo>
                <a:cubicBezTo>
                  <a:pt x="741282" y="469582"/>
                  <a:pt x="729852" y="462915"/>
                  <a:pt x="710802" y="461962"/>
                </a:cubicBezTo>
                <a:cubicBezTo>
                  <a:pt x="660320" y="460057"/>
                  <a:pt x="658415" y="456248"/>
                  <a:pt x="651747" y="406718"/>
                </a:cubicBezTo>
                <a:cubicBezTo>
                  <a:pt x="642222" y="336232"/>
                  <a:pt x="582215" y="282893"/>
                  <a:pt x="510777" y="282893"/>
                </a:cubicBezTo>
                <a:cubicBezTo>
                  <a:pt x="478392" y="281940"/>
                  <a:pt x="446960" y="281940"/>
                  <a:pt x="414575" y="282893"/>
                </a:cubicBezTo>
                <a:close/>
                <a:moveTo>
                  <a:pt x="163115" y="0"/>
                </a:moveTo>
                <a:cubicBezTo>
                  <a:pt x="365045" y="0"/>
                  <a:pt x="566022" y="0"/>
                  <a:pt x="767952" y="0"/>
                </a:cubicBezTo>
                <a:cubicBezTo>
                  <a:pt x="867012" y="952"/>
                  <a:pt x="927020" y="56198"/>
                  <a:pt x="927972" y="155257"/>
                </a:cubicBezTo>
                <a:cubicBezTo>
                  <a:pt x="929877" y="362903"/>
                  <a:pt x="929877" y="569595"/>
                  <a:pt x="927020" y="776287"/>
                </a:cubicBezTo>
                <a:cubicBezTo>
                  <a:pt x="926067" y="871537"/>
                  <a:pt x="866060" y="926782"/>
                  <a:pt x="770810" y="926782"/>
                </a:cubicBezTo>
                <a:cubicBezTo>
                  <a:pt x="668892" y="926782"/>
                  <a:pt x="566022" y="926782"/>
                  <a:pt x="463152" y="926782"/>
                </a:cubicBezTo>
                <a:cubicBezTo>
                  <a:pt x="363140" y="926782"/>
                  <a:pt x="262175" y="923925"/>
                  <a:pt x="162162" y="927735"/>
                </a:cubicBezTo>
                <a:cubicBezTo>
                  <a:pt x="84057" y="930593"/>
                  <a:pt x="237" y="882015"/>
                  <a:pt x="237" y="771525"/>
                </a:cubicBezTo>
                <a:cubicBezTo>
                  <a:pt x="237" y="565785"/>
                  <a:pt x="-715" y="360998"/>
                  <a:pt x="1190" y="155257"/>
                </a:cubicBezTo>
                <a:cubicBezTo>
                  <a:pt x="2142" y="55245"/>
                  <a:pt x="62150" y="0"/>
                  <a:pt x="163115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xmlns="" id="{6C8C9285-7E9C-45D6-BF9B-9DE37EE80CA6}"/>
              </a:ext>
            </a:extLst>
          </p:cNvPr>
          <p:cNvSpPr/>
          <p:nvPr/>
        </p:nvSpPr>
        <p:spPr>
          <a:xfrm>
            <a:off x="5186589" y="2228063"/>
            <a:ext cx="259665" cy="258416"/>
          </a:xfrm>
          <a:custGeom>
            <a:avLst/>
            <a:gdLst>
              <a:gd name="connsiteX0" fmla="*/ 677823 w 940832"/>
              <a:gd name="connsiteY0" fmla="*/ 434340 h 936308"/>
              <a:gd name="connsiteX1" fmla="*/ 691276 w 940832"/>
              <a:gd name="connsiteY1" fmla="*/ 454342 h 936308"/>
              <a:gd name="connsiteX2" fmla="*/ 691276 w 940832"/>
              <a:gd name="connsiteY2" fmla="*/ 661987 h 936308"/>
              <a:gd name="connsiteX3" fmla="*/ 657939 w 940832"/>
              <a:gd name="connsiteY3" fmla="*/ 691515 h 936308"/>
              <a:gd name="connsiteX4" fmla="*/ 476964 w 940832"/>
              <a:gd name="connsiteY4" fmla="*/ 691515 h 936308"/>
              <a:gd name="connsiteX5" fmla="*/ 300751 w 940832"/>
              <a:gd name="connsiteY5" fmla="*/ 691515 h 936308"/>
              <a:gd name="connsiteX6" fmla="*/ 264557 w 940832"/>
              <a:gd name="connsiteY6" fmla="*/ 656272 h 936308"/>
              <a:gd name="connsiteX7" fmla="*/ 264557 w 940832"/>
              <a:gd name="connsiteY7" fmla="*/ 460057 h 936308"/>
              <a:gd name="connsiteX8" fmla="*/ 273129 w 940832"/>
              <a:gd name="connsiteY8" fmla="*/ 437197 h 936308"/>
              <a:gd name="connsiteX9" fmla="*/ 312182 w 940832"/>
              <a:gd name="connsiteY9" fmla="*/ 438150 h 936308"/>
              <a:gd name="connsiteX10" fmla="*/ 315039 w 940832"/>
              <a:gd name="connsiteY10" fmla="*/ 456247 h 936308"/>
              <a:gd name="connsiteX11" fmla="*/ 416957 w 940832"/>
              <a:gd name="connsiteY11" fmla="*/ 634365 h 936308"/>
              <a:gd name="connsiteX12" fmla="*/ 618886 w 940832"/>
              <a:gd name="connsiteY12" fmla="*/ 568642 h 936308"/>
              <a:gd name="connsiteX13" fmla="*/ 640794 w 940832"/>
              <a:gd name="connsiteY13" fmla="*/ 457200 h 936308"/>
              <a:gd name="connsiteX14" fmla="*/ 655082 w 940832"/>
              <a:gd name="connsiteY14" fmla="*/ 434340 h 936308"/>
              <a:gd name="connsiteX15" fmla="*/ 677823 w 940832"/>
              <a:gd name="connsiteY15" fmla="*/ 434340 h 936308"/>
              <a:gd name="connsiteX16" fmla="*/ 479821 w 940832"/>
              <a:gd name="connsiteY16" fmla="*/ 370522 h 936308"/>
              <a:gd name="connsiteX17" fmla="*/ 588406 w 940832"/>
              <a:gd name="connsiteY17" fmla="*/ 479107 h 936308"/>
              <a:gd name="connsiteX18" fmla="*/ 477916 w 940832"/>
              <a:gd name="connsiteY18" fmla="*/ 586740 h 936308"/>
              <a:gd name="connsiteX19" fmla="*/ 367426 w 940832"/>
              <a:gd name="connsiteY19" fmla="*/ 478155 h 936308"/>
              <a:gd name="connsiteX20" fmla="*/ 479821 w 940832"/>
              <a:gd name="connsiteY20" fmla="*/ 370522 h 936308"/>
              <a:gd name="connsiteX21" fmla="*/ 628412 w 940832"/>
              <a:gd name="connsiteY21" fmla="*/ 264795 h 936308"/>
              <a:gd name="connsiteX22" fmla="*/ 648414 w 940832"/>
              <a:gd name="connsiteY22" fmla="*/ 264795 h 936308"/>
              <a:gd name="connsiteX23" fmla="*/ 690324 w 940832"/>
              <a:gd name="connsiteY23" fmla="*/ 308610 h 936308"/>
              <a:gd name="connsiteX24" fmla="*/ 690324 w 940832"/>
              <a:gd name="connsiteY24" fmla="*/ 320040 h 936308"/>
              <a:gd name="connsiteX25" fmla="*/ 631270 w 940832"/>
              <a:gd name="connsiteY25" fmla="*/ 378143 h 936308"/>
              <a:gd name="connsiteX26" fmla="*/ 573167 w 940832"/>
              <a:gd name="connsiteY26" fmla="*/ 320992 h 936308"/>
              <a:gd name="connsiteX27" fmla="*/ 628412 w 940832"/>
              <a:gd name="connsiteY27" fmla="*/ 264795 h 936308"/>
              <a:gd name="connsiteX28" fmla="*/ 282654 w 940832"/>
              <a:gd name="connsiteY28" fmla="*/ 212408 h 936308"/>
              <a:gd name="connsiteX29" fmla="*/ 207407 w 940832"/>
              <a:gd name="connsiteY29" fmla="*/ 286703 h 936308"/>
              <a:gd name="connsiteX30" fmla="*/ 207407 w 940832"/>
              <a:gd name="connsiteY30" fmla="*/ 672465 h 936308"/>
              <a:gd name="connsiteX31" fmla="*/ 281702 w 940832"/>
              <a:gd name="connsiteY31" fmla="*/ 746760 h 936308"/>
              <a:gd name="connsiteX32" fmla="*/ 476012 w 940832"/>
              <a:gd name="connsiteY32" fmla="*/ 746760 h 936308"/>
              <a:gd name="connsiteX33" fmla="*/ 670322 w 940832"/>
              <a:gd name="connsiteY33" fmla="*/ 746760 h 936308"/>
              <a:gd name="connsiteX34" fmla="*/ 745570 w 940832"/>
              <a:gd name="connsiteY34" fmla="*/ 671513 h 936308"/>
              <a:gd name="connsiteX35" fmla="*/ 745570 w 940832"/>
              <a:gd name="connsiteY35" fmla="*/ 287655 h 936308"/>
              <a:gd name="connsiteX36" fmla="*/ 671274 w 940832"/>
              <a:gd name="connsiteY36" fmla="*/ 212408 h 936308"/>
              <a:gd name="connsiteX37" fmla="*/ 282654 w 940832"/>
              <a:gd name="connsiteY37" fmla="*/ 212408 h 936308"/>
              <a:gd name="connsiteX38" fmla="*/ 153114 w 940832"/>
              <a:gd name="connsiteY38" fmla="*/ 0 h 936308"/>
              <a:gd name="connsiteX39" fmla="*/ 789385 w 940832"/>
              <a:gd name="connsiteY39" fmla="*/ 0 h 936308"/>
              <a:gd name="connsiteX40" fmla="*/ 939880 w 940832"/>
              <a:gd name="connsiteY40" fmla="*/ 149543 h 936308"/>
              <a:gd name="connsiteX41" fmla="*/ 940832 w 940832"/>
              <a:gd name="connsiteY41" fmla="*/ 783908 h 936308"/>
              <a:gd name="connsiteX42" fmla="*/ 787480 w 940832"/>
              <a:gd name="connsiteY42" fmla="*/ 936308 h 936308"/>
              <a:gd name="connsiteX43" fmla="*/ 470297 w 940832"/>
              <a:gd name="connsiteY43" fmla="*/ 936308 h 936308"/>
              <a:gd name="connsiteX44" fmla="*/ 153114 w 940832"/>
              <a:gd name="connsiteY44" fmla="*/ 936308 h 936308"/>
              <a:gd name="connsiteX45" fmla="*/ 714 w 940832"/>
              <a:gd name="connsiteY45" fmla="*/ 784860 h 936308"/>
              <a:gd name="connsiteX46" fmla="*/ 714 w 940832"/>
              <a:gd name="connsiteY46" fmla="*/ 151448 h 936308"/>
              <a:gd name="connsiteX47" fmla="*/ 153114 w 940832"/>
              <a:gd name="connsiteY47" fmla="*/ 0 h 93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40832" h="936308">
                <a:moveTo>
                  <a:pt x="677823" y="434340"/>
                </a:moveTo>
                <a:cubicBezTo>
                  <a:pt x="684847" y="435769"/>
                  <a:pt x="690324" y="440531"/>
                  <a:pt x="691276" y="454342"/>
                </a:cubicBezTo>
                <a:cubicBezTo>
                  <a:pt x="691276" y="523875"/>
                  <a:pt x="691276" y="592455"/>
                  <a:pt x="691276" y="661987"/>
                </a:cubicBezTo>
                <a:cubicBezTo>
                  <a:pt x="691276" y="682942"/>
                  <a:pt x="678894" y="691515"/>
                  <a:pt x="657939" y="691515"/>
                </a:cubicBezTo>
                <a:cubicBezTo>
                  <a:pt x="597932" y="691515"/>
                  <a:pt x="536972" y="691515"/>
                  <a:pt x="476964" y="691515"/>
                </a:cubicBezTo>
                <a:cubicBezTo>
                  <a:pt x="417909" y="691515"/>
                  <a:pt x="359807" y="691515"/>
                  <a:pt x="300751" y="691515"/>
                </a:cubicBezTo>
                <a:cubicBezTo>
                  <a:pt x="271224" y="691515"/>
                  <a:pt x="264557" y="684847"/>
                  <a:pt x="264557" y="656272"/>
                </a:cubicBezTo>
                <a:cubicBezTo>
                  <a:pt x="264557" y="590550"/>
                  <a:pt x="264557" y="525780"/>
                  <a:pt x="264557" y="460057"/>
                </a:cubicBezTo>
                <a:cubicBezTo>
                  <a:pt x="264557" y="451485"/>
                  <a:pt x="261699" y="440055"/>
                  <a:pt x="273129" y="437197"/>
                </a:cubicBezTo>
                <a:cubicBezTo>
                  <a:pt x="285511" y="434340"/>
                  <a:pt x="299799" y="432435"/>
                  <a:pt x="312182" y="438150"/>
                </a:cubicBezTo>
                <a:cubicBezTo>
                  <a:pt x="319801" y="441007"/>
                  <a:pt x="315991" y="450532"/>
                  <a:pt x="315039" y="456247"/>
                </a:cubicBezTo>
                <a:cubicBezTo>
                  <a:pt x="298847" y="545782"/>
                  <a:pt x="357901" y="612457"/>
                  <a:pt x="416957" y="634365"/>
                </a:cubicBezTo>
                <a:cubicBezTo>
                  <a:pt x="492204" y="661987"/>
                  <a:pt x="577929" y="634365"/>
                  <a:pt x="618886" y="568642"/>
                </a:cubicBezTo>
                <a:cubicBezTo>
                  <a:pt x="639841" y="534352"/>
                  <a:pt x="648414" y="497205"/>
                  <a:pt x="640794" y="457200"/>
                </a:cubicBezTo>
                <a:cubicBezTo>
                  <a:pt x="637936" y="443865"/>
                  <a:pt x="638889" y="433387"/>
                  <a:pt x="655082" y="434340"/>
                </a:cubicBezTo>
                <a:cubicBezTo>
                  <a:pt x="662226" y="434816"/>
                  <a:pt x="670798" y="432911"/>
                  <a:pt x="677823" y="434340"/>
                </a:cubicBezTo>
                <a:close/>
                <a:moveTo>
                  <a:pt x="479821" y="370522"/>
                </a:moveTo>
                <a:cubicBezTo>
                  <a:pt x="540781" y="371475"/>
                  <a:pt x="588406" y="419100"/>
                  <a:pt x="588406" y="479107"/>
                </a:cubicBezTo>
                <a:cubicBezTo>
                  <a:pt x="588406" y="538162"/>
                  <a:pt x="537923" y="586740"/>
                  <a:pt x="477916" y="586740"/>
                </a:cubicBezTo>
                <a:cubicBezTo>
                  <a:pt x="417909" y="586740"/>
                  <a:pt x="367426" y="537210"/>
                  <a:pt x="367426" y="478155"/>
                </a:cubicBezTo>
                <a:cubicBezTo>
                  <a:pt x="367426" y="417195"/>
                  <a:pt x="416956" y="369570"/>
                  <a:pt x="479821" y="370522"/>
                </a:cubicBezTo>
                <a:close/>
                <a:moveTo>
                  <a:pt x="628412" y="264795"/>
                </a:moveTo>
                <a:cubicBezTo>
                  <a:pt x="635080" y="264795"/>
                  <a:pt x="641747" y="264795"/>
                  <a:pt x="648414" y="264795"/>
                </a:cubicBezTo>
                <a:cubicBezTo>
                  <a:pt x="680799" y="265748"/>
                  <a:pt x="690324" y="276225"/>
                  <a:pt x="690324" y="308610"/>
                </a:cubicBezTo>
                <a:cubicBezTo>
                  <a:pt x="690324" y="312420"/>
                  <a:pt x="690324" y="316230"/>
                  <a:pt x="690324" y="320040"/>
                </a:cubicBezTo>
                <a:cubicBezTo>
                  <a:pt x="690324" y="376237"/>
                  <a:pt x="688420" y="378143"/>
                  <a:pt x="631270" y="378143"/>
                </a:cubicBezTo>
                <a:cubicBezTo>
                  <a:pt x="576024" y="378143"/>
                  <a:pt x="573167" y="374332"/>
                  <a:pt x="573167" y="320992"/>
                </a:cubicBezTo>
                <a:cubicBezTo>
                  <a:pt x="574120" y="271462"/>
                  <a:pt x="580787" y="264795"/>
                  <a:pt x="628412" y="264795"/>
                </a:cubicBezTo>
                <a:close/>
                <a:moveTo>
                  <a:pt x="282654" y="212408"/>
                </a:moveTo>
                <a:cubicBezTo>
                  <a:pt x="234077" y="212408"/>
                  <a:pt x="207407" y="238125"/>
                  <a:pt x="207407" y="286703"/>
                </a:cubicBezTo>
                <a:cubicBezTo>
                  <a:pt x="207407" y="415290"/>
                  <a:pt x="207407" y="543878"/>
                  <a:pt x="207407" y="672465"/>
                </a:cubicBezTo>
                <a:cubicBezTo>
                  <a:pt x="207407" y="721043"/>
                  <a:pt x="233124" y="746760"/>
                  <a:pt x="281702" y="746760"/>
                </a:cubicBezTo>
                <a:cubicBezTo>
                  <a:pt x="346472" y="746760"/>
                  <a:pt x="411242" y="746760"/>
                  <a:pt x="476012" y="746760"/>
                </a:cubicBezTo>
                <a:cubicBezTo>
                  <a:pt x="540782" y="746760"/>
                  <a:pt x="605552" y="746760"/>
                  <a:pt x="670322" y="746760"/>
                </a:cubicBezTo>
                <a:cubicBezTo>
                  <a:pt x="720805" y="746760"/>
                  <a:pt x="745570" y="721043"/>
                  <a:pt x="745570" y="671513"/>
                </a:cubicBezTo>
                <a:cubicBezTo>
                  <a:pt x="745570" y="543878"/>
                  <a:pt x="745570" y="415290"/>
                  <a:pt x="745570" y="287655"/>
                </a:cubicBezTo>
                <a:cubicBezTo>
                  <a:pt x="745570" y="239078"/>
                  <a:pt x="718899" y="212408"/>
                  <a:pt x="671274" y="212408"/>
                </a:cubicBezTo>
                <a:cubicBezTo>
                  <a:pt x="541735" y="212408"/>
                  <a:pt x="412195" y="212408"/>
                  <a:pt x="282654" y="212408"/>
                </a:cubicBezTo>
                <a:close/>
                <a:moveTo>
                  <a:pt x="153114" y="0"/>
                </a:moveTo>
                <a:cubicBezTo>
                  <a:pt x="365522" y="0"/>
                  <a:pt x="576977" y="0"/>
                  <a:pt x="789385" y="0"/>
                </a:cubicBezTo>
                <a:cubicBezTo>
                  <a:pt x="877967" y="0"/>
                  <a:pt x="939880" y="60960"/>
                  <a:pt x="939880" y="149543"/>
                </a:cubicBezTo>
                <a:cubicBezTo>
                  <a:pt x="939880" y="360998"/>
                  <a:pt x="939880" y="572453"/>
                  <a:pt x="940832" y="783908"/>
                </a:cubicBezTo>
                <a:cubicBezTo>
                  <a:pt x="939880" y="876300"/>
                  <a:pt x="878920" y="936308"/>
                  <a:pt x="787480" y="936308"/>
                </a:cubicBezTo>
                <a:cubicBezTo>
                  <a:pt x="681752" y="936308"/>
                  <a:pt x="576024" y="936308"/>
                  <a:pt x="470297" y="936308"/>
                </a:cubicBezTo>
                <a:cubicBezTo>
                  <a:pt x="364570" y="936308"/>
                  <a:pt x="258842" y="936308"/>
                  <a:pt x="153114" y="936308"/>
                </a:cubicBezTo>
                <a:cubicBezTo>
                  <a:pt x="62627" y="935355"/>
                  <a:pt x="714" y="874395"/>
                  <a:pt x="714" y="784860"/>
                </a:cubicBezTo>
                <a:cubicBezTo>
                  <a:pt x="-238" y="574358"/>
                  <a:pt x="-238" y="362903"/>
                  <a:pt x="714" y="151448"/>
                </a:cubicBezTo>
                <a:cubicBezTo>
                  <a:pt x="1667" y="60960"/>
                  <a:pt x="62627" y="0"/>
                  <a:pt x="15311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3B396589-1AC3-439D-923F-A5E3E143265D}"/>
              </a:ext>
            </a:extLst>
          </p:cNvPr>
          <p:cNvSpPr/>
          <p:nvPr/>
        </p:nvSpPr>
        <p:spPr>
          <a:xfrm>
            <a:off x="7125237" y="3066529"/>
            <a:ext cx="256760" cy="255776"/>
          </a:xfrm>
          <a:custGeom>
            <a:avLst/>
            <a:gdLst>
              <a:gd name="connsiteX0" fmla="*/ 493305 w 930304"/>
              <a:gd name="connsiteY0" fmla="*/ 525380 h 926740"/>
              <a:gd name="connsiteX1" fmla="*/ 502115 w 930304"/>
              <a:gd name="connsiteY1" fmla="*/ 538358 h 926740"/>
              <a:gd name="connsiteX2" fmla="*/ 547835 w 930304"/>
              <a:gd name="connsiteY2" fmla="*/ 704093 h 926740"/>
              <a:gd name="connsiteX3" fmla="*/ 532596 w 930304"/>
              <a:gd name="connsiteY3" fmla="*/ 730763 h 926740"/>
              <a:gd name="connsiteX4" fmla="*/ 450681 w 930304"/>
              <a:gd name="connsiteY4" fmla="*/ 746003 h 926740"/>
              <a:gd name="connsiteX5" fmla="*/ 300185 w 930304"/>
              <a:gd name="connsiteY5" fmla="*/ 701235 h 926740"/>
              <a:gd name="connsiteX6" fmla="*/ 293518 w 930304"/>
              <a:gd name="connsiteY6" fmla="*/ 668850 h 926740"/>
              <a:gd name="connsiteX7" fmla="*/ 477350 w 930304"/>
              <a:gd name="connsiteY7" fmla="*/ 525975 h 926740"/>
              <a:gd name="connsiteX8" fmla="*/ 493305 w 930304"/>
              <a:gd name="connsiteY8" fmla="*/ 525380 h 926740"/>
              <a:gd name="connsiteX9" fmla="*/ 592603 w 930304"/>
              <a:gd name="connsiteY9" fmla="*/ 502163 h 926740"/>
              <a:gd name="connsiteX10" fmla="*/ 686901 w 930304"/>
              <a:gd name="connsiteY10" fmla="*/ 513593 h 926740"/>
              <a:gd name="connsiteX11" fmla="*/ 704046 w 930304"/>
              <a:gd name="connsiteY11" fmla="*/ 540263 h 926740"/>
              <a:gd name="connsiteX12" fmla="*/ 609748 w 930304"/>
              <a:gd name="connsiteY12" fmla="*/ 687901 h 926740"/>
              <a:gd name="connsiteX13" fmla="*/ 586888 w 930304"/>
              <a:gd name="connsiteY13" fmla="*/ 680281 h 926740"/>
              <a:gd name="connsiteX14" fmla="*/ 544978 w 930304"/>
              <a:gd name="connsiteY14" fmla="*/ 525976 h 926740"/>
              <a:gd name="connsiteX15" fmla="*/ 556408 w 930304"/>
              <a:gd name="connsiteY15" fmla="*/ 505973 h 926740"/>
              <a:gd name="connsiteX16" fmla="*/ 592603 w 930304"/>
              <a:gd name="connsiteY16" fmla="*/ 502163 h 926740"/>
              <a:gd name="connsiteX17" fmla="*/ 442108 w 930304"/>
              <a:gd name="connsiteY17" fmla="*/ 435488 h 926740"/>
              <a:gd name="connsiteX18" fmla="*/ 472587 w 930304"/>
              <a:gd name="connsiteY18" fmla="*/ 467873 h 926740"/>
              <a:gd name="connsiteX19" fmla="*/ 459252 w 930304"/>
              <a:gd name="connsiteY19" fmla="*/ 486923 h 926740"/>
              <a:gd name="connsiteX20" fmla="*/ 266847 w 930304"/>
              <a:gd name="connsiteY20" fmla="*/ 639323 h 926740"/>
              <a:gd name="connsiteX21" fmla="*/ 237320 w 930304"/>
              <a:gd name="connsiteY21" fmla="*/ 640276 h 926740"/>
              <a:gd name="connsiteX22" fmla="*/ 183027 w 930304"/>
              <a:gd name="connsiteY22" fmla="*/ 491686 h 926740"/>
              <a:gd name="connsiteX23" fmla="*/ 204935 w 930304"/>
              <a:gd name="connsiteY23" fmla="*/ 468826 h 926740"/>
              <a:gd name="connsiteX24" fmla="*/ 442108 w 930304"/>
              <a:gd name="connsiteY24" fmla="*/ 435488 h 926740"/>
              <a:gd name="connsiteX25" fmla="*/ 647133 w 930304"/>
              <a:gd name="connsiteY25" fmla="*/ 317259 h 926740"/>
              <a:gd name="connsiteX26" fmla="*/ 660230 w 930304"/>
              <a:gd name="connsiteY26" fmla="*/ 324046 h 926740"/>
              <a:gd name="connsiteX27" fmla="*/ 711665 w 930304"/>
              <a:gd name="connsiteY27" fmla="*/ 468826 h 926740"/>
              <a:gd name="connsiteX28" fmla="*/ 693567 w 930304"/>
              <a:gd name="connsiteY28" fmla="*/ 477398 h 926740"/>
              <a:gd name="connsiteX29" fmla="*/ 535452 w 930304"/>
              <a:gd name="connsiteY29" fmla="*/ 470731 h 926740"/>
              <a:gd name="connsiteX30" fmla="*/ 519260 w 930304"/>
              <a:gd name="connsiteY30" fmla="*/ 458348 h 926740"/>
              <a:gd name="connsiteX31" fmla="*/ 537357 w 930304"/>
              <a:gd name="connsiteY31" fmla="*/ 399293 h 926740"/>
              <a:gd name="connsiteX32" fmla="*/ 635465 w 930304"/>
              <a:gd name="connsiteY32" fmla="*/ 326903 h 926740"/>
              <a:gd name="connsiteX33" fmla="*/ 647133 w 930304"/>
              <a:gd name="connsiteY33" fmla="*/ 317259 h 926740"/>
              <a:gd name="connsiteX34" fmla="*/ 334475 w 930304"/>
              <a:gd name="connsiteY34" fmla="*/ 245226 h 926740"/>
              <a:gd name="connsiteX35" fmla="*/ 348762 w 930304"/>
              <a:gd name="connsiteY35" fmla="*/ 256418 h 926740"/>
              <a:gd name="connsiteX36" fmla="*/ 425915 w 930304"/>
              <a:gd name="connsiteY36" fmla="*/ 376433 h 926740"/>
              <a:gd name="connsiteX37" fmla="*/ 414484 w 930304"/>
              <a:gd name="connsiteY37" fmla="*/ 402150 h 926740"/>
              <a:gd name="connsiteX38" fmla="*/ 239224 w 930304"/>
              <a:gd name="connsiteY38" fmla="*/ 427868 h 926740"/>
              <a:gd name="connsiteX39" fmla="*/ 200172 w 930304"/>
              <a:gd name="connsiteY39" fmla="*/ 387863 h 926740"/>
              <a:gd name="connsiteX40" fmla="*/ 317330 w 930304"/>
              <a:gd name="connsiteY40" fmla="*/ 249750 h 926740"/>
              <a:gd name="connsiteX41" fmla="*/ 334475 w 930304"/>
              <a:gd name="connsiteY41" fmla="*/ 245226 h 926740"/>
              <a:gd name="connsiteX42" fmla="*/ 447822 w 930304"/>
              <a:gd name="connsiteY42" fmla="*/ 216413 h 926740"/>
              <a:gd name="connsiteX43" fmla="*/ 608795 w 930304"/>
              <a:gd name="connsiteY43" fmla="*/ 271658 h 926740"/>
              <a:gd name="connsiteX44" fmla="*/ 611652 w 930304"/>
              <a:gd name="connsiteY44" fmla="*/ 300233 h 926740"/>
              <a:gd name="connsiteX45" fmla="*/ 497352 w 930304"/>
              <a:gd name="connsiteY45" fmla="*/ 376433 h 926740"/>
              <a:gd name="connsiteX46" fmla="*/ 475445 w 930304"/>
              <a:gd name="connsiteY46" fmla="*/ 368813 h 926740"/>
              <a:gd name="connsiteX47" fmla="*/ 392577 w 930304"/>
              <a:gd name="connsiteY47" fmla="*/ 239273 h 926740"/>
              <a:gd name="connsiteX48" fmla="*/ 401150 w 930304"/>
              <a:gd name="connsiteY48" fmla="*/ 220223 h 926740"/>
              <a:gd name="connsiteX49" fmla="*/ 447822 w 930304"/>
              <a:gd name="connsiteY49" fmla="*/ 216413 h 926740"/>
              <a:gd name="connsiteX50" fmla="*/ 446870 w 930304"/>
              <a:gd name="connsiteY50" fmla="*/ 177361 h 926740"/>
              <a:gd name="connsiteX51" fmla="*/ 143975 w 930304"/>
              <a:gd name="connsiteY51" fmla="*/ 478351 h 926740"/>
              <a:gd name="connsiteX52" fmla="*/ 448775 w 930304"/>
              <a:gd name="connsiteY52" fmla="*/ 783151 h 926740"/>
              <a:gd name="connsiteX53" fmla="*/ 748813 w 930304"/>
              <a:gd name="connsiteY53" fmla="*/ 481208 h 926740"/>
              <a:gd name="connsiteX54" fmla="*/ 446870 w 930304"/>
              <a:gd name="connsiteY54" fmla="*/ 177361 h 926740"/>
              <a:gd name="connsiteX55" fmla="*/ 765005 w 930304"/>
              <a:gd name="connsiteY55" fmla="*/ 196 h 926740"/>
              <a:gd name="connsiteX56" fmla="*/ 928835 w 930304"/>
              <a:gd name="connsiteY56" fmla="*/ 163073 h 926740"/>
              <a:gd name="connsiteX57" fmla="*/ 928835 w 930304"/>
              <a:gd name="connsiteY57" fmla="*/ 551693 h 926740"/>
              <a:gd name="connsiteX58" fmla="*/ 925977 w 930304"/>
              <a:gd name="connsiteY58" fmla="*/ 789818 h 926740"/>
              <a:gd name="connsiteX59" fmla="*/ 778340 w 930304"/>
              <a:gd name="connsiteY59" fmla="*/ 926026 h 926740"/>
              <a:gd name="connsiteX60" fmla="*/ 151595 w 930304"/>
              <a:gd name="connsiteY60" fmla="*/ 926026 h 926740"/>
              <a:gd name="connsiteX61" fmla="*/ 1100 w 930304"/>
              <a:gd name="connsiteY61" fmla="*/ 770768 h 926740"/>
              <a:gd name="connsiteX62" fmla="*/ 1100 w 930304"/>
              <a:gd name="connsiteY62" fmla="*/ 157358 h 926740"/>
              <a:gd name="connsiteX63" fmla="*/ 111590 w 930304"/>
              <a:gd name="connsiteY63" fmla="*/ 4006 h 926740"/>
              <a:gd name="connsiteX64" fmla="*/ 153500 w 930304"/>
              <a:gd name="connsiteY64" fmla="*/ 1148 h 926740"/>
              <a:gd name="connsiteX65" fmla="*/ 465920 w 930304"/>
              <a:gd name="connsiteY65" fmla="*/ 1148 h 926740"/>
              <a:gd name="connsiteX66" fmla="*/ 765005 w 930304"/>
              <a:gd name="connsiteY66" fmla="*/ 196 h 9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0304" h="926740">
                <a:moveTo>
                  <a:pt x="493305" y="525380"/>
                </a:moveTo>
                <a:cubicBezTo>
                  <a:pt x="497115" y="527642"/>
                  <a:pt x="499734" y="532167"/>
                  <a:pt x="502115" y="538358"/>
                </a:cubicBezTo>
                <a:cubicBezTo>
                  <a:pt x="521165" y="591698"/>
                  <a:pt x="537358" y="646943"/>
                  <a:pt x="547835" y="704093"/>
                </a:cubicBezTo>
                <a:cubicBezTo>
                  <a:pt x="550693" y="718380"/>
                  <a:pt x="545931" y="726000"/>
                  <a:pt x="532596" y="730763"/>
                </a:cubicBezTo>
                <a:cubicBezTo>
                  <a:pt x="504973" y="739335"/>
                  <a:pt x="476398" y="744098"/>
                  <a:pt x="450681" y="746003"/>
                </a:cubicBezTo>
                <a:cubicBezTo>
                  <a:pt x="394483" y="745050"/>
                  <a:pt x="344953" y="729810"/>
                  <a:pt x="300185" y="701235"/>
                </a:cubicBezTo>
                <a:cubicBezTo>
                  <a:pt x="285898" y="691710"/>
                  <a:pt x="283993" y="683138"/>
                  <a:pt x="293518" y="668850"/>
                </a:cubicBezTo>
                <a:cubicBezTo>
                  <a:pt x="339238" y="600270"/>
                  <a:pt x="402103" y="555503"/>
                  <a:pt x="477350" y="525975"/>
                </a:cubicBezTo>
                <a:cubicBezTo>
                  <a:pt x="484494" y="523118"/>
                  <a:pt x="489495" y="523118"/>
                  <a:pt x="493305" y="525380"/>
                </a:cubicBezTo>
                <a:close/>
                <a:moveTo>
                  <a:pt x="592603" y="502163"/>
                </a:moveTo>
                <a:cubicBezTo>
                  <a:pt x="626893" y="504068"/>
                  <a:pt x="657373" y="506926"/>
                  <a:pt x="686901" y="513593"/>
                </a:cubicBezTo>
                <a:cubicBezTo>
                  <a:pt x="702140" y="517403"/>
                  <a:pt x="708808" y="523118"/>
                  <a:pt x="704046" y="540263"/>
                </a:cubicBezTo>
                <a:cubicBezTo>
                  <a:pt x="688805" y="600271"/>
                  <a:pt x="658326" y="649801"/>
                  <a:pt x="609748" y="687901"/>
                </a:cubicBezTo>
                <a:cubicBezTo>
                  <a:pt x="597365" y="697426"/>
                  <a:pt x="589746" y="697426"/>
                  <a:pt x="586888" y="680281"/>
                </a:cubicBezTo>
                <a:cubicBezTo>
                  <a:pt x="577363" y="627893"/>
                  <a:pt x="562123" y="576458"/>
                  <a:pt x="544978" y="525976"/>
                </a:cubicBezTo>
                <a:cubicBezTo>
                  <a:pt x="541168" y="513593"/>
                  <a:pt x="542121" y="506926"/>
                  <a:pt x="556408" y="505973"/>
                </a:cubicBezTo>
                <a:cubicBezTo>
                  <a:pt x="569743" y="505021"/>
                  <a:pt x="583078" y="503116"/>
                  <a:pt x="592603" y="502163"/>
                </a:cubicBezTo>
                <a:close/>
                <a:moveTo>
                  <a:pt x="442108" y="435488"/>
                </a:moveTo>
                <a:cubicBezTo>
                  <a:pt x="467825" y="427868"/>
                  <a:pt x="464968" y="455491"/>
                  <a:pt x="472587" y="467873"/>
                </a:cubicBezTo>
                <a:cubicBezTo>
                  <a:pt x="481160" y="481208"/>
                  <a:pt x="467825" y="484066"/>
                  <a:pt x="459252" y="486923"/>
                </a:cubicBezTo>
                <a:cubicBezTo>
                  <a:pt x="378290" y="516451"/>
                  <a:pt x="315425" y="568838"/>
                  <a:pt x="266847" y="639323"/>
                </a:cubicBezTo>
                <a:cubicBezTo>
                  <a:pt x="255417" y="654563"/>
                  <a:pt x="248750" y="655516"/>
                  <a:pt x="237320" y="640276"/>
                </a:cubicBezTo>
                <a:cubicBezTo>
                  <a:pt x="206840" y="600271"/>
                  <a:pt x="183980" y="540263"/>
                  <a:pt x="183027" y="491686"/>
                </a:cubicBezTo>
                <a:cubicBezTo>
                  <a:pt x="181122" y="477398"/>
                  <a:pt x="186837" y="469778"/>
                  <a:pt x="204935" y="468826"/>
                </a:cubicBezTo>
                <a:cubicBezTo>
                  <a:pt x="284945" y="465968"/>
                  <a:pt x="364002" y="456443"/>
                  <a:pt x="442108" y="435488"/>
                </a:cubicBezTo>
                <a:close/>
                <a:moveTo>
                  <a:pt x="647133" y="317259"/>
                </a:moveTo>
                <a:cubicBezTo>
                  <a:pt x="651181" y="315950"/>
                  <a:pt x="655468" y="317378"/>
                  <a:pt x="660230" y="324046"/>
                </a:cubicBezTo>
                <a:cubicBezTo>
                  <a:pt x="690710" y="365003"/>
                  <a:pt x="705950" y="411676"/>
                  <a:pt x="711665" y="468826"/>
                </a:cubicBezTo>
                <a:cubicBezTo>
                  <a:pt x="712617" y="476446"/>
                  <a:pt x="704997" y="479303"/>
                  <a:pt x="693567" y="477398"/>
                </a:cubicBezTo>
                <a:cubicBezTo>
                  <a:pt x="641180" y="468826"/>
                  <a:pt x="588792" y="465016"/>
                  <a:pt x="535452" y="470731"/>
                </a:cubicBezTo>
                <a:cubicBezTo>
                  <a:pt x="526880" y="471683"/>
                  <a:pt x="523070" y="465016"/>
                  <a:pt x="519260" y="458348"/>
                </a:cubicBezTo>
                <a:cubicBezTo>
                  <a:pt x="498305" y="419296"/>
                  <a:pt x="498305" y="419296"/>
                  <a:pt x="537357" y="399293"/>
                </a:cubicBezTo>
                <a:cubicBezTo>
                  <a:pt x="573552" y="380243"/>
                  <a:pt x="607842" y="357383"/>
                  <a:pt x="635465" y="326903"/>
                </a:cubicBezTo>
                <a:cubicBezTo>
                  <a:pt x="639275" y="322617"/>
                  <a:pt x="643085" y="318569"/>
                  <a:pt x="647133" y="317259"/>
                </a:cubicBezTo>
                <a:close/>
                <a:moveTo>
                  <a:pt x="334475" y="245226"/>
                </a:moveTo>
                <a:cubicBezTo>
                  <a:pt x="339475" y="246178"/>
                  <a:pt x="343999" y="249750"/>
                  <a:pt x="348762" y="256418"/>
                </a:cubicBezTo>
                <a:cubicBezTo>
                  <a:pt x="375432" y="295470"/>
                  <a:pt x="401149" y="335475"/>
                  <a:pt x="425915" y="376433"/>
                </a:cubicBezTo>
                <a:cubicBezTo>
                  <a:pt x="435440" y="392625"/>
                  <a:pt x="430677" y="398340"/>
                  <a:pt x="414484" y="402150"/>
                </a:cubicBezTo>
                <a:cubicBezTo>
                  <a:pt x="353524" y="416438"/>
                  <a:pt x="291612" y="424058"/>
                  <a:pt x="239224" y="427868"/>
                </a:cubicBezTo>
                <a:cubicBezTo>
                  <a:pt x="184932" y="428820"/>
                  <a:pt x="184932" y="428820"/>
                  <a:pt x="200172" y="387863"/>
                </a:cubicBezTo>
                <a:cubicBezTo>
                  <a:pt x="222080" y="327855"/>
                  <a:pt x="262084" y="282135"/>
                  <a:pt x="317330" y="249750"/>
                </a:cubicBezTo>
                <a:cubicBezTo>
                  <a:pt x="323997" y="245940"/>
                  <a:pt x="329474" y="244273"/>
                  <a:pt x="334475" y="245226"/>
                </a:cubicBezTo>
                <a:close/>
                <a:moveTo>
                  <a:pt x="447822" y="216413"/>
                </a:moveTo>
                <a:cubicBezTo>
                  <a:pt x="507830" y="216413"/>
                  <a:pt x="561170" y="235463"/>
                  <a:pt x="608795" y="271658"/>
                </a:cubicBezTo>
                <a:cubicBezTo>
                  <a:pt x="622130" y="281183"/>
                  <a:pt x="622130" y="288803"/>
                  <a:pt x="611652" y="300233"/>
                </a:cubicBezTo>
                <a:cubicBezTo>
                  <a:pt x="579267" y="334523"/>
                  <a:pt x="540215" y="358336"/>
                  <a:pt x="497352" y="376433"/>
                </a:cubicBezTo>
                <a:cubicBezTo>
                  <a:pt x="487827" y="380243"/>
                  <a:pt x="481160" y="378338"/>
                  <a:pt x="475445" y="368813"/>
                </a:cubicBezTo>
                <a:cubicBezTo>
                  <a:pt x="449727" y="324046"/>
                  <a:pt x="422105" y="280231"/>
                  <a:pt x="392577" y="239273"/>
                </a:cubicBezTo>
                <a:cubicBezTo>
                  <a:pt x="384005" y="227843"/>
                  <a:pt x="387815" y="223081"/>
                  <a:pt x="401150" y="220223"/>
                </a:cubicBezTo>
                <a:cubicBezTo>
                  <a:pt x="416390" y="217366"/>
                  <a:pt x="432582" y="216413"/>
                  <a:pt x="447822" y="216413"/>
                </a:cubicBezTo>
                <a:close/>
                <a:moveTo>
                  <a:pt x="446870" y="177361"/>
                </a:moveTo>
                <a:cubicBezTo>
                  <a:pt x="279230" y="177361"/>
                  <a:pt x="144927" y="310711"/>
                  <a:pt x="143975" y="478351"/>
                </a:cubicBezTo>
                <a:cubicBezTo>
                  <a:pt x="143975" y="646943"/>
                  <a:pt x="280182" y="784103"/>
                  <a:pt x="448775" y="783151"/>
                </a:cubicBezTo>
                <a:cubicBezTo>
                  <a:pt x="613558" y="782198"/>
                  <a:pt x="749765" y="645991"/>
                  <a:pt x="748813" y="481208"/>
                </a:cubicBezTo>
                <a:cubicBezTo>
                  <a:pt x="749765" y="311663"/>
                  <a:pt x="615463" y="177361"/>
                  <a:pt x="446870" y="177361"/>
                </a:cubicBezTo>
                <a:close/>
                <a:moveTo>
                  <a:pt x="765005" y="196"/>
                </a:moveTo>
                <a:cubicBezTo>
                  <a:pt x="849777" y="-3614"/>
                  <a:pt x="929788" y="47821"/>
                  <a:pt x="928835" y="163073"/>
                </a:cubicBezTo>
                <a:cubicBezTo>
                  <a:pt x="927883" y="292613"/>
                  <a:pt x="929788" y="422153"/>
                  <a:pt x="928835" y="551693"/>
                </a:cubicBezTo>
                <a:cubicBezTo>
                  <a:pt x="928835" y="631703"/>
                  <a:pt x="933597" y="710761"/>
                  <a:pt x="925977" y="789818"/>
                </a:cubicBezTo>
                <a:cubicBezTo>
                  <a:pt x="919310" y="873638"/>
                  <a:pt x="862160" y="926026"/>
                  <a:pt x="778340" y="926026"/>
                </a:cubicBezTo>
                <a:cubicBezTo>
                  <a:pt x="569742" y="926978"/>
                  <a:pt x="360192" y="926978"/>
                  <a:pt x="151595" y="926026"/>
                </a:cubicBezTo>
                <a:cubicBezTo>
                  <a:pt x="61107" y="926026"/>
                  <a:pt x="2052" y="866018"/>
                  <a:pt x="1100" y="770768"/>
                </a:cubicBezTo>
                <a:cubicBezTo>
                  <a:pt x="-805" y="566933"/>
                  <a:pt x="147" y="362146"/>
                  <a:pt x="1100" y="157358"/>
                </a:cubicBezTo>
                <a:cubicBezTo>
                  <a:pt x="1100" y="74491"/>
                  <a:pt x="42057" y="22103"/>
                  <a:pt x="111590" y="4006"/>
                </a:cubicBezTo>
                <a:cubicBezTo>
                  <a:pt x="124925" y="1148"/>
                  <a:pt x="139212" y="1148"/>
                  <a:pt x="153500" y="1148"/>
                </a:cubicBezTo>
                <a:cubicBezTo>
                  <a:pt x="257322" y="1148"/>
                  <a:pt x="362097" y="1148"/>
                  <a:pt x="465920" y="1148"/>
                </a:cubicBezTo>
                <a:cubicBezTo>
                  <a:pt x="565933" y="1148"/>
                  <a:pt x="665945" y="4006"/>
                  <a:pt x="765005" y="19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Rounded Rectangle 2">
            <a:extLst>
              <a:ext uri="{FF2B5EF4-FFF2-40B4-BE49-F238E27FC236}">
                <a16:creationId xmlns:a16="http://schemas.microsoft.com/office/drawing/2014/main" xmlns="" id="{A0CB5A87-AAEA-4252-8BB7-899EE04D829E}"/>
              </a:ext>
            </a:extLst>
          </p:cNvPr>
          <p:cNvSpPr/>
          <p:nvPr/>
        </p:nvSpPr>
        <p:spPr>
          <a:xfrm>
            <a:off x="5989038" y="3288628"/>
            <a:ext cx="254999" cy="254999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56" name="Rounded Rectangle 8">
            <a:extLst>
              <a:ext uri="{FF2B5EF4-FFF2-40B4-BE49-F238E27FC236}">
                <a16:creationId xmlns:a16="http://schemas.microsoft.com/office/drawing/2014/main" xmlns="" id="{24791055-80D0-4C8A-A075-20C98F870FAD}"/>
              </a:ext>
            </a:extLst>
          </p:cNvPr>
          <p:cNvSpPr/>
          <p:nvPr/>
        </p:nvSpPr>
        <p:spPr>
          <a:xfrm>
            <a:off x="6847067" y="3674747"/>
            <a:ext cx="255027" cy="254999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7" name="Rounded Rectangle 2">
            <a:extLst>
              <a:ext uri="{FF2B5EF4-FFF2-40B4-BE49-F238E27FC236}">
                <a16:creationId xmlns:a16="http://schemas.microsoft.com/office/drawing/2014/main" xmlns="" id="{AAFF6C5A-BEDA-41E7-95B9-F4A8C6A104FC}"/>
              </a:ext>
            </a:extLst>
          </p:cNvPr>
          <p:cNvSpPr/>
          <p:nvPr/>
        </p:nvSpPr>
        <p:spPr>
          <a:xfrm>
            <a:off x="7520380" y="3824743"/>
            <a:ext cx="256032" cy="256032"/>
          </a:xfrm>
          <a:custGeom>
            <a:avLst/>
            <a:gdLst/>
            <a:ahLst/>
            <a:cxnLst/>
            <a:rect l="l" t="t" r="r" b="b"/>
            <a:pathLst>
              <a:path w="3960440" h="3960440">
                <a:moveTo>
                  <a:pt x="2607490" y="1396226"/>
                </a:moveTo>
                <a:lnTo>
                  <a:pt x="2607493" y="1396226"/>
                </a:lnTo>
                <a:lnTo>
                  <a:pt x="2900480" y="1396226"/>
                </a:lnTo>
                <a:cubicBezTo>
                  <a:pt x="2950186" y="1396226"/>
                  <a:pt x="2990480" y="1436520"/>
                  <a:pt x="2990480" y="1486226"/>
                </a:cubicBezTo>
                <a:cubicBezTo>
                  <a:pt x="2990480" y="1535932"/>
                  <a:pt x="2950186" y="1576226"/>
                  <a:pt x="2900480" y="1576226"/>
                </a:cubicBezTo>
                <a:lnTo>
                  <a:pt x="2697490" y="1576226"/>
                </a:lnTo>
                <a:lnTo>
                  <a:pt x="2697490" y="1706676"/>
                </a:lnTo>
                <a:lnTo>
                  <a:pt x="2900480" y="1706676"/>
                </a:lnTo>
                <a:cubicBezTo>
                  <a:pt x="2950186" y="1706676"/>
                  <a:pt x="2990480" y="1746970"/>
                  <a:pt x="2990480" y="1796676"/>
                </a:cubicBezTo>
                <a:cubicBezTo>
                  <a:pt x="2990480" y="1846382"/>
                  <a:pt x="2950186" y="1886676"/>
                  <a:pt x="2900480" y="1886676"/>
                </a:cubicBezTo>
                <a:lnTo>
                  <a:pt x="2697490" y="1886676"/>
                </a:lnTo>
                <a:lnTo>
                  <a:pt x="2697490" y="1987805"/>
                </a:lnTo>
                <a:lnTo>
                  <a:pt x="2900480" y="1987805"/>
                </a:lnTo>
                <a:cubicBezTo>
                  <a:pt x="2950186" y="1987805"/>
                  <a:pt x="2990480" y="2028099"/>
                  <a:pt x="2990480" y="2077805"/>
                </a:cubicBezTo>
                <a:cubicBezTo>
                  <a:pt x="2990480" y="2127511"/>
                  <a:pt x="2950186" y="2167805"/>
                  <a:pt x="2900480" y="2167805"/>
                </a:cubicBezTo>
                <a:lnTo>
                  <a:pt x="2607491" y="2167805"/>
                </a:lnTo>
                <a:cubicBezTo>
                  <a:pt x="2557785" y="2167805"/>
                  <a:pt x="2517491" y="2127511"/>
                  <a:pt x="2517491" y="2077805"/>
                </a:cubicBezTo>
                <a:lnTo>
                  <a:pt x="2518558" y="2072520"/>
                </a:lnTo>
                <a:cubicBezTo>
                  <a:pt x="2517543" y="2070807"/>
                  <a:pt x="2517490" y="2069026"/>
                  <a:pt x="2517490" y="2067233"/>
                </a:cubicBezTo>
                <a:lnTo>
                  <a:pt x="2517490" y="1486226"/>
                </a:lnTo>
                <a:cubicBezTo>
                  <a:pt x="2517490" y="1436520"/>
                  <a:pt x="2557784" y="1396226"/>
                  <a:pt x="2607490" y="1396226"/>
                </a:cubicBezTo>
                <a:close/>
                <a:moveTo>
                  <a:pt x="1892179" y="1396226"/>
                </a:moveTo>
                <a:cubicBezTo>
                  <a:pt x="1933277" y="1396226"/>
                  <a:pt x="1967940" y="1423772"/>
                  <a:pt x="1977253" y="1461826"/>
                </a:cubicBezTo>
                <a:cubicBezTo>
                  <a:pt x="1983784" y="1464928"/>
                  <a:pt x="1988782" y="1470082"/>
                  <a:pt x="1993205" y="1475928"/>
                </a:cubicBezTo>
                <a:lnTo>
                  <a:pt x="2249400" y="1814563"/>
                </a:lnTo>
                <a:lnTo>
                  <a:pt x="2249400" y="1486226"/>
                </a:lnTo>
                <a:cubicBezTo>
                  <a:pt x="2249400" y="1436520"/>
                  <a:pt x="2289694" y="1396226"/>
                  <a:pt x="2339400" y="1396226"/>
                </a:cubicBezTo>
                <a:cubicBezTo>
                  <a:pt x="2389106" y="1396226"/>
                  <a:pt x="2429400" y="1436520"/>
                  <a:pt x="2429400" y="1486226"/>
                </a:cubicBezTo>
                <a:lnTo>
                  <a:pt x="2429400" y="2067233"/>
                </a:lnTo>
                <a:cubicBezTo>
                  <a:pt x="2429400" y="2116939"/>
                  <a:pt x="2389106" y="2157233"/>
                  <a:pt x="2339400" y="2157233"/>
                </a:cubicBezTo>
                <a:lnTo>
                  <a:pt x="2314279" y="2152162"/>
                </a:lnTo>
                <a:cubicBezTo>
                  <a:pt x="2312282" y="2152300"/>
                  <a:pt x="2310334" y="2152010"/>
                  <a:pt x="2308518" y="2150998"/>
                </a:cubicBezTo>
                <a:cubicBezTo>
                  <a:pt x="2306291" y="2150974"/>
                  <a:pt x="2304354" y="2150181"/>
                  <a:pt x="2302610" y="2148976"/>
                </a:cubicBezTo>
                <a:cubicBezTo>
                  <a:pt x="2283211" y="2145448"/>
                  <a:pt x="2265611" y="2134330"/>
                  <a:pt x="2252821" y="2117425"/>
                </a:cubicBezTo>
                <a:lnTo>
                  <a:pt x="1982179" y="1759694"/>
                </a:lnTo>
                <a:lnTo>
                  <a:pt x="1982179" y="2067233"/>
                </a:lnTo>
                <a:cubicBezTo>
                  <a:pt x="1982179" y="2116939"/>
                  <a:pt x="1941885" y="2157233"/>
                  <a:pt x="1892179" y="2157233"/>
                </a:cubicBezTo>
                <a:cubicBezTo>
                  <a:pt x="1842473" y="2157233"/>
                  <a:pt x="1802179" y="2116939"/>
                  <a:pt x="1802179" y="2067233"/>
                </a:cubicBezTo>
                <a:lnTo>
                  <a:pt x="1802179" y="1486226"/>
                </a:lnTo>
                <a:cubicBezTo>
                  <a:pt x="1802179" y="1436520"/>
                  <a:pt x="1842473" y="1396226"/>
                  <a:pt x="1892179" y="1396226"/>
                </a:cubicBezTo>
                <a:close/>
                <a:moveTo>
                  <a:pt x="1624958" y="1396226"/>
                </a:moveTo>
                <a:cubicBezTo>
                  <a:pt x="1674664" y="1396226"/>
                  <a:pt x="1714958" y="1436520"/>
                  <a:pt x="1714958" y="1486226"/>
                </a:cubicBezTo>
                <a:lnTo>
                  <a:pt x="1714958" y="2067233"/>
                </a:lnTo>
                <a:cubicBezTo>
                  <a:pt x="1714958" y="2116939"/>
                  <a:pt x="1674664" y="2157233"/>
                  <a:pt x="1624958" y="2157233"/>
                </a:cubicBezTo>
                <a:cubicBezTo>
                  <a:pt x="1575252" y="2157233"/>
                  <a:pt x="1534958" y="2116939"/>
                  <a:pt x="1534958" y="2067233"/>
                </a:cubicBezTo>
                <a:lnTo>
                  <a:pt x="1534958" y="1486226"/>
                </a:lnTo>
                <a:cubicBezTo>
                  <a:pt x="1534958" y="1436520"/>
                  <a:pt x="1575252" y="1396226"/>
                  <a:pt x="1624958" y="1396226"/>
                </a:cubicBezTo>
                <a:close/>
                <a:moveTo>
                  <a:pt x="1107687" y="1396226"/>
                </a:moveTo>
                <a:cubicBezTo>
                  <a:pt x="1157393" y="1396226"/>
                  <a:pt x="1197687" y="1436520"/>
                  <a:pt x="1197687" y="1486226"/>
                </a:cubicBezTo>
                <a:lnTo>
                  <a:pt x="1197687" y="1987804"/>
                </a:lnTo>
                <a:lnTo>
                  <a:pt x="1392703" y="1987804"/>
                </a:lnTo>
                <a:cubicBezTo>
                  <a:pt x="1442409" y="1987804"/>
                  <a:pt x="1482703" y="2028098"/>
                  <a:pt x="1482703" y="2077804"/>
                </a:cubicBezTo>
                <a:cubicBezTo>
                  <a:pt x="1482703" y="2127510"/>
                  <a:pt x="1442409" y="2167804"/>
                  <a:pt x="1392703" y="2167804"/>
                </a:cubicBezTo>
                <a:lnTo>
                  <a:pt x="1107687" y="2167804"/>
                </a:lnTo>
                <a:cubicBezTo>
                  <a:pt x="1057981" y="2167804"/>
                  <a:pt x="1017687" y="2127510"/>
                  <a:pt x="1017687" y="2077804"/>
                </a:cubicBezTo>
                <a:lnTo>
                  <a:pt x="1018754" y="2072519"/>
                </a:lnTo>
                <a:cubicBezTo>
                  <a:pt x="1017739" y="2070806"/>
                  <a:pt x="1017687" y="2069025"/>
                  <a:pt x="1017687" y="2067233"/>
                </a:cubicBezTo>
                <a:lnTo>
                  <a:pt x="1017687" y="1486226"/>
                </a:lnTo>
                <a:cubicBezTo>
                  <a:pt x="1017687" y="1436520"/>
                  <a:pt x="1057981" y="1396226"/>
                  <a:pt x="1107687" y="1396226"/>
                </a:cubicBezTo>
                <a:close/>
                <a:moveTo>
                  <a:pt x="1980220" y="564375"/>
                </a:moveTo>
                <a:cubicBezTo>
                  <a:pt x="1154987" y="564375"/>
                  <a:pt x="486004" y="1107581"/>
                  <a:pt x="486004" y="1777659"/>
                </a:cubicBezTo>
                <a:cubicBezTo>
                  <a:pt x="486004" y="2401690"/>
                  <a:pt x="1066203" y="2915687"/>
                  <a:pt x="1812523" y="2982830"/>
                </a:cubicBezTo>
                <a:cubicBezTo>
                  <a:pt x="1958634" y="3025646"/>
                  <a:pt x="1856317" y="3253652"/>
                  <a:pt x="1853662" y="3361912"/>
                </a:cubicBezTo>
                <a:cubicBezTo>
                  <a:pt x="1848214" y="3540567"/>
                  <a:pt x="2675239" y="2976604"/>
                  <a:pt x="3034494" y="2637275"/>
                </a:cubicBezTo>
                <a:cubicBezTo>
                  <a:pt x="3306277" y="2417674"/>
                  <a:pt x="3474436" y="2113612"/>
                  <a:pt x="3474436" y="1777659"/>
                </a:cubicBezTo>
                <a:cubicBezTo>
                  <a:pt x="3474436" y="1107581"/>
                  <a:pt x="2805453" y="564375"/>
                  <a:pt x="1980220" y="564375"/>
                </a:cubicBezTo>
                <a:close/>
                <a:moveTo>
                  <a:pt x="660087" y="0"/>
                </a:moveTo>
                <a:lnTo>
                  <a:pt x="3300353" y="0"/>
                </a:lnTo>
                <a:cubicBezTo>
                  <a:pt x="3664909" y="0"/>
                  <a:pt x="3960440" y="295531"/>
                  <a:pt x="3960440" y="660087"/>
                </a:cubicBezTo>
                <a:lnTo>
                  <a:pt x="3960440" y="3300353"/>
                </a:lnTo>
                <a:cubicBezTo>
                  <a:pt x="3960440" y="3664909"/>
                  <a:pt x="3664909" y="3960440"/>
                  <a:pt x="3300353" y="3960440"/>
                </a:cubicBezTo>
                <a:lnTo>
                  <a:pt x="660087" y="3960440"/>
                </a:lnTo>
                <a:cubicBezTo>
                  <a:pt x="295531" y="3960440"/>
                  <a:pt x="0" y="3664909"/>
                  <a:pt x="0" y="3300353"/>
                </a:cubicBezTo>
                <a:lnTo>
                  <a:pt x="0" y="660087"/>
                </a:lnTo>
                <a:cubicBezTo>
                  <a:pt x="0" y="295531"/>
                  <a:pt x="295531" y="0"/>
                  <a:pt x="6600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8" name="Rounded Rectangle 2">
            <a:extLst>
              <a:ext uri="{FF2B5EF4-FFF2-40B4-BE49-F238E27FC236}">
                <a16:creationId xmlns:a16="http://schemas.microsoft.com/office/drawing/2014/main" xmlns="" id="{E195CF11-F1F0-4D36-ACCF-8E7406D7AAFA}"/>
              </a:ext>
            </a:extLst>
          </p:cNvPr>
          <p:cNvSpPr/>
          <p:nvPr/>
        </p:nvSpPr>
        <p:spPr>
          <a:xfrm>
            <a:off x="5159330" y="3673714"/>
            <a:ext cx="256032" cy="25603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784484" y="2487854"/>
                </a:moveTo>
                <a:cubicBezTo>
                  <a:pt x="2774989" y="2487391"/>
                  <a:pt x="2765365" y="2488860"/>
                  <a:pt x="2756439" y="2492301"/>
                </a:cubicBezTo>
                <a:cubicBezTo>
                  <a:pt x="2734854" y="2500620"/>
                  <a:pt x="2720969" y="2519027"/>
                  <a:pt x="2720969" y="2539323"/>
                </a:cubicBezTo>
                <a:lnTo>
                  <a:pt x="2718062" y="2539323"/>
                </a:lnTo>
                <a:lnTo>
                  <a:pt x="2718062" y="2636901"/>
                </a:lnTo>
                <a:lnTo>
                  <a:pt x="2844095" y="2636901"/>
                </a:lnTo>
                <a:lnTo>
                  <a:pt x="2844095" y="2547101"/>
                </a:lnTo>
                <a:lnTo>
                  <a:pt x="2840575" y="2546667"/>
                </a:lnTo>
                <a:cubicBezTo>
                  <a:pt x="2844038" y="2526031"/>
                  <a:pt x="2832667" y="2505637"/>
                  <a:pt x="2811763" y="2494994"/>
                </a:cubicBezTo>
                <a:cubicBezTo>
                  <a:pt x="2803348" y="2490709"/>
                  <a:pt x="2793980" y="2488316"/>
                  <a:pt x="2784484" y="2487854"/>
                </a:cubicBezTo>
                <a:close/>
                <a:moveTo>
                  <a:pt x="2218919" y="2459568"/>
                </a:moveTo>
                <a:cubicBezTo>
                  <a:pt x="2198232" y="2462191"/>
                  <a:pt x="2177586" y="2476073"/>
                  <a:pt x="2165645" y="2505359"/>
                </a:cubicBezTo>
                <a:lnTo>
                  <a:pt x="2165645" y="2981896"/>
                </a:lnTo>
                <a:cubicBezTo>
                  <a:pt x="2176061" y="3034481"/>
                  <a:pt x="2243614" y="3053730"/>
                  <a:pt x="2282578" y="2996778"/>
                </a:cubicBezTo>
                <a:lnTo>
                  <a:pt x="2282578" y="2521099"/>
                </a:lnTo>
                <a:cubicBezTo>
                  <a:pt x="2287988" y="2482101"/>
                  <a:pt x="2253397" y="2455196"/>
                  <a:pt x="2218919" y="2459568"/>
                </a:cubicBezTo>
                <a:close/>
                <a:moveTo>
                  <a:pt x="1724507" y="2341658"/>
                </a:moveTo>
                <a:lnTo>
                  <a:pt x="1886507" y="2341658"/>
                </a:lnTo>
                <a:lnTo>
                  <a:pt x="1886507" y="3157984"/>
                </a:lnTo>
                <a:lnTo>
                  <a:pt x="1724507" y="3157984"/>
                </a:lnTo>
                <a:lnTo>
                  <a:pt x="1724507" y="3071637"/>
                </a:lnTo>
                <a:cubicBezTo>
                  <a:pt x="1508936" y="3302583"/>
                  <a:pt x="1432071" y="3083964"/>
                  <a:pt x="1448980" y="3019402"/>
                </a:cubicBezTo>
                <a:cubicBezTo>
                  <a:pt x="1449173" y="3019371"/>
                  <a:pt x="1449367" y="3019341"/>
                  <a:pt x="1449560" y="3019310"/>
                </a:cubicBezTo>
                <a:lnTo>
                  <a:pt x="1449560" y="2341867"/>
                </a:lnTo>
                <a:lnTo>
                  <a:pt x="1611560" y="2341867"/>
                </a:lnTo>
                <a:lnTo>
                  <a:pt x="1611560" y="3005106"/>
                </a:lnTo>
                <a:cubicBezTo>
                  <a:pt x="1619060" y="3048622"/>
                  <a:pt x="1686890" y="2980715"/>
                  <a:pt x="1724507" y="2960399"/>
                </a:cubicBezTo>
                <a:close/>
                <a:moveTo>
                  <a:pt x="2794634" y="2323257"/>
                </a:moveTo>
                <a:cubicBezTo>
                  <a:pt x="2833672" y="2325523"/>
                  <a:pt x="2872097" y="2337568"/>
                  <a:pt x="2905793" y="2359152"/>
                </a:cubicBezTo>
                <a:cubicBezTo>
                  <a:pt x="2968205" y="2399130"/>
                  <a:pt x="3005231" y="2465918"/>
                  <a:pt x="3003877" y="2536796"/>
                </a:cubicBezTo>
                <a:lnTo>
                  <a:pt x="3006095" y="2536796"/>
                </a:lnTo>
                <a:lnTo>
                  <a:pt x="3006095" y="2785572"/>
                </a:lnTo>
                <a:lnTo>
                  <a:pt x="2925095" y="2785572"/>
                </a:lnTo>
                <a:lnTo>
                  <a:pt x="2844095" y="2785572"/>
                </a:lnTo>
                <a:lnTo>
                  <a:pt x="2718062" y="2785572"/>
                </a:lnTo>
                <a:lnTo>
                  <a:pt x="2718062" y="2967727"/>
                </a:lnTo>
                <a:lnTo>
                  <a:pt x="2721583" y="2968162"/>
                </a:lnTo>
                <a:cubicBezTo>
                  <a:pt x="2718120" y="2988798"/>
                  <a:pt x="2729491" y="3009192"/>
                  <a:pt x="2750395" y="3019835"/>
                </a:cubicBezTo>
                <a:cubicBezTo>
                  <a:pt x="2767225" y="3028404"/>
                  <a:pt x="2787866" y="3029409"/>
                  <a:pt x="2805719" y="3022528"/>
                </a:cubicBezTo>
                <a:cubicBezTo>
                  <a:pt x="2827304" y="3014209"/>
                  <a:pt x="2841189" y="2995802"/>
                  <a:pt x="2841189" y="2975506"/>
                </a:cubicBezTo>
                <a:lnTo>
                  <a:pt x="2843676" y="2975506"/>
                </a:lnTo>
                <a:lnTo>
                  <a:pt x="2843676" y="2857044"/>
                </a:lnTo>
                <a:lnTo>
                  <a:pt x="3005676" y="2857044"/>
                </a:lnTo>
                <a:lnTo>
                  <a:pt x="3005676" y="2975506"/>
                </a:lnTo>
                <a:lnTo>
                  <a:pt x="3006096" y="2975506"/>
                </a:lnTo>
                <a:lnTo>
                  <a:pt x="3005676" y="2978387"/>
                </a:lnTo>
                <a:lnTo>
                  <a:pt x="3005676" y="2981431"/>
                </a:lnTo>
                <a:lnTo>
                  <a:pt x="3005233" y="2981431"/>
                </a:lnTo>
                <a:cubicBezTo>
                  <a:pt x="3003752" y="3060853"/>
                  <a:pt x="2956391" y="3132900"/>
                  <a:pt x="2882363" y="3168797"/>
                </a:cubicBezTo>
                <a:cubicBezTo>
                  <a:pt x="2810063" y="3203855"/>
                  <a:pt x="2723757" y="3198845"/>
                  <a:pt x="2656365" y="3155677"/>
                </a:cubicBezTo>
                <a:cubicBezTo>
                  <a:pt x="2604277" y="3122312"/>
                  <a:pt x="2569872" y="3070275"/>
                  <a:pt x="2559993" y="3012681"/>
                </a:cubicBezTo>
                <a:lnTo>
                  <a:pt x="2556062" y="3012681"/>
                </a:lnTo>
                <a:lnTo>
                  <a:pt x="2556062" y="2539323"/>
                </a:lnTo>
                <a:cubicBezTo>
                  <a:pt x="2556062" y="2457588"/>
                  <a:pt x="2603922" y="2382823"/>
                  <a:pt x="2679795" y="2346032"/>
                </a:cubicBezTo>
                <a:cubicBezTo>
                  <a:pt x="2715945" y="2328503"/>
                  <a:pt x="2755596" y="2320991"/>
                  <a:pt x="2794634" y="2323257"/>
                </a:cubicBezTo>
                <a:close/>
                <a:moveTo>
                  <a:pt x="921754" y="2059382"/>
                </a:moveTo>
                <a:lnTo>
                  <a:pt x="1461754" y="2059382"/>
                </a:lnTo>
                <a:lnTo>
                  <a:pt x="1461754" y="2221382"/>
                </a:lnTo>
                <a:lnTo>
                  <a:pt x="1263754" y="2221382"/>
                </a:lnTo>
                <a:lnTo>
                  <a:pt x="1263754" y="3160488"/>
                </a:lnTo>
                <a:lnTo>
                  <a:pt x="1101754" y="3160488"/>
                </a:lnTo>
                <a:lnTo>
                  <a:pt x="1101754" y="2221382"/>
                </a:lnTo>
                <a:lnTo>
                  <a:pt x="921754" y="2221382"/>
                </a:lnTo>
                <a:close/>
                <a:moveTo>
                  <a:pt x="2003645" y="2056877"/>
                </a:moveTo>
                <a:lnTo>
                  <a:pt x="2165645" y="2056877"/>
                </a:lnTo>
                <a:lnTo>
                  <a:pt x="2165645" y="2406047"/>
                </a:lnTo>
                <a:cubicBezTo>
                  <a:pt x="2295483" y="2259477"/>
                  <a:pt x="2455251" y="2328666"/>
                  <a:pt x="2444578" y="2520484"/>
                </a:cubicBezTo>
                <a:cubicBezTo>
                  <a:pt x="2454106" y="2682617"/>
                  <a:pt x="2444578" y="2839987"/>
                  <a:pt x="2444578" y="2999738"/>
                </a:cubicBezTo>
                <a:cubicBezTo>
                  <a:pt x="2437328" y="3271827"/>
                  <a:pt x="2180048" y="3158151"/>
                  <a:pt x="2165645" y="3094482"/>
                </a:cubicBezTo>
                <a:lnTo>
                  <a:pt x="2165645" y="3157983"/>
                </a:lnTo>
                <a:lnTo>
                  <a:pt x="2003645" y="3157983"/>
                </a:lnTo>
                <a:close/>
                <a:moveTo>
                  <a:pt x="1082145" y="1835984"/>
                </a:moveTo>
                <a:cubicBezTo>
                  <a:pt x="901872" y="1835984"/>
                  <a:pt x="755732" y="1982124"/>
                  <a:pt x="755732" y="2162397"/>
                </a:cubicBezTo>
                <a:lnTo>
                  <a:pt x="755732" y="3086444"/>
                </a:lnTo>
                <a:cubicBezTo>
                  <a:pt x="755732" y="3266717"/>
                  <a:pt x="901872" y="3412857"/>
                  <a:pt x="1082145" y="3412857"/>
                </a:cubicBezTo>
                <a:lnTo>
                  <a:pt x="2845706" y="3412857"/>
                </a:lnTo>
                <a:cubicBezTo>
                  <a:pt x="3025979" y="3412857"/>
                  <a:pt x="3172119" y="3266717"/>
                  <a:pt x="3172119" y="3086444"/>
                </a:cubicBezTo>
                <a:lnTo>
                  <a:pt x="3172119" y="2162397"/>
                </a:lnTo>
                <a:cubicBezTo>
                  <a:pt x="3172119" y="1982124"/>
                  <a:pt x="3025979" y="1835984"/>
                  <a:pt x="2845706" y="1835984"/>
                </a:cubicBezTo>
                <a:close/>
                <a:moveTo>
                  <a:pt x="1918669" y="998231"/>
                </a:moveTo>
                <a:cubicBezTo>
                  <a:pt x="1949783" y="998231"/>
                  <a:pt x="1975005" y="1022442"/>
                  <a:pt x="1975005" y="1052309"/>
                </a:cubicBezTo>
                <a:cubicBezTo>
                  <a:pt x="1975005" y="1200582"/>
                  <a:pt x="1975004" y="1348856"/>
                  <a:pt x="1975004" y="1497129"/>
                </a:cubicBezTo>
                <a:cubicBezTo>
                  <a:pt x="1975004" y="1526996"/>
                  <a:pt x="1949782" y="1551207"/>
                  <a:pt x="1918668" y="1551207"/>
                </a:cubicBezTo>
                <a:lnTo>
                  <a:pt x="1918669" y="1551206"/>
                </a:lnTo>
                <a:cubicBezTo>
                  <a:pt x="1887555" y="1551206"/>
                  <a:pt x="1862333" y="1526995"/>
                  <a:pt x="1862333" y="1497128"/>
                </a:cubicBezTo>
                <a:lnTo>
                  <a:pt x="1862333" y="1052309"/>
                </a:lnTo>
                <a:cubicBezTo>
                  <a:pt x="1862333" y="1022442"/>
                  <a:pt x="1887555" y="998231"/>
                  <a:pt x="1918669" y="998231"/>
                </a:cubicBezTo>
                <a:close/>
                <a:moveTo>
                  <a:pt x="2539373" y="865097"/>
                </a:moveTo>
                <a:lnTo>
                  <a:pt x="2539373" y="1483838"/>
                </a:lnTo>
                <a:cubicBezTo>
                  <a:pt x="2501756" y="1504154"/>
                  <a:pt x="2433926" y="1572061"/>
                  <a:pt x="2426426" y="1528545"/>
                </a:cubicBezTo>
                <a:lnTo>
                  <a:pt x="2426426" y="865306"/>
                </a:lnTo>
                <a:lnTo>
                  <a:pt x="2264426" y="865306"/>
                </a:lnTo>
                <a:lnTo>
                  <a:pt x="2264426" y="1542749"/>
                </a:lnTo>
                <a:cubicBezTo>
                  <a:pt x="2264233" y="1542780"/>
                  <a:pt x="2264039" y="1542810"/>
                  <a:pt x="2263846" y="1542841"/>
                </a:cubicBezTo>
                <a:cubicBezTo>
                  <a:pt x="2246937" y="1607403"/>
                  <a:pt x="2323802" y="1826022"/>
                  <a:pt x="2539373" y="1595076"/>
                </a:cubicBezTo>
                <a:lnTo>
                  <a:pt x="2539373" y="1681423"/>
                </a:lnTo>
                <a:lnTo>
                  <a:pt x="2701373" y="1681423"/>
                </a:lnTo>
                <a:lnTo>
                  <a:pt x="2701373" y="865097"/>
                </a:lnTo>
                <a:close/>
                <a:moveTo>
                  <a:pt x="1918668" y="840143"/>
                </a:moveTo>
                <a:cubicBezTo>
                  <a:pt x="1799361" y="840143"/>
                  <a:pt x="1702644" y="932984"/>
                  <a:pt x="1702644" y="1047509"/>
                </a:cubicBezTo>
                <a:lnTo>
                  <a:pt x="1702644" y="1501930"/>
                </a:lnTo>
                <a:cubicBezTo>
                  <a:pt x="1702644" y="1616455"/>
                  <a:pt x="1799361" y="1709295"/>
                  <a:pt x="1918668" y="1709295"/>
                </a:cubicBezTo>
                <a:cubicBezTo>
                  <a:pt x="2037975" y="1709295"/>
                  <a:pt x="2134692" y="1616455"/>
                  <a:pt x="2134692" y="1501930"/>
                </a:cubicBezTo>
                <a:lnTo>
                  <a:pt x="2134692" y="1047509"/>
                </a:lnTo>
                <a:cubicBezTo>
                  <a:pt x="2134692" y="932984"/>
                  <a:pt x="2037975" y="840143"/>
                  <a:pt x="1918668" y="840143"/>
                </a:cubicBezTo>
                <a:close/>
                <a:moveTo>
                  <a:pt x="1544554" y="609793"/>
                </a:moveTo>
                <a:lnTo>
                  <a:pt x="1425758" y="1008757"/>
                </a:lnTo>
                <a:lnTo>
                  <a:pt x="1311048" y="623516"/>
                </a:lnTo>
                <a:lnTo>
                  <a:pt x="1152958" y="623516"/>
                </a:lnTo>
                <a:lnTo>
                  <a:pt x="1345929" y="1271588"/>
                </a:lnTo>
                <a:lnTo>
                  <a:pt x="1347249" y="1271588"/>
                </a:lnTo>
                <a:lnTo>
                  <a:pt x="1347249" y="1698532"/>
                </a:lnTo>
                <a:lnTo>
                  <a:pt x="1509249" y="1698532"/>
                </a:lnTo>
                <a:lnTo>
                  <a:pt x="1509249" y="1257865"/>
                </a:lnTo>
                <a:lnTo>
                  <a:pt x="1509673" y="1257865"/>
                </a:lnTo>
                <a:lnTo>
                  <a:pt x="1702644" y="609793"/>
                </a:ln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1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11">
            <a:extLst>
              <a:ext uri="{FF2B5EF4-FFF2-40B4-BE49-F238E27FC236}">
                <a16:creationId xmlns:a16="http://schemas.microsoft.com/office/drawing/2014/main" xmlns="" id="{085FBBB5-4299-42DB-A0D5-299D48781A5C}"/>
              </a:ext>
            </a:extLst>
          </p:cNvPr>
          <p:cNvSpPr/>
          <p:nvPr/>
        </p:nvSpPr>
        <p:spPr>
          <a:xfrm rot="14051618" flipH="1">
            <a:off x="9822018" y="4501093"/>
            <a:ext cx="1877147" cy="1594274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71BAD21-D4A9-4FC9-83CA-E84C458F63C7}"/>
              </a:ext>
            </a:extLst>
          </p:cNvPr>
          <p:cNvSpPr txBox="1"/>
          <p:nvPr/>
        </p:nvSpPr>
        <p:spPr>
          <a:xfrm>
            <a:off x="5936074" y="4526700"/>
            <a:ext cx="2193673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6600" b="1" dirty="0">
                <a:solidFill>
                  <a:schemeClr val="bg1"/>
                </a:solidFill>
                <a:cs typeface="Arial" pitchFamily="34" charset="0"/>
              </a:rPr>
              <a:t>35%</a:t>
            </a:r>
            <a:endParaRPr lang="ko-KR" altLang="en-US" sz="66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A4EEA67F-70D5-4422-9CF1-5330888C9053}"/>
              </a:ext>
            </a:extLst>
          </p:cNvPr>
          <p:cNvCxnSpPr>
            <a:cxnSpLocks/>
          </p:cNvCxnSpPr>
          <p:nvPr/>
        </p:nvCxnSpPr>
        <p:spPr>
          <a:xfrm flipH="1">
            <a:off x="8375702" y="5080698"/>
            <a:ext cx="1463040" cy="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2">
            <a:extLst>
              <a:ext uri="{FF2B5EF4-FFF2-40B4-BE49-F238E27FC236}">
                <a16:creationId xmlns:a16="http://schemas.microsoft.com/office/drawing/2014/main" xmlns="" id="{5FEEA55D-1E7A-4D27-B848-C828FDDE78D7}"/>
              </a:ext>
            </a:extLst>
          </p:cNvPr>
          <p:cNvGrpSpPr/>
          <p:nvPr/>
        </p:nvGrpSpPr>
        <p:grpSpPr>
          <a:xfrm>
            <a:off x="3809747" y="5633139"/>
            <a:ext cx="4320000" cy="923330"/>
            <a:chOff x="7319298" y="1641574"/>
            <a:chExt cx="4320000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B48E9897-61E8-4B46-907E-B429EA747BE5}"/>
                </a:ext>
              </a:extLst>
            </p:cNvPr>
            <p:cNvSpPr txBox="1"/>
            <p:nvPr/>
          </p:nvSpPr>
          <p:spPr>
            <a:xfrm>
              <a:off x="7319298" y="1918573"/>
              <a:ext cx="43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</a:rPr>
                <a:t>You can simply impress your audience and add a unique zing and appeal to your Reports and Presentations with our Templates.</a:t>
              </a: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 Easy to change colors, photos and Text.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D9151AF-0955-41B1-AF5C-DD9EE5BD4AB6}"/>
                </a:ext>
              </a:extLst>
            </p:cNvPr>
            <p:cNvSpPr txBox="1"/>
            <p:nvPr/>
          </p:nvSpPr>
          <p:spPr>
            <a:xfrm>
              <a:off x="7319298" y="1641574"/>
              <a:ext cx="432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3AEE771-F028-4D8E-AF89-A771C201A488}"/>
              </a:ext>
            </a:extLst>
          </p:cNvPr>
          <p:cNvSpPr txBox="1"/>
          <p:nvPr/>
        </p:nvSpPr>
        <p:spPr>
          <a:xfrm>
            <a:off x="5284158" y="146119"/>
            <a:ext cx="6183087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6600" dirty="0">
                <a:solidFill>
                  <a:schemeClr val="bg1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66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4227B06-5C35-4640-9D06-ADB3142357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2883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xmlns="" id="{515B8FC6-3B48-4948-9074-6C9782644DBC}"/>
              </a:ext>
            </a:extLst>
          </p:cNvPr>
          <p:cNvSpPr/>
          <p:nvPr/>
        </p:nvSpPr>
        <p:spPr>
          <a:xfrm rot="18900000" flipH="1">
            <a:off x="5487526" y="3645315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1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xmlns="" id="{F012D1D9-C4D3-416C-A4BF-1E0434D66EF8}"/>
              </a:ext>
            </a:extLst>
          </p:cNvPr>
          <p:cNvSpPr/>
          <p:nvPr/>
        </p:nvSpPr>
        <p:spPr>
          <a:xfrm rot="2700000">
            <a:off x="6659597" y="3613199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1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xmlns="" id="{92AE1968-91D8-44B5-AE4B-F0D772C0C7E7}"/>
              </a:ext>
            </a:extLst>
          </p:cNvPr>
          <p:cNvSpPr/>
          <p:nvPr/>
        </p:nvSpPr>
        <p:spPr>
          <a:xfrm rot="21600000" flipH="1">
            <a:off x="6042114" y="3347370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xmlns="" id="{E73D515A-2E6A-483D-B592-5F7219F866D5}"/>
              </a:ext>
            </a:extLst>
          </p:cNvPr>
          <p:cNvSpPr/>
          <p:nvPr/>
        </p:nvSpPr>
        <p:spPr>
          <a:xfrm rot="16200000" flipH="1">
            <a:off x="5320765" y="4239479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xmlns="" id="{467E8DD9-E4A9-4F21-85ED-793E269E5623}"/>
              </a:ext>
            </a:extLst>
          </p:cNvPr>
          <p:cNvSpPr/>
          <p:nvPr/>
        </p:nvSpPr>
        <p:spPr>
          <a:xfrm rot="16200000" flipH="1">
            <a:off x="6892864" y="4242202"/>
            <a:ext cx="108000" cy="936000"/>
          </a:xfrm>
          <a:custGeom>
            <a:avLst/>
            <a:gdLst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480516 w 727470"/>
              <a:gd name="connsiteY15" fmla="*/ 120174 h 5112569"/>
              <a:gd name="connsiteX16" fmla="*/ 600645 w 727470"/>
              <a:gd name="connsiteY16" fmla="*/ 45 h 5112569"/>
              <a:gd name="connsiteX17" fmla="*/ 720775 w 727470"/>
              <a:gd name="connsiteY17" fmla="*/ 120175 h 5112569"/>
              <a:gd name="connsiteX18" fmla="*/ 720775 w 727470"/>
              <a:gd name="connsiteY18" fmla="*/ 768849 h 5112569"/>
              <a:gd name="connsiteX19" fmla="*/ 720775 w 727470"/>
              <a:gd name="connsiteY19" fmla="*/ 1224135 h 5112569"/>
              <a:gd name="connsiteX20" fmla="*/ 720775 w 727470"/>
              <a:gd name="connsiteY20" fmla="*/ 2520279 h 5112569"/>
              <a:gd name="connsiteX21" fmla="*/ 720776 w 727470"/>
              <a:gd name="connsiteY21" fmla="*/ 2520279 h 5112569"/>
              <a:gd name="connsiteX22" fmla="*/ 720776 w 727470"/>
              <a:gd name="connsiteY22" fmla="*/ 3816423 h 5112569"/>
              <a:gd name="connsiteX23" fmla="*/ 727470 w 727470"/>
              <a:gd name="connsiteY23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3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360387 w 727470"/>
              <a:gd name="connsiteY13" fmla="*/ 24 h 5112569"/>
              <a:gd name="connsiteX14" fmla="*/ 480516 w 727470"/>
              <a:gd name="connsiteY14" fmla="*/ 120152 h 5112569"/>
              <a:gd name="connsiteX15" fmla="*/ 600645 w 727470"/>
              <a:gd name="connsiteY15" fmla="*/ 45 h 5112569"/>
              <a:gd name="connsiteX16" fmla="*/ 720775 w 727470"/>
              <a:gd name="connsiteY16" fmla="*/ 120175 h 5112569"/>
              <a:gd name="connsiteX17" fmla="*/ 720775 w 727470"/>
              <a:gd name="connsiteY17" fmla="*/ 768849 h 5112569"/>
              <a:gd name="connsiteX18" fmla="*/ 720775 w 727470"/>
              <a:gd name="connsiteY18" fmla="*/ 1224135 h 5112569"/>
              <a:gd name="connsiteX19" fmla="*/ 720775 w 727470"/>
              <a:gd name="connsiteY19" fmla="*/ 2520279 h 5112569"/>
              <a:gd name="connsiteX20" fmla="*/ 720776 w 727470"/>
              <a:gd name="connsiteY20" fmla="*/ 2520279 h 5112569"/>
              <a:gd name="connsiteX21" fmla="*/ 720776 w 727470"/>
              <a:gd name="connsiteY21" fmla="*/ 3816423 h 5112569"/>
              <a:gd name="connsiteX22" fmla="*/ 727470 w 727470"/>
              <a:gd name="connsiteY22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8 w 727470"/>
              <a:gd name="connsiteY12" fmla="*/ 120152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240259 w 727470"/>
              <a:gd name="connsiteY12" fmla="*/ 120151 h 5112569"/>
              <a:gd name="connsiteX13" fmla="*/ 480516 w 727470"/>
              <a:gd name="connsiteY13" fmla="*/ 120152 h 5112569"/>
              <a:gd name="connsiteX14" fmla="*/ 600645 w 727470"/>
              <a:gd name="connsiteY14" fmla="*/ 45 h 5112569"/>
              <a:gd name="connsiteX15" fmla="*/ 720775 w 727470"/>
              <a:gd name="connsiteY15" fmla="*/ 120175 h 5112569"/>
              <a:gd name="connsiteX16" fmla="*/ 720775 w 727470"/>
              <a:gd name="connsiteY16" fmla="*/ 768849 h 5112569"/>
              <a:gd name="connsiteX17" fmla="*/ 720775 w 727470"/>
              <a:gd name="connsiteY17" fmla="*/ 1224135 h 5112569"/>
              <a:gd name="connsiteX18" fmla="*/ 720775 w 727470"/>
              <a:gd name="connsiteY18" fmla="*/ 2520279 h 5112569"/>
              <a:gd name="connsiteX19" fmla="*/ 720776 w 727470"/>
              <a:gd name="connsiteY19" fmla="*/ 2520279 h 5112569"/>
              <a:gd name="connsiteX20" fmla="*/ 720776 w 727470"/>
              <a:gd name="connsiteY20" fmla="*/ 3816423 h 5112569"/>
              <a:gd name="connsiteX21" fmla="*/ 727470 w 727470"/>
              <a:gd name="connsiteY21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480516 w 727470"/>
              <a:gd name="connsiteY12" fmla="*/ 120152 h 5112569"/>
              <a:gd name="connsiteX13" fmla="*/ 600645 w 727470"/>
              <a:gd name="connsiteY13" fmla="*/ 45 h 5112569"/>
              <a:gd name="connsiteX14" fmla="*/ 720775 w 727470"/>
              <a:gd name="connsiteY14" fmla="*/ 120175 h 5112569"/>
              <a:gd name="connsiteX15" fmla="*/ 720775 w 727470"/>
              <a:gd name="connsiteY15" fmla="*/ 768849 h 5112569"/>
              <a:gd name="connsiteX16" fmla="*/ 720775 w 727470"/>
              <a:gd name="connsiteY16" fmla="*/ 1224135 h 5112569"/>
              <a:gd name="connsiteX17" fmla="*/ 720775 w 727470"/>
              <a:gd name="connsiteY17" fmla="*/ 2520279 h 5112569"/>
              <a:gd name="connsiteX18" fmla="*/ 720776 w 727470"/>
              <a:gd name="connsiteY18" fmla="*/ 2520279 h 5112569"/>
              <a:gd name="connsiteX19" fmla="*/ 720776 w 727470"/>
              <a:gd name="connsiteY19" fmla="*/ 3816423 h 5112569"/>
              <a:gd name="connsiteX20" fmla="*/ 727470 w 727470"/>
              <a:gd name="connsiteY20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600645 w 727470"/>
              <a:gd name="connsiteY12" fmla="*/ 45 h 5112569"/>
              <a:gd name="connsiteX13" fmla="*/ 720775 w 727470"/>
              <a:gd name="connsiteY13" fmla="*/ 120175 h 5112569"/>
              <a:gd name="connsiteX14" fmla="*/ 720775 w 727470"/>
              <a:gd name="connsiteY14" fmla="*/ 768849 h 5112569"/>
              <a:gd name="connsiteX15" fmla="*/ 720775 w 727470"/>
              <a:gd name="connsiteY15" fmla="*/ 1224135 h 5112569"/>
              <a:gd name="connsiteX16" fmla="*/ 720775 w 727470"/>
              <a:gd name="connsiteY16" fmla="*/ 2520279 h 5112569"/>
              <a:gd name="connsiteX17" fmla="*/ 720776 w 727470"/>
              <a:gd name="connsiteY17" fmla="*/ 2520279 h 5112569"/>
              <a:gd name="connsiteX18" fmla="*/ 720776 w 727470"/>
              <a:gd name="connsiteY18" fmla="*/ 3816423 h 5112569"/>
              <a:gd name="connsiteX19" fmla="*/ 727470 w 727470"/>
              <a:gd name="connsiteY19" fmla="*/ 3816423 h 5112569"/>
              <a:gd name="connsiteX0" fmla="*/ 727470 w 727470"/>
              <a:gd name="connsiteY0" fmla="*/ 3816423 h 5112569"/>
              <a:gd name="connsiteX1" fmla="*/ 727470 w 727470"/>
              <a:gd name="connsiteY1" fmla="*/ 5112569 h 5112569"/>
              <a:gd name="connsiteX2" fmla="*/ 6695 w 727470"/>
              <a:gd name="connsiteY2" fmla="*/ 5112569 h 5112569"/>
              <a:gd name="connsiteX3" fmla="*/ 6695 w 727470"/>
              <a:gd name="connsiteY3" fmla="*/ 3816425 h 5112569"/>
              <a:gd name="connsiteX4" fmla="*/ 1 w 727470"/>
              <a:gd name="connsiteY4" fmla="*/ 3816425 h 5112569"/>
              <a:gd name="connsiteX5" fmla="*/ 1 w 727470"/>
              <a:gd name="connsiteY5" fmla="*/ 2520281 h 5112569"/>
              <a:gd name="connsiteX6" fmla="*/ 0 w 727470"/>
              <a:gd name="connsiteY6" fmla="*/ 2520281 h 5112569"/>
              <a:gd name="connsiteX7" fmla="*/ 0 w 727470"/>
              <a:gd name="connsiteY7" fmla="*/ 1224135 h 5112569"/>
              <a:gd name="connsiteX8" fmla="*/ 0 w 727470"/>
              <a:gd name="connsiteY8" fmla="*/ 768850 h 5112569"/>
              <a:gd name="connsiteX9" fmla="*/ 0 w 727470"/>
              <a:gd name="connsiteY9" fmla="*/ 120129 h 5112569"/>
              <a:gd name="connsiteX10" fmla="*/ 120129 w 727470"/>
              <a:gd name="connsiteY10" fmla="*/ 0 h 5112569"/>
              <a:gd name="connsiteX11" fmla="*/ 240258 w 727470"/>
              <a:gd name="connsiteY11" fmla="*/ 120129 h 5112569"/>
              <a:gd name="connsiteX12" fmla="*/ 720775 w 727470"/>
              <a:gd name="connsiteY12" fmla="*/ 120175 h 5112569"/>
              <a:gd name="connsiteX13" fmla="*/ 720775 w 727470"/>
              <a:gd name="connsiteY13" fmla="*/ 768849 h 5112569"/>
              <a:gd name="connsiteX14" fmla="*/ 720775 w 727470"/>
              <a:gd name="connsiteY14" fmla="*/ 1224135 h 5112569"/>
              <a:gd name="connsiteX15" fmla="*/ 720775 w 727470"/>
              <a:gd name="connsiteY15" fmla="*/ 2520279 h 5112569"/>
              <a:gd name="connsiteX16" fmla="*/ 720776 w 727470"/>
              <a:gd name="connsiteY16" fmla="*/ 2520279 h 5112569"/>
              <a:gd name="connsiteX17" fmla="*/ 720776 w 727470"/>
              <a:gd name="connsiteY17" fmla="*/ 3816423 h 5112569"/>
              <a:gd name="connsiteX18" fmla="*/ 727470 w 727470"/>
              <a:gd name="connsiteY18" fmla="*/ 3816423 h 5112569"/>
              <a:gd name="connsiteX0" fmla="*/ 727470 w 727470"/>
              <a:gd name="connsiteY0" fmla="*/ 3816518 h 5112664"/>
              <a:gd name="connsiteX1" fmla="*/ 727470 w 727470"/>
              <a:gd name="connsiteY1" fmla="*/ 5112664 h 5112664"/>
              <a:gd name="connsiteX2" fmla="*/ 6695 w 727470"/>
              <a:gd name="connsiteY2" fmla="*/ 5112664 h 5112664"/>
              <a:gd name="connsiteX3" fmla="*/ 6695 w 727470"/>
              <a:gd name="connsiteY3" fmla="*/ 3816520 h 5112664"/>
              <a:gd name="connsiteX4" fmla="*/ 1 w 727470"/>
              <a:gd name="connsiteY4" fmla="*/ 3816520 h 5112664"/>
              <a:gd name="connsiteX5" fmla="*/ 1 w 727470"/>
              <a:gd name="connsiteY5" fmla="*/ 2520376 h 5112664"/>
              <a:gd name="connsiteX6" fmla="*/ 0 w 727470"/>
              <a:gd name="connsiteY6" fmla="*/ 2520376 h 5112664"/>
              <a:gd name="connsiteX7" fmla="*/ 0 w 727470"/>
              <a:gd name="connsiteY7" fmla="*/ 1224230 h 5112664"/>
              <a:gd name="connsiteX8" fmla="*/ 0 w 727470"/>
              <a:gd name="connsiteY8" fmla="*/ 768945 h 5112664"/>
              <a:gd name="connsiteX9" fmla="*/ 0 w 727470"/>
              <a:gd name="connsiteY9" fmla="*/ 120224 h 5112664"/>
              <a:gd name="connsiteX10" fmla="*/ 120129 w 727470"/>
              <a:gd name="connsiteY10" fmla="*/ 95 h 5112664"/>
              <a:gd name="connsiteX11" fmla="*/ 720775 w 727470"/>
              <a:gd name="connsiteY11" fmla="*/ 120270 h 5112664"/>
              <a:gd name="connsiteX12" fmla="*/ 720775 w 727470"/>
              <a:gd name="connsiteY12" fmla="*/ 768944 h 5112664"/>
              <a:gd name="connsiteX13" fmla="*/ 720775 w 727470"/>
              <a:gd name="connsiteY13" fmla="*/ 1224230 h 5112664"/>
              <a:gd name="connsiteX14" fmla="*/ 720775 w 727470"/>
              <a:gd name="connsiteY14" fmla="*/ 2520374 h 5112664"/>
              <a:gd name="connsiteX15" fmla="*/ 720776 w 727470"/>
              <a:gd name="connsiteY15" fmla="*/ 2520374 h 5112664"/>
              <a:gd name="connsiteX16" fmla="*/ 720776 w 727470"/>
              <a:gd name="connsiteY16" fmla="*/ 3816518 h 5112664"/>
              <a:gd name="connsiteX17" fmla="*/ 727470 w 727470"/>
              <a:gd name="connsiteY17" fmla="*/ 3816518 h 5112664"/>
              <a:gd name="connsiteX0" fmla="*/ 727470 w 727470"/>
              <a:gd name="connsiteY0" fmla="*/ 3696293 h 4992439"/>
              <a:gd name="connsiteX1" fmla="*/ 727470 w 727470"/>
              <a:gd name="connsiteY1" fmla="*/ 4992439 h 4992439"/>
              <a:gd name="connsiteX2" fmla="*/ 6695 w 727470"/>
              <a:gd name="connsiteY2" fmla="*/ 4992439 h 4992439"/>
              <a:gd name="connsiteX3" fmla="*/ 6695 w 727470"/>
              <a:gd name="connsiteY3" fmla="*/ 3696295 h 4992439"/>
              <a:gd name="connsiteX4" fmla="*/ 1 w 727470"/>
              <a:gd name="connsiteY4" fmla="*/ 3696295 h 4992439"/>
              <a:gd name="connsiteX5" fmla="*/ 1 w 727470"/>
              <a:gd name="connsiteY5" fmla="*/ 2400151 h 4992439"/>
              <a:gd name="connsiteX6" fmla="*/ 0 w 727470"/>
              <a:gd name="connsiteY6" fmla="*/ 2400151 h 4992439"/>
              <a:gd name="connsiteX7" fmla="*/ 0 w 727470"/>
              <a:gd name="connsiteY7" fmla="*/ 1104005 h 4992439"/>
              <a:gd name="connsiteX8" fmla="*/ 0 w 727470"/>
              <a:gd name="connsiteY8" fmla="*/ 648720 h 4992439"/>
              <a:gd name="connsiteX9" fmla="*/ 0 w 727470"/>
              <a:gd name="connsiteY9" fmla="*/ -1 h 4992439"/>
              <a:gd name="connsiteX10" fmla="*/ 720775 w 727470"/>
              <a:gd name="connsiteY10" fmla="*/ 45 h 4992439"/>
              <a:gd name="connsiteX11" fmla="*/ 720775 w 727470"/>
              <a:gd name="connsiteY11" fmla="*/ 648719 h 4992439"/>
              <a:gd name="connsiteX12" fmla="*/ 720775 w 727470"/>
              <a:gd name="connsiteY12" fmla="*/ 1104005 h 4992439"/>
              <a:gd name="connsiteX13" fmla="*/ 720775 w 727470"/>
              <a:gd name="connsiteY13" fmla="*/ 2400149 h 4992439"/>
              <a:gd name="connsiteX14" fmla="*/ 720776 w 727470"/>
              <a:gd name="connsiteY14" fmla="*/ 2400149 h 4992439"/>
              <a:gd name="connsiteX15" fmla="*/ 720776 w 727470"/>
              <a:gd name="connsiteY15" fmla="*/ 3696293 h 4992439"/>
              <a:gd name="connsiteX16" fmla="*/ 727470 w 727470"/>
              <a:gd name="connsiteY16" fmla="*/ 3696293 h 49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7470" h="4992439">
                <a:moveTo>
                  <a:pt x="727470" y="3696293"/>
                </a:moveTo>
                <a:lnTo>
                  <a:pt x="727470" y="4992439"/>
                </a:lnTo>
                <a:lnTo>
                  <a:pt x="6695" y="4992439"/>
                </a:lnTo>
                <a:lnTo>
                  <a:pt x="6695" y="3696295"/>
                </a:lnTo>
                <a:lnTo>
                  <a:pt x="1" y="3696295"/>
                </a:lnTo>
                <a:lnTo>
                  <a:pt x="1" y="2400151"/>
                </a:lnTo>
                <a:lnTo>
                  <a:pt x="0" y="2400151"/>
                </a:lnTo>
                <a:lnTo>
                  <a:pt x="0" y="1104005"/>
                </a:lnTo>
                <a:lnTo>
                  <a:pt x="0" y="648720"/>
                </a:lnTo>
                <a:lnTo>
                  <a:pt x="0" y="-1"/>
                </a:lnTo>
                <a:lnTo>
                  <a:pt x="720775" y="45"/>
                </a:lnTo>
                <a:lnTo>
                  <a:pt x="720775" y="648719"/>
                </a:lnTo>
                <a:lnTo>
                  <a:pt x="720775" y="1104005"/>
                </a:lnTo>
                <a:lnTo>
                  <a:pt x="720775" y="2400149"/>
                </a:lnTo>
                <a:lnTo>
                  <a:pt x="720776" y="2400149"/>
                </a:lnTo>
                <a:lnTo>
                  <a:pt x="720776" y="3696293"/>
                </a:lnTo>
                <a:lnTo>
                  <a:pt x="727470" y="3696293"/>
                </a:lnTo>
                <a:close/>
              </a:path>
            </a:pathLst>
          </a:custGeom>
          <a:gradFill>
            <a:gsLst>
              <a:gs pos="48000">
                <a:schemeClr val="accent2"/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55BA741-25A6-406B-9509-41F851CC9984}"/>
              </a:ext>
            </a:extLst>
          </p:cNvPr>
          <p:cNvSpPr/>
          <p:nvPr/>
        </p:nvSpPr>
        <p:spPr>
          <a:xfrm>
            <a:off x="3957861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DD19F4F0-2606-439F-AD7B-B2ABC10C8D7C}"/>
              </a:ext>
            </a:extLst>
          </p:cNvPr>
          <p:cNvSpPr/>
          <p:nvPr/>
        </p:nvSpPr>
        <p:spPr>
          <a:xfrm>
            <a:off x="4454615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701353AF-17AB-4D1D-AE75-D392253C05AB}"/>
              </a:ext>
            </a:extLst>
          </p:cNvPr>
          <p:cNvSpPr/>
          <p:nvPr/>
        </p:nvSpPr>
        <p:spPr>
          <a:xfrm>
            <a:off x="5627120" y="2441515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7C0E7360-EB3D-42DE-865F-F9040670848F}"/>
              </a:ext>
            </a:extLst>
          </p:cNvPr>
          <p:cNvSpPr/>
          <p:nvPr/>
        </p:nvSpPr>
        <p:spPr>
          <a:xfrm>
            <a:off x="6830879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0E514B46-F31A-4FB4-9141-289E4BA6C91E}"/>
              </a:ext>
            </a:extLst>
          </p:cNvPr>
          <p:cNvSpPr/>
          <p:nvPr/>
        </p:nvSpPr>
        <p:spPr>
          <a:xfrm>
            <a:off x="7372323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3" name="그룹 3">
            <a:extLst>
              <a:ext uri="{FF2B5EF4-FFF2-40B4-BE49-F238E27FC236}">
                <a16:creationId xmlns:a16="http://schemas.microsoft.com/office/drawing/2014/main" xmlns="" id="{BA947885-F850-45C5-8F18-11C006EDE38A}"/>
              </a:ext>
            </a:extLst>
          </p:cNvPr>
          <p:cNvGrpSpPr/>
          <p:nvPr/>
        </p:nvGrpSpPr>
        <p:grpSpPr>
          <a:xfrm>
            <a:off x="4350000" y="1707162"/>
            <a:ext cx="3492000" cy="710089"/>
            <a:chOff x="4503706" y="1678585"/>
            <a:chExt cx="3492000" cy="71008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2028E5B2-5EB4-4A68-B831-4AF8E998422F}"/>
                </a:ext>
              </a:extLst>
            </p:cNvPr>
            <p:cNvSpPr txBox="1"/>
            <p:nvPr/>
          </p:nvSpPr>
          <p:spPr>
            <a:xfrm>
              <a:off x="4503706" y="1927009"/>
              <a:ext cx="34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82B4669B-F640-4013-B893-64742132FDA2}"/>
                </a:ext>
              </a:extLst>
            </p:cNvPr>
            <p:cNvSpPr txBox="1"/>
            <p:nvPr/>
          </p:nvSpPr>
          <p:spPr>
            <a:xfrm>
              <a:off x="4503706" y="1678585"/>
              <a:ext cx="34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6" name="그룹 5">
            <a:extLst>
              <a:ext uri="{FF2B5EF4-FFF2-40B4-BE49-F238E27FC236}">
                <a16:creationId xmlns:a16="http://schemas.microsoft.com/office/drawing/2014/main" xmlns="" id="{D75C3701-87A5-4551-B8AE-1CC2F36F8C21}"/>
              </a:ext>
            </a:extLst>
          </p:cNvPr>
          <p:cNvGrpSpPr/>
          <p:nvPr/>
        </p:nvGrpSpPr>
        <p:grpSpPr>
          <a:xfrm>
            <a:off x="8168898" y="5188028"/>
            <a:ext cx="3036874" cy="894755"/>
            <a:chOff x="8392426" y="4959422"/>
            <a:chExt cx="2160000" cy="89475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D6D748E0-DD11-48C7-B8D6-0F84D106DB56}"/>
                </a:ext>
              </a:extLst>
            </p:cNvPr>
            <p:cNvSpPr txBox="1"/>
            <p:nvPr/>
          </p:nvSpPr>
          <p:spPr>
            <a:xfrm>
              <a:off x="8392426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F128F39E-4F7C-4F0E-8018-135EAD16F0E2}"/>
                </a:ext>
              </a:extLst>
            </p:cNvPr>
            <p:cNvSpPr txBox="1"/>
            <p:nvPr/>
          </p:nvSpPr>
          <p:spPr>
            <a:xfrm>
              <a:off x="8392426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9" name="그룹 7">
            <a:extLst>
              <a:ext uri="{FF2B5EF4-FFF2-40B4-BE49-F238E27FC236}">
                <a16:creationId xmlns:a16="http://schemas.microsoft.com/office/drawing/2014/main" xmlns="" id="{6F9BBEDB-7A94-4624-BC55-B6796146EDF9}"/>
              </a:ext>
            </a:extLst>
          </p:cNvPr>
          <p:cNvGrpSpPr/>
          <p:nvPr/>
        </p:nvGrpSpPr>
        <p:grpSpPr>
          <a:xfrm>
            <a:off x="986236" y="5188028"/>
            <a:ext cx="3033498" cy="894755"/>
            <a:chOff x="1940385" y="4959422"/>
            <a:chExt cx="2160000" cy="89475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B1E44C5-DC60-40E0-A197-E036B183EAEC}"/>
                </a:ext>
              </a:extLst>
            </p:cNvPr>
            <p:cNvSpPr txBox="1"/>
            <p:nvPr/>
          </p:nvSpPr>
          <p:spPr>
            <a:xfrm>
              <a:off x="1940385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AB7E980E-5619-46BF-81D3-7031D7B2EE43}"/>
                </a:ext>
              </a:extLst>
            </p:cNvPr>
            <p:cNvSpPr txBox="1"/>
            <p:nvPr/>
          </p:nvSpPr>
          <p:spPr>
            <a:xfrm>
              <a:off x="1940385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xmlns="" id="{78476300-B6ED-4F02-AC96-64D672C75A74}"/>
              </a:ext>
            </a:extLst>
          </p:cNvPr>
          <p:cNvGrpSpPr/>
          <p:nvPr/>
        </p:nvGrpSpPr>
        <p:grpSpPr>
          <a:xfrm>
            <a:off x="1181103" y="2864996"/>
            <a:ext cx="3033498" cy="894755"/>
            <a:chOff x="2135560" y="2864992"/>
            <a:chExt cx="2160000" cy="89475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B39BBCAE-CDA3-4D17-88DE-EC4FBCC3278B}"/>
                </a:ext>
              </a:extLst>
            </p:cNvPr>
            <p:cNvSpPr txBox="1"/>
            <p:nvPr/>
          </p:nvSpPr>
          <p:spPr>
            <a:xfrm>
              <a:off x="213556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7BA7DC2-672B-47EB-BB20-4771B6155563}"/>
                </a:ext>
              </a:extLst>
            </p:cNvPr>
            <p:cNvSpPr txBox="1"/>
            <p:nvPr/>
          </p:nvSpPr>
          <p:spPr>
            <a:xfrm>
              <a:off x="213556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그룹 4">
            <a:extLst>
              <a:ext uri="{FF2B5EF4-FFF2-40B4-BE49-F238E27FC236}">
                <a16:creationId xmlns:a16="http://schemas.microsoft.com/office/drawing/2014/main" xmlns="" id="{34E64286-C3F8-4341-91D3-F85704B570D4}"/>
              </a:ext>
            </a:extLst>
          </p:cNvPr>
          <p:cNvGrpSpPr/>
          <p:nvPr/>
        </p:nvGrpSpPr>
        <p:grpSpPr>
          <a:xfrm>
            <a:off x="7974030" y="2864996"/>
            <a:ext cx="3036874" cy="894755"/>
            <a:chOff x="8054990" y="2864992"/>
            <a:chExt cx="2160000" cy="89475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E2BE9936-99D0-449E-97D0-EF00D3603CED}"/>
                </a:ext>
              </a:extLst>
            </p:cNvPr>
            <p:cNvSpPr txBox="1"/>
            <p:nvPr/>
          </p:nvSpPr>
          <p:spPr>
            <a:xfrm>
              <a:off x="805499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DB3B0637-C297-40E8-8BB1-11C07672B2F2}"/>
                </a:ext>
              </a:extLst>
            </p:cNvPr>
            <p:cNvSpPr txBox="1"/>
            <p:nvPr/>
          </p:nvSpPr>
          <p:spPr>
            <a:xfrm>
              <a:off x="805499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8" name="Trapezoid 10">
            <a:extLst>
              <a:ext uri="{FF2B5EF4-FFF2-40B4-BE49-F238E27FC236}">
                <a16:creationId xmlns:a16="http://schemas.microsoft.com/office/drawing/2014/main" xmlns="" id="{2C22FF9D-B654-4C5E-A68D-E8DFE26530C6}"/>
              </a:ext>
            </a:extLst>
          </p:cNvPr>
          <p:cNvSpPr/>
          <p:nvPr/>
        </p:nvSpPr>
        <p:spPr>
          <a:xfrm>
            <a:off x="7055516" y="3272159"/>
            <a:ext cx="465133" cy="46458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CD557F6-61AF-4340-9947-204E18DDF0F4}"/>
              </a:ext>
            </a:extLst>
          </p:cNvPr>
          <p:cNvGrpSpPr/>
          <p:nvPr/>
        </p:nvGrpSpPr>
        <p:grpSpPr>
          <a:xfrm>
            <a:off x="5537792" y="4093086"/>
            <a:ext cx="1093501" cy="1741554"/>
            <a:chOff x="6867874" y="3721883"/>
            <a:chExt cx="1093501" cy="1741553"/>
          </a:xfrm>
        </p:grpSpPr>
        <p:sp>
          <p:nvSpPr>
            <p:cNvPr id="30" name="Oval 7">
              <a:extLst>
                <a:ext uri="{FF2B5EF4-FFF2-40B4-BE49-F238E27FC236}">
                  <a16:creationId xmlns:a16="http://schemas.microsoft.com/office/drawing/2014/main" xmlns="" id="{7A351287-4ED8-45E3-BB55-A5127CC3BC5C}"/>
                </a:ext>
              </a:extLst>
            </p:cNvPr>
            <p:cNvSpPr/>
            <p:nvPr/>
          </p:nvSpPr>
          <p:spPr>
            <a:xfrm>
              <a:off x="6867874" y="3721883"/>
              <a:ext cx="1093501" cy="1741553"/>
            </a:xfrm>
            <a:custGeom>
              <a:avLst/>
              <a:gdLst/>
              <a:ahLst/>
              <a:cxnLst/>
              <a:rect l="l" t="t" r="r" b="b"/>
              <a:pathLst>
                <a:path w="1093501" h="1741553">
                  <a:moveTo>
                    <a:pt x="422037" y="0"/>
                  </a:moveTo>
                  <a:lnTo>
                    <a:pt x="422037" y="630979"/>
                  </a:lnTo>
                  <a:cubicBezTo>
                    <a:pt x="422037" y="680563"/>
                    <a:pt x="455258" y="722388"/>
                    <a:pt x="500795" y="734926"/>
                  </a:cubicBezTo>
                  <a:lnTo>
                    <a:pt x="500795" y="955639"/>
                  </a:lnTo>
                  <a:cubicBezTo>
                    <a:pt x="500795" y="982077"/>
                    <a:pt x="522227" y="1003509"/>
                    <a:pt x="548664" y="1003509"/>
                  </a:cubicBezTo>
                  <a:cubicBezTo>
                    <a:pt x="575102" y="1003509"/>
                    <a:pt x="596533" y="982077"/>
                    <a:pt x="596533" y="955639"/>
                  </a:cubicBezTo>
                  <a:lnTo>
                    <a:pt x="596533" y="735077"/>
                  </a:lnTo>
                  <a:cubicBezTo>
                    <a:pt x="642317" y="722690"/>
                    <a:pt x="675778" y="680742"/>
                    <a:pt x="675778" y="630979"/>
                  </a:cubicBezTo>
                  <a:lnTo>
                    <a:pt x="675778" y="658"/>
                  </a:lnTo>
                  <a:cubicBezTo>
                    <a:pt x="911634" y="31647"/>
                    <a:pt x="1093500" y="233580"/>
                    <a:pt x="1093500" y="477990"/>
                  </a:cubicBezTo>
                  <a:lnTo>
                    <a:pt x="1093500" y="780133"/>
                  </a:lnTo>
                  <a:lnTo>
                    <a:pt x="1093501" y="780133"/>
                  </a:lnTo>
                  <a:lnTo>
                    <a:pt x="1093501" y="1260843"/>
                  </a:lnTo>
                  <a:cubicBezTo>
                    <a:pt x="1093501" y="1526332"/>
                    <a:pt x="878279" y="1741553"/>
                    <a:pt x="612791" y="1741553"/>
                  </a:cubicBezTo>
                  <a:lnTo>
                    <a:pt x="480710" y="1741553"/>
                  </a:lnTo>
                  <a:cubicBezTo>
                    <a:pt x="215222" y="1741553"/>
                    <a:pt x="1" y="1526332"/>
                    <a:pt x="1" y="1260843"/>
                  </a:cubicBezTo>
                  <a:lnTo>
                    <a:pt x="1" y="787709"/>
                  </a:lnTo>
                  <a:lnTo>
                    <a:pt x="0" y="787709"/>
                  </a:lnTo>
                  <a:lnTo>
                    <a:pt x="0" y="477990"/>
                  </a:lnTo>
                  <a:cubicBezTo>
                    <a:pt x="0" y="232085"/>
                    <a:pt x="184097" y="29180"/>
                    <a:pt x="422037" y="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31" name="Rounded Rectangle 108">
              <a:extLst>
                <a:ext uri="{FF2B5EF4-FFF2-40B4-BE49-F238E27FC236}">
                  <a16:creationId xmlns:a16="http://schemas.microsoft.com/office/drawing/2014/main" xmlns="" id="{94FA350F-F5D7-4D60-A490-4A8B68FE338F}"/>
                </a:ext>
              </a:extLst>
            </p:cNvPr>
            <p:cNvSpPr/>
            <p:nvPr/>
          </p:nvSpPr>
          <p:spPr>
            <a:xfrm>
              <a:off x="7309131" y="3809649"/>
              <a:ext cx="210986" cy="4572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32" name="Freeform 62">
            <a:extLst>
              <a:ext uri="{FF2B5EF4-FFF2-40B4-BE49-F238E27FC236}">
                <a16:creationId xmlns:a16="http://schemas.microsoft.com/office/drawing/2014/main" xmlns="" id="{D2FB96AD-1BCC-45F2-920E-ED2405C1407D}"/>
              </a:ext>
            </a:extLst>
          </p:cNvPr>
          <p:cNvSpPr/>
          <p:nvPr/>
        </p:nvSpPr>
        <p:spPr>
          <a:xfrm>
            <a:off x="5329341" y="4479874"/>
            <a:ext cx="1701248" cy="2306607"/>
          </a:xfrm>
          <a:custGeom>
            <a:avLst/>
            <a:gdLst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675180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675180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02105 w 1404518"/>
              <a:gd name="connsiteY4" fmla="*/ 2018995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331366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294790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04518"/>
              <a:gd name="connsiteY0" fmla="*/ 1053388 h 2070201"/>
              <a:gd name="connsiteX1" fmla="*/ 124358 w 1404518"/>
              <a:gd name="connsiteY1" fmla="*/ 1382572 h 2070201"/>
              <a:gd name="connsiteX2" fmla="*/ 292608 w 1404518"/>
              <a:gd name="connsiteY2" fmla="*/ 1741017 h 2070201"/>
              <a:gd name="connsiteX3" fmla="*/ 687628 w 1404518"/>
              <a:gd name="connsiteY3" fmla="*/ 2070201 h 2070201"/>
              <a:gd name="connsiteX4" fmla="*/ 1294790 w 1404518"/>
              <a:gd name="connsiteY4" fmla="*/ 2055571 h 2070201"/>
              <a:gd name="connsiteX5" fmla="*/ 1404518 w 1404518"/>
              <a:gd name="connsiteY5" fmla="*/ 1155801 h 2070201"/>
              <a:gd name="connsiteX6" fmla="*/ 1221638 w 1404518"/>
              <a:gd name="connsiteY6" fmla="*/ 768096 h 2070201"/>
              <a:gd name="connsiteX7" fmla="*/ 1177747 w 1404518"/>
              <a:gd name="connsiteY7" fmla="*/ 965606 h 2070201"/>
              <a:gd name="connsiteX8" fmla="*/ 1024128 w 1404518"/>
              <a:gd name="connsiteY8" fmla="*/ 694944 h 2070201"/>
              <a:gd name="connsiteX9" fmla="*/ 921715 w 1404518"/>
              <a:gd name="connsiteY9" fmla="*/ 929030 h 2070201"/>
              <a:gd name="connsiteX10" fmla="*/ 877824 w 1404518"/>
              <a:gd name="connsiteY10" fmla="*/ 629107 h 2070201"/>
              <a:gd name="connsiteX11" fmla="*/ 709574 w 1404518"/>
              <a:gd name="connsiteY11" fmla="*/ 936345 h 2070201"/>
              <a:gd name="connsiteX12" fmla="*/ 526694 w 1404518"/>
              <a:gd name="connsiteY12" fmla="*/ 0 h 2070201"/>
              <a:gd name="connsiteX13" fmla="*/ 468172 w 1404518"/>
              <a:gd name="connsiteY13" fmla="*/ 1338681 h 2070201"/>
              <a:gd name="connsiteX14" fmla="*/ 321868 w 1404518"/>
              <a:gd name="connsiteY14" fmla="*/ 1287475 h 2070201"/>
              <a:gd name="connsiteX15" fmla="*/ 0 w 1404518"/>
              <a:gd name="connsiteY15" fmla="*/ 1053388 h 2070201"/>
              <a:gd name="connsiteX0" fmla="*/ 0 w 1413093"/>
              <a:gd name="connsiteY0" fmla="*/ 1053388 h 2070201"/>
              <a:gd name="connsiteX1" fmla="*/ 124358 w 1413093"/>
              <a:gd name="connsiteY1" fmla="*/ 1382572 h 2070201"/>
              <a:gd name="connsiteX2" fmla="*/ 292608 w 1413093"/>
              <a:gd name="connsiteY2" fmla="*/ 1741017 h 2070201"/>
              <a:gd name="connsiteX3" fmla="*/ 687628 w 1413093"/>
              <a:gd name="connsiteY3" fmla="*/ 2070201 h 2070201"/>
              <a:gd name="connsiteX4" fmla="*/ 1294790 w 1413093"/>
              <a:gd name="connsiteY4" fmla="*/ 2055571 h 2070201"/>
              <a:gd name="connsiteX5" fmla="*/ 1404518 w 1413093"/>
              <a:gd name="connsiteY5" fmla="*/ 1155801 h 2070201"/>
              <a:gd name="connsiteX6" fmla="*/ 1221638 w 1413093"/>
              <a:gd name="connsiteY6" fmla="*/ 768096 h 2070201"/>
              <a:gd name="connsiteX7" fmla="*/ 1177747 w 1413093"/>
              <a:gd name="connsiteY7" fmla="*/ 965606 h 2070201"/>
              <a:gd name="connsiteX8" fmla="*/ 1024128 w 1413093"/>
              <a:gd name="connsiteY8" fmla="*/ 694944 h 2070201"/>
              <a:gd name="connsiteX9" fmla="*/ 921715 w 1413093"/>
              <a:gd name="connsiteY9" fmla="*/ 929030 h 2070201"/>
              <a:gd name="connsiteX10" fmla="*/ 877824 w 1413093"/>
              <a:gd name="connsiteY10" fmla="*/ 629107 h 2070201"/>
              <a:gd name="connsiteX11" fmla="*/ 709574 w 1413093"/>
              <a:gd name="connsiteY11" fmla="*/ 936345 h 2070201"/>
              <a:gd name="connsiteX12" fmla="*/ 526694 w 1413093"/>
              <a:gd name="connsiteY12" fmla="*/ 0 h 2070201"/>
              <a:gd name="connsiteX13" fmla="*/ 468172 w 1413093"/>
              <a:gd name="connsiteY13" fmla="*/ 1338681 h 2070201"/>
              <a:gd name="connsiteX14" fmla="*/ 321868 w 1413093"/>
              <a:gd name="connsiteY14" fmla="*/ 1287475 h 2070201"/>
              <a:gd name="connsiteX15" fmla="*/ 0 w 1413093"/>
              <a:gd name="connsiteY15" fmla="*/ 1053388 h 2070201"/>
              <a:gd name="connsiteX0" fmla="*/ 0 w 1413093"/>
              <a:gd name="connsiteY0" fmla="*/ 1053388 h 2070201"/>
              <a:gd name="connsiteX1" fmla="*/ 124358 w 1413093"/>
              <a:gd name="connsiteY1" fmla="*/ 1382572 h 2070201"/>
              <a:gd name="connsiteX2" fmla="*/ 292608 w 1413093"/>
              <a:gd name="connsiteY2" fmla="*/ 1741017 h 2070201"/>
              <a:gd name="connsiteX3" fmla="*/ 687628 w 1413093"/>
              <a:gd name="connsiteY3" fmla="*/ 2070201 h 2070201"/>
              <a:gd name="connsiteX4" fmla="*/ 1294790 w 1413093"/>
              <a:gd name="connsiteY4" fmla="*/ 2055571 h 2070201"/>
              <a:gd name="connsiteX5" fmla="*/ 1404518 w 1413093"/>
              <a:gd name="connsiteY5" fmla="*/ 1155801 h 2070201"/>
              <a:gd name="connsiteX6" fmla="*/ 1221638 w 1413093"/>
              <a:gd name="connsiteY6" fmla="*/ 768096 h 2070201"/>
              <a:gd name="connsiteX7" fmla="*/ 1177747 w 1413093"/>
              <a:gd name="connsiteY7" fmla="*/ 965606 h 2070201"/>
              <a:gd name="connsiteX8" fmla="*/ 1024128 w 1413093"/>
              <a:gd name="connsiteY8" fmla="*/ 694944 h 2070201"/>
              <a:gd name="connsiteX9" fmla="*/ 921715 w 1413093"/>
              <a:gd name="connsiteY9" fmla="*/ 929030 h 2070201"/>
              <a:gd name="connsiteX10" fmla="*/ 877824 w 1413093"/>
              <a:gd name="connsiteY10" fmla="*/ 629107 h 2070201"/>
              <a:gd name="connsiteX11" fmla="*/ 709574 w 1413093"/>
              <a:gd name="connsiteY11" fmla="*/ 936345 h 2070201"/>
              <a:gd name="connsiteX12" fmla="*/ 526694 w 1413093"/>
              <a:gd name="connsiteY12" fmla="*/ 0 h 2070201"/>
              <a:gd name="connsiteX13" fmla="*/ 468172 w 1413093"/>
              <a:gd name="connsiteY13" fmla="*/ 1338681 h 2070201"/>
              <a:gd name="connsiteX14" fmla="*/ 321868 w 1413093"/>
              <a:gd name="connsiteY14" fmla="*/ 1287475 h 2070201"/>
              <a:gd name="connsiteX15" fmla="*/ 0 w 1413093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1024128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877824 w 1404608"/>
              <a:gd name="connsiteY10" fmla="*/ 629107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90042 w 1404608"/>
              <a:gd name="connsiteY10" fmla="*/ 599846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526694 w 1404608"/>
              <a:gd name="connsiteY12" fmla="*/ 0 h 2070201"/>
              <a:gd name="connsiteX13" fmla="*/ 468172 w 1404608"/>
              <a:gd name="connsiteY13" fmla="*/ 1338681 h 2070201"/>
              <a:gd name="connsiteX14" fmla="*/ 321868 w 1404608"/>
              <a:gd name="connsiteY14" fmla="*/ 1287475 h 2070201"/>
              <a:gd name="connsiteX15" fmla="*/ 0 w 1404608"/>
              <a:gd name="connsiteY15" fmla="*/ 1053388 h 2070201"/>
              <a:gd name="connsiteX0" fmla="*/ 0 w 1404608"/>
              <a:gd name="connsiteY0" fmla="*/ 1053388 h 2070201"/>
              <a:gd name="connsiteX1" fmla="*/ 124358 w 1404608"/>
              <a:gd name="connsiteY1" fmla="*/ 1382572 h 2070201"/>
              <a:gd name="connsiteX2" fmla="*/ 292608 w 1404608"/>
              <a:gd name="connsiteY2" fmla="*/ 1741017 h 2070201"/>
              <a:gd name="connsiteX3" fmla="*/ 687628 w 1404608"/>
              <a:gd name="connsiteY3" fmla="*/ 2070201 h 2070201"/>
              <a:gd name="connsiteX4" fmla="*/ 1294790 w 1404608"/>
              <a:gd name="connsiteY4" fmla="*/ 2055571 h 2070201"/>
              <a:gd name="connsiteX5" fmla="*/ 1404518 w 1404608"/>
              <a:gd name="connsiteY5" fmla="*/ 1155801 h 2070201"/>
              <a:gd name="connsiteX6" fmla="*/ 1221638 w 1404608"/>
              <a:gd name="connsiteY6" fmla="*/ 768096 h 2070201"/>
              <a:gd name="connsiteX7" fmla="*/ 1177747 w 1404608"/>
              <a:gd name="connsiteY7" fmla="*/ 965606 h 2070201"/>
              <a:gd name="connsiteX8" fmla="*/ 980236 w 1404608"/>
              <a:gd name="connsiteY8" fmla="*/ 694944 h 2070201"/>
              <a:gd name="connsiteX9" fmla="*/ 921715 w 1404608"/>
              <a:gd name="connsiteY9" fmla="*/ 929030 h 2070201"/>
              <a:gd name="connsiteX10" fmla="*/ 738836 w 1404608"/>
              <a:gd name="connsiteY10" fmla="*/ 592531 h 2070201"/>
              <a:gd name="connsiteX11" fmla="*/ 709574 w 1404608"/>
              <a:gd name="connsiteY11" fmla="*/ 936345 h 2070201"/>
              <a:gd name="connsiteX12" fmla="*/ 702259 w 1404608"/>
              <a:gd name="connsiteY12" fmla="*/ 629107 h 2070201"/>
              <a:gd name="connsiteX13" fmla="*/ 526694 w 1404608"/>
              <a:gd name="connsiteY13" fmla="*/ 0 h 2070201"/>
              <a:gd name="connsiteX14" fmla="*/ 468172 w 1404608"/>
              <a:gd name="connsiteY14" fmla="*/ 1338681 h 2070201"/>
              <a:gd name="connsiteX15" fmla="*/ 321868 w 1404608"/>
              <a:gd name="connsiteY15" fmla="*/ 1287475 h 2070201"/>
              <a:gd name="connsiteX16" fmla="*/ 0 w 1404608"/>
              <a:gd name="connsiteY16" fmla="*/ 1053388 h 2070201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6935 h 2073748"/>
              <a:gd name="connsiteX1" fmla="*/ 124358 w 1404608"/>
              <a:gd name="connsiteY1" fmla="*/ 1386119 h 2073748"/>
              <a:gd name="connsiteX2" fmla="*/ 292608 w 1404608"/>
              <a:gd name="connsiteY2" fmla="*/ 1744564 h 2073748"/>
              <a:gd name="connsiteX3" fmla="*/ 687628 w 1404608"/>
              <a:gd name="connsiteY3" fmla="*/ 2073748 h 2073748"/>
              <a:gd name="connsiteX4" fmla="*/ 1294790 w 1404608"/>
              <a:gd name="connsiteY4" fmla="*/ 2059118 h 2073748"/>
              <a:gd name="connsiteX5" fmla="*/ 1404518 w 1404608"/>
              <a:gd name="connsiteY5" fmla="*/ 1159348 h 2073748"/>
              <a:gd name="connsiteX6" fmla="*/ 1221638 w 1404608"/>
              <a:gd name="connsiteY6" fmla="*/ 771643 h 2073748"/>
              <a:gd name="connsiteX7" fmla="*/ 1177747 w 1404608"/>
              <a:gd name="connsiteY7" fmla="*/ 969153 h 2073748"/>
              <a:gd name="connsiteX8" fmla="*/ 980236 w 1404608"/>
              <a:gd name="connsiteY8" fmla="*/ 698491 h 2073748"/>
              <a:gd name="connsiteX9" fmla="*/ 921715 w 1404608"/>
              <a:gd name="connsiteY9" fmla="*/ 932577 h 2073748"/>
              <a:gd name="connsiteX10" fmla="*/ 738836 w 1404608"/>
              <a:gd name="connsiteY10" fmla="*/ 596078 h 2073748"/>
              <a:gd name="connsiteX11" fmla="*/ 709574 w 1404608"/>
              <a:gd name="connsiteY11" fmla="*/ 939892 h 2073748"/>
              <a:gd name="connsiteX12" fmla="*/ 526694 w 1404608"/>
              <a:gd name="connsiteY12" fmla="*/ 3547 h 2073748"/>
              <a:gd name="connsiteX13" fmla="*/ 468172 w 1404608"/>
              <a:gd name="connsiteY13" fmla="*/ 1342228 h 2073748"/>
              <a:gd name="connsiteX14" fmla="*/ 321868 w 1404608"/>
              <a:gd name="connsiteY14" fmla="*/ 1291022 h 2073748"/>
              <a:gd name="connsiteX15" fmla="*/ 0 w 1404608"/>
              <a:gd name="connsiteY15" fmla="*/ 1056935 h 2073748"/>
              <a:gd name="connsiteX0" fmla="*/ 0 w 1404608"/>
              <a:gd name="connsiteY0" fmla="*/ 1058942 h 2075755"/>
              <a:gd name="connsiteX1" fmla="*/ 124358 w 1404608"/>
              <a:gd name="connsiteY1" fmla="*/ 1388126 h 2075755"/>
              <a:gd name="connsiteX2" fmla="*/ 292608 w 1404608"/>
              <a:gd name="connsiteY2" fmla="*/ 1746571 h 2075755"/>
              <a:gd name="connsiteX3" fmla="*/ 687628 w 1404608"/>
              <a:gd name="connsiteY3" fmla="*/ 2075755 h 2075755"/>
              <a:gd name="connsiteX4" fmla="*/ 1294790 w 1404608"/>
              <a:gd name="connsiteY4" fmla="*/ 2061125 h 2075755"/>
              <a:gd name="connsiteX5" fmla="*/ 1404518 w 1404608"/>
              <a:gd name="connsiteY5" fmla="*/ 1161355 h 2075755"/>
              <a:gd name="connsiteX6" fmla="*/ 1221638 w 1404608"/>
              <a:gd name="connsiteY6" fmla="*/ 773650 h 2075755"/>
              <a:gd name="connsiteX7" fmla="*/ 1177747 w 1404608"/>
              <a:gd name="connsiteY7" fmla="*/ 971160 h 2075755"/>
              <a:gd name="connsiteX8" fmla="*/ 980236 w 1404608"/>
              <a:gd name="connsiteY8" fmla="*/ 700498 h 2075755"/>
              <a:gd name="connsiteX9" fmla="*/ 921715 w 1404608"/>
              <a:gd name="connsiteY9" fmla="*/ 934584 h 2075755"/>
              <a:gd name="connsiteX10" fmla="*/ 738836 w 1404608"/>
              <a:gd name="connsiteY10" fmla="*/ 598085 h 2075755"/>
              <a:gd name="connsiteX11" fmla="*/ 709574 w 1404608"/>
              <a:gd name="connsiteY11" fmla="*/ 941899 h 2075755"/>
              <a:gd name="connsiteX12" fmla="*/ 526694 w 1404608"/>
              <a:gd name="connsiteY12" fmla="*/ 5554 h 2075755"/>
              <a:gd name="connsiteX13" fmla="*/ 468172 w 1404608"/>
              <a:gd name="connsiteY13" fmla="*/ 1344235 h 2075755"/>
              <a:gd name="connsiteX14" fmla="*/ 321868 w 1404608"/>
              <a:gd name="connsiteY14" fmla="*/ 1293029 h 2075755"/>
              <a:gd name="connsiteX15" fmla="*/ 0 w 1404608"/>
              <a:gd name="connsiteY15" fmla="*/ 1058942 h 2075755"/>
              <a:gd name="connsiteX0" fmla="*/ 0 w 1404608"/>
              <a:gd name="connsiteY0" fmla="*/ 1029958 h 2046771"/>
              <a:gd name="connsiteX1" fmla="*/ 124358 w 1404608"/>
              <a:gd name="connsiteY1" fmla="*/ 1359142 h 2046771"/>
              <a:gd name="connsiteX2" fmla="*/ 292608 w 1404608"/>
              <a:gd name="connsiteY2" fmla="*/ 1717587 h 2046771"/>
              <a:gd name="connsiteX3" fmla="*/ 687628 w 1404608"/>
              <a:gd name="connsiteY3" fmla="*/ 2046771 h 2046771"/>
              <a:gd name="connsiteX4" fmla="*/ 1294790 w 1404608"/>
              <a:gd name="connsiteY4" fmla="*/ 2032141 h 2046771"/>
              <a:gd name="connsiteX5" fmla="*/ 1404518 w 1404608"/>
              <a:gd name="connsiteY5" fmla="*/ 1132371 h 2046771"/>
              <a:gd name="connsiteX6" fmla="*/ 1221638 w 1404608"/>
              <a:gd name="connsiteY6" fmla="*/ 744666 h 2046771"/>
              <a:gd name="connsiteX7" fmla="*/ 1177747 w 1404608"/>
              <a:gd name="connsiteY7" fmla="*/ 942176 h 2046771"/>
              <a:gd name="connsiteX8" fmla="*/ 980236 w 1404608"/>
              <a:gd name="connsiteY8" fmla="*/ 671514 h 2046771"/>
              <a:gd name="connsiteX9" fmla="*/ 921715 w 1404608"/>
              <a:gd name="connsiteY9" fmla="*/ 905600 h 2046771"/>
              <a:gd name="connsiteX10" fmla="*/ 738836 w 1404608"/>
              <a:gd name="connsiteY10" fmla="*/ 569101 h 2046771"/>
              <a:gd name="connsiteX11" fmla="*/ 709574 w 1404608"/>
              <a:gd name="connsiteY11" fmla="*/ 912915 h 2046771"/>
              <a:gd name="connsiteX12" fmla="*/ 526694 w 1404608"/>
              <a:gd name="connsiteY12" fmla="*/ 5831 h 2046771"/>
              <a:gd name="connsiteX13" fmla="*/ 468172 w 1404608"/>
              <a:gd name="connsiteY13" fmla="*/ 1315251 h 2046771"/>
              <a:gd name="connsiteX14" fmla="*/ 321868 w 1404608"/>
              <a:gd name="connsiteY14" fmla="*/ 1264045 h 2046771"/>
              <a:gd name="connsiteX15" fmla="*/ 0 w 1404608"/>
              <a:gd name="connsiteY15" fmla="*/ 1029958 h 2046771"/>
              <a:gd name="connsiteX0" fmla="*/ 0 w 1404608"/>
              <a:gd name="connsiteY0" fmla="*/ 1024127 h 2040940"/>
              <a:gd name="connsiteX1" fmla="*/ 124358 w 1404608"/>
              <a:gd name="connsiteY1" fmla="*/ 1353311 h 2040940"/>
              <a:gd name="connsiteX2" fmla="*/ 292608 w 1404608"/>
              <a:gd name="connsiteY2" fmla="*/ 1711756 h 2040940"/>
              <a:gd name="connsiteX3" fmla="*/ 687628 w 1404608"/>
              <a:gd name="connsiteY3" fmla="*/ 2040940 h 2040940"/>
              <a:gd name="connsiteX4" fmla="*/ 1294790 w 1404608"/>
              <a:gd name="connsiteY4" fmla="*/ 2026310 h 2040940"/>
              <a:gd name="connsiteX5" fmla="*/ 1404518 w 1404608"/>
              <a:gd name="connsiteY5" fmla="*/ 1126540 h 2040940"/>
              <a:gd name="connsiteX6" fmla="*/ 1221638 w 1404608"/>
              <a:gd name="connsiteY6" fmla="*/ 738835 h 2040940"/>
              <a:gd name="connsiteX7" fmla="*/ 1177747 w 1404608"/>
              <a:gd name="connsiteY7" fmla="*/ 936345 h 2040940"/>
              <a:gd name="connsiteX8" fmla="*/ 980236 w 1404608"/>
              <a:gd name="connsiteY8" fmla="*/ 665683 h 2040940"/>
              <a:gd name="connsiteX9" fmla="*/ 921715 w 1404608"/>
              <a:gd name="connsiteY9" fmla="*/ 899769 h 2040940"/>
              <a:gd name="connsiteX10" fmla="*/ 738836 w 1404608"/>
              <a:gd name="connsiteY10" fmla="*/ 563270 h 2040940"/>
              <a:gd name="connsiteX11" fmla="*/ 709574 w 1404608"/>
              <a:gd name="connsiteY11" fmla="*/ 907084 h 2040940"/>
              <a:gd name="connsiteX12" fmla="*/ 526694 w 1404608"/>
              <a:gd name="connsiteY12" fmla="*/ 0 h 2040940"/>
              <a:gd name="connsiteX13" fmla="*/ 468172 w 1404608"/>
              <a:gd name="connsiteY13" fmla="*/ 1309420 h 2040940"/>
              <a:gd name="connsiteX14" fmla="*/ 321868 w 1404608"/>
              <a:gd name="connsiteY14" fmla="*/ 1258214 h 2040940"/>
              <a:gd name="connsiteX15" fmla="*/ 0 w 1404608"/>
              <a:gd name="connsiteY15" fmla="*/ 1024127 h 2040940"/>
              <a:gd name="connsiteX0" fmla="*/ 0 w 1404608"/>
              <a:gd name="connsiteY0" fmla="*/ 1024614 h 2041427"/>
              <a:gd name="connsiteX1" fmla="*/ 124358 w 1404608"/>
              <a:gd name="connsiteY1" fmla="*/ 1353798 h 2041427"/>
              <a:gd name="connsiteX2" fmla="*/ 292608 w 1404608"/>
              <a:gd name="connsiteY2" fmla="*/ 1712243 h 2041427"/>
              <a:gd name="connsiteX3" fmla="*/ 687628 w 1404608"/>
              <a:gd name="connsiteY3" fmla="*/ 2041427 h 2041427"/>
              <a:gd name="connsiteX4" fmla="*/ 1294790 w 1404608"/>
              <a:gd name="connsiteY4" fmla="*/ 2026797 h 2041427"/>
              <a:gd name="connsiteX5" fmla="*/ 1404518 w 1404608"/>
              <a:gd name="connsiteY5" fmla="*/ 1127027 h 2041427"/>
              <a:gd name="connsiteX6" fmla="*/ 1221638 w 1404608"/>
              <a:gd name="connsiteY6" fmla="*/ 739322 h 2041427"/>
              <a:gd name="connsiteX7" fmla="*/ 1177747 w 1404608"/>
              <a:gd name="connsiteY7" fmla="*/ 936832 h 2041427"/>
              <a:gd name="connsiteX8" fmla="*/ 980236 w 1404608"/>
              <a:gd name="connsiteY8" fmla="*/ 666170 h 2041427"/>
              <a:gd name="connsiteX9" fmla="*/ 921715 w 1404608"/>
              <a:gd name="connsiteY9" fmla="*/ 900256 h 2041427"/>
              <a:gd name="connsiteX10" fmla="*/ 738836 w 1404608"/>
              <a:gd name="connsiteY10" fmla="*/ 563757 h 2041427"/>
              <a:gd name="connsiteX11" fmla="*/ 709574 w 1404608"/>
              <a:gd name="connsiteY11" fmla="*/ 907571 h 2041427"/>
              <a:gd name="connsiteX12" fmla="*/ 526694 w 1404608"/>
              <a:gd name="connsiteY12" fmla="*/ 487 h 2041427"/>
              <a:gd name="connsiteX13" fmla="*/ 468172 w 1404608"/>
              <a:gd name="connsiteY13" fmla="*/ 1309907 h 2041427"/>
              <a:gd name="connsiteX14" fmla="*/ 321868 w 1404608"/>
              <a:gd name="connsiteY14" fmla="*/ 1258701 h 2041427"/>
              <a:gd name="connsiteX15" fmla="*/ 0 w 1404608"/>
              <a:gd name="connsiteY15" fmla="*/ 1024614 h 2041427"/>
              <a:gd name="connsiteX0" fmla="*/ 0 w 1404608"/>
              <a:gd name="connsiteY0" fmla="*/ 1024614 h 2041427"/>
              <a:gd name="connsiteX1" fmla="*/ 124358 w 1404608"/>
              <a:gd name="connsiteY1" fmla="*/ 1353798 h 2041427"/>
              <a:gd name="connsiteX2" fmla="*/ 292608 w 1404608"/>
              <a:gd name="connsiteY2" fmla="*/ 1712243 h 2041427"/>
              <a:gd name="connsiteX3" fmla="*/ 687628 w 1404608"/>
              <a:gd name="connsiteY3" fmla="*/ 2041427 h 2041427"/>
              <a:gd name="connsiteX4" fmla="*/ 1294790 w 1404608"/>
              <a:gd name="connsiteY4" fmla="*/ 2026797 h 2041427"/>
              <a:gd name="connsiteX5" fmla="*/ 1404518 w 1404608"/>
              <a:gd name="connsiteY5" fmla="*/ 1127027 h 2041427"/>
              <a:gd name="connsiteX6" fmla="*/ 1221638 w 1404608"/>
              <a:gd name="connsiteY6" fmla="*/ 739322 h 2041427"/>
              <a:gd name="connsiteX7" fmla="*/ 1177747 w 1404608"/>
              <a:gd name="connsiteY7" fmla="*/ 936832 h 2041427"/>
              <a:gd name="connsiteX8" fmla="*/ 980236 w 1404608"/>
              <a:gd name="connsiteY8" fmla="*/ 666170 h 2041427"/>
              <a:gd name="connsiteX9" fmla="*/ 921715 w 1404608"/>
              <a:gd name="connsiteY9" fmla="*/ 900256 h 2041427"/>
              <a:gd name="connsiteX10" fmla="*/ 738836 w 1404608"/>
              <a:gd name="connsiteY10" fmla="*/ 563757 h 2041427"/>
              <a:gd name="connsiteX11" fmla="*/ 709574 w 1404608"/>
              <a:gd name="connsiteY11" fmla="*/ 907571 h 2041427"/>
              <a:gd name="connsiteX12" fmla="*/ 526694 w 1404608"/>
              <a:gd name="connsiteY12" fmla="*/ 487 h 2041427"/>
              <a:gd name="connsiteX13" fmla="*/ 468172 w 1404608"/>
              <a:gd name="connsiteY13" fmla="*/ 1309907 h 2041427"/>
              <a:gd name="connsiteX14" fmla="*/ 321868 w 1404608"/>
              <a:gd name="connsiteY14" fmla="*/ 1258701 h 2041427"/>
              <a:gd name="connsiteX15" fmla="*/ 0 w 1404608"/>
              <a:gd name="connsiteY15" fmla="*/ 1024614 h 2041427"/>
              <a:gd name="connsiteX0" fmla="*/ 0 w 1404608"/>
              <a:gd name="connsiteY0" fmla="*/ 1024370 h 2041183"/>
              <a:gd name="connsiteX1" fmla="*/ 124358 w 1404608"/>
              <a:gd name="connsiteY1" fmla="*/ 1353554 h 2041183"/>
              <a:gd name="connsiteX2" fmla="*/ 292608 w 1404608"/>
              <a:gd name="connsiteY2" fmla="*/ 1711999 h 2041183"/>
              <a:gd name="connsiteX3" fmla="*/ 687628 w 1404608"/>
              <a:gd name="connsiteY3" fmla="*/ 2041183 h 2041183"/>
              <a:gd name="connsiteX4" fmla="*/ 1294790 w 1404608"/>
              <a:gd name="connsiteY4" fmla="*/ 2026553 h 2041183"/>
              <a:gd name="connsiteX5" fmla="*/ 1404518 w 1404608"/>
              <a:gd name="connsiteY5" fmla="*/ 1126783 h 2041183"/>
              <a:gd name="connsiteX6" fmla="*/ 1221638 w 1404608"/>
              <a:gd name="connsiteY6" fmla="*/ 739078 h 2041183"/>
              <a:gd name="connsiteX7" fmla="*/ 1177747 w 1404608"/>
              <a:gd name="connsiteY7" fmla="*/ 936588 h 2041183"/>
              <a:gd name="connsiteX8" fmla="*/ 980236 w 1404608"/>
              <a:gd name="connsiteY8" fmla="*/ 665926 h 2041183"/>
              <a:gd name="connsiteX9" fmla="*/ 921715 w 1404608"/>
              <a:gd name="connsiteY9" fmla="*/ 900012 h 2041183"/>
              <a:gd name="connsiteX10" fmla="*/ 738836 w 1404608"/>
              <a:gd name="connsiteY10" fmla="*/ 563513 h 2041183"/>
              <a:gd name="connsiteX11" fmla="*/ 709574 w 1404608"/>
              <a:gd name="connsiteY11" fmla="*/ 907327 h 2041183"/>
              <a:gd name="connsiteX12" fmla="*/ 526694 w 1404608"/>
              <a:gd name="connsiteY12" fmla="*/ 243 h 2041183"/>
              <a:gd name="connsiteX13" fmla="*/ 468172 w 1404608"/>
              <a:gd name="connsiteY13" fmla="*/ 1309663 h 2041183"/>
              <a:gd name="connsiteX14" fmla="*/ 321868 w 1404608"/>
              <a:gd name="connsiteY14" fmla="*/ 1258457 h 2041183"/>
              <a:gd name="connsiteX15" fmla="*/ 0 w 1404608"/>
              <a:gd name="connsiteY15" fmla="*/ 1024370 h 2041183"/>
              <a:gd name="connsiteX0" fmla="*/ 0 w 1404608"/>
              <a:gd name="connsiteY0" fmla="*/ 1024383 h 2041196"/>
              <a:gd name="connsiteX1" fmla="*/ 124358 w 1404608"/>
              <a:gd name="connsiteY1" fmla="*/ 1353567 h 2041196"/>
              <a:gd name="connsiteX2" fmla="*/ 292608 w 1404608"/>
              <a:gd name="connsiteY2" fmla="*/ 1712012 h 2041196"/>
              <a:gd name="connsiteX3" fmla="*/ 687628 w 1404608"/>
              <a:gd name="connsiteY3" fmla="*/ 2041196 h 2041196"/>
              <a:gd name="connsiteX4" fmla="*/ 1294790 w 1404608"/>
              <a:gd name="connsiteY4" fmla="*/ 2026566 h 2041196"/>
              <a:gd name="connsiteX5" fmla="*/ 1404518 w 1404608"/>
              <a:gd name="connsiteY5" fmla="*/ 1126796 h 2041196"/>
              <a:gd name="connsiteX6" fmla="*/ 1221638 w 1404608"/>
              <a:gd name="connsiteY6" fmla="*/ 739091 h 2041196"/>
              <a:gd name="connsiteX7" fmla="*/ 1177747 w 1404608"/>
              <a:gd name="connsiteY7" fmla="*/ 936601 h 2041196"/>
              <a:gd name="connsiteX8" fmla="*/ 980236 w 1404608"/>
              <a:gd name="connsiteY8" fmla="*/ 665939 h 2041196"/>
              <a:gd name="connsiteX9" fmla="*/ 921715 w 1404608"/>
              <a:gd name="connsiteY9" fmla="*/ 900025 h 2041196"/>
              <a:gd name="connsiteX10" fmla="*/ 738836 w 1404608"/>
              <a:gd name="connsiteY10" fmla="*/ 563526 h 2041196"/>
              <a:gd name="connsiteX11" fmla="*/ 709574 w 1404608"/>
              <a:gd name="connsiteY11" fmla="*/ 907340 h 2041196"/>
              <a:gd name="connsiteX12" fmla="*/ 526694 w 1404608"/>
              <a:gd name="connsiteY12" fmla="*/ 256 h 2041196"/>
              <a:gd name="connsiteX13" fmla="*/ 453541 w 1404608"/>
              <a:gd name="connsiteY13" fmla="*/ 1258469 h 2041196"/>
              <a:gd name="connsiteX14" fmla="*/ 321868 w 1404608"/>
              <a:gd name="connsiteY14" fmla="*/ 1258470 h 2041196"/>
              <a:gd name="connsiteX15" fmla="*/ 0 w 1404608"/>
              <a:gd name="connsiteY15" fmla="*/ 1024383 h 2041196"/>
              <a:gd name="connsiteX0" fmla="*/ 0 w 1404608"/>
              <a:gd name="connsiteY0" fmla="*/ 1024383 h 2041196"/>
              <a:gd name="connsiteX1" fmla="*/ 124358 w 1404608"/>
              <a:gd name="connsiteY1" fmla="*/ 1353567 h 2041196"/>
              <a:gd name="connsiteX2" fmla="*/ 292608 w 1404608"/>
              <a:gd name="connsiteY2" fmla="*/ 1712012 h 2041196"/>
              <a:gd name="connsiteX3" fmla="*/ 687628 w 1404608"/>
              <a:gd name="connsiteY3" fmla="*/ 2041196 h 2041196"/>
              <a:gd name="connsiteX4" fmla="*/ 1294790 w 1404608"/>
              <a:gd name="connsiteY4" fmla="*/ 2026566 h 2041196"/>
              <a:gd name="connsiteX5" fmla="*/ 1404518 w 1404608"/>
              <a:gd name="connsiteY5" fmla="*/ 1126796 h 2041196"/>
              <a:gd name="connsiteX6" fmla="*/ 1221638 w 1404608"/>
              <a:gd name="connsiteY6" fmla="*/ 739091 h 2041196"/>
              <a:gd name="connsiteX7" fmla="*/ 1177747 w 1404608"/>
              <a:gd name="connsiteY7" fmla="*/ 936601 h 2041196"/>
              <a:gd name="connsiteX8" fmla="*/ 980236 w 1404608"/>
              <a:gd name="connsiteY8" fmla="*/ 665939 h 2041196"/>
              <a:gd name="connsiteX9" fmla="*/ 921715 w 1404608"/>
              <a:gd name="connsiteY9" fmla="*/ 900025 h 2041196"/>
              <a:gd name="connsiteX10" fmla="*/ 738836 w 1404608"/>
              <a:gd name="connsiteY10" fmla="*/ 563526 h 2041196"/>
              <a:gd name="connsiteX11" fmla="*/ 709574 w 1404608"/>
              <a:gd name="connsiteY11" fmla="*/ 907340 h 2041196"/>
              <a:gd name="connsiteX12" fmla="*/ 526694 w 1404608"/>
              <a:gd name="connsiteY12" fmla="*/ 256 h 2041196"/>
              <a:gd name="connsiteX13" fmla="*/ 453541 w 1404608"/>
              <a:gd name="connsiteY13" fmla="*/ 1258469 h 2041196"/>
              <a:gd name="connsiteX14" fmla="*/ 321868 w 1404608"/>
              <a:gd name="connsiteY14" fmla="*/ 1258470 h 2041196"/>
              <a:gd name="connsiteX15" fmla="*/ 0 w 1404608"/>
              <a:gd name="connsiteY15" fmla="*/ 1024383 h 2041196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04608"/>
              <a:gd name="connsiteY0" fmla="*/ 1024369 h 2041182"/>
              <a:gd name="connsiteX1" fmla="*/ 124358 w 1404608"/>
              <a:gd name="connsiteY1" fmla="*/ 1353553 h 2041182"/>
              <a:gd name="connsiteX2" fmla="*/ 292608 w 1404608"/>
              <a:gd name="connsiteY2" fmla="*/ 1711998 h 2041182"/>
              <a:gd name="connsiteX3" fmla="*/ 687628 w 1404608"/>
              <a:gd name="connsiteY3" fmla="*/ 2041182 h 2041182"/>
              <a:gd name="connsiteX4" fmla="*/ 1294790 w 1404608"/>
              <a:gd name="connsiteY4" fmla="*/ 2026552 h 2041182"/>
              <a:gd name="connsiteX5" fmla="*/ 1404518 w 1404608"/>
              <a:gd name="connsiteY5" fmla="*/ 1126782 h 2041182"/>
              <a:gd name="connsiteX6" fmla="*/ 1221638 w 1404608"/>
              <a:gd name="connsiteY6" fmla="*/ 739077 h 2041182"/>
              <a:gd name="connsiteX7" fmla="*/ 1177747 w 1404608"/>
              <a:gd name="connsiteY7" fmla="*/ 936587 h 2041182"/>
              <a:gd name="connsiteX8" fmla="*/ 980236 w 1404608"/>
              <a:gd name="connsiteY8" fmla="*/ 665925 h 2041182"/>
              <a:gd name="connsiteX9" fmla="*/ 921715 w 1404608"/>
              <a:gd name="connsiteY9" fmla="*/ 900011 h 2041182"/>
              <a:gd name="connsiteX10" fmla="*/ 738836 w 1404608"/>
              <a:gd name="connsiteY10" fmla="*/ 563512 h 2041182"/>
              <a:gd name="connsiteX11" fmla="*/ 709574 w 1404608"/>
              <a:gd name="connsiteY11" fmla="*/ 907326 h 2041182"/>
              <a:gd name="connsiteX12" fmla="*/ 526694 w 1404608"/>
              <a:gd name="connsiteY12" fmla="*/ 242 h 2041182"/>
              <a:gd name="connsiteX13" fmla="*/ 456712 w 1404608"/>
              <a:gd name="connsiteY13" fmla="*/ 1312361 h 2041182"/>
              <a:gd name="connsiteX14" fmla="*/ 321868 w 1404608"/>
              <a:gd name="connsiteY14" fmla="*/ 1258456 h 2041182"/>
              <a:gd name="connsiteX15" fmla="*/ 0 w 1404608"/>
              <a:gd name="connsiteY15" fmla="*/ 1024369 h 2041182"/>
              <a:gd name="connsiteX0" fmla="*/ 0 w 1420463"/>
              <a:gd name="connsiteY0" fmla="*/ 957779 h 2041182"/>
              <a:gd name="connsiteX1" fmla="*/ 140213 w 1420463"/>
              <a:gd name="connsiteY1" fmla="*/ 1353553 h 2041182"/>
              <a:gd name="connsiteX2" fmla="*/ 308463 w 1420463"/>
              <a:gd name="connsiteY2" fmla="*/ 1711998 h 2041182"/>
              <a:gd name="connsiteX3" fmla="*/ 703483 w 1420463"/>
              <a:gd name="connsiteY3" fmla="*/ 2041182 h 2041182"/>
              <a:gd name="connsiteX4" fmla="*/ 1310645 w 1420463"/>
              <a:gd name="connsiteY4" fmla="*/ 2026552 h 2041182"/>
              <a:gd name="connsiteX5" fmla="*/ 1420373 w 1420463"/>
              <a:gd name="connsiteY5" fmla="*/ 1126782 h 2041182"/>
              <a:gd name="connsiteX6" fmla="*/ 1237493 w 1420463"/>
              <a:gd name="connsiteY6" fmla="*/ 739077 h 2041182"/>
              <a:gd name="connsiteX7" fmla="*/ 1193602 w 1420463"/>
              <a:gd name="connsiteY7" fmla="*/ 936587 h 2041182"/>
              <a:gd name="connsiteX8" fmla="*/ 996091 w 1420463"/>
              <a:gd name="connsiteY8" fmla="*/ 665925 h 2041182"/>
              <a:gd name="connsiteX9" fmla="*/ 937570 w 1420463"/>
              <a:gd name="connsiteY9" fmla="*/ 900011 h 2041182"/>
              <a:gd name="connsiteX10" fmla="*/ 754691 w 1420463"/>
              <a:gd name="connsiteY10" fmla="*/ 563512 h 2041182"/>
              <a:gd name="connsiteX11" fmla="*/ 725429 w 1420463"/>
              <a:gd name="connsiteY11" fmla="*/ 907326 h 2041182"/>
              <a:gd name="connsiteX12" fmla="*/ 542549 w 1420463"/>
              <a:gd name="connsiteY12" fmla="*/ 242 h 2041182"/>
              <a:gd name="connsiteX13" fmla="*/ 472567 w 1420463"/>
              <a:gd name="connsiteY13" fmla="*/ 1312361 h 2041182"/>
              <a:gd name="connsiteX14" fmla="*/ 337723 w 1420463"/>
              <a:gd name="connsiteY14" fmla="*/ 1258456 h 2041182"/>
              <a:gd name="connsiteX15" fmla="*/ 0 w 1420463"/>
              <a:gd name="connsiteY15" fmla="*/ 957779 h 2041182"/>
              <a:gd name="connsiteX0" fmla="*/ 0 w 1420463"/>
              <a:gd name="connsiteY0" fmla="*/ 957779 h 2041182"/>
              <a:gd name="connsiteX1" fmla="*/ 140213 w 1420463"/>
              <a:gd name="connsiteY1" fmla="*/ 1353553 h 2041182"/>
              <a:gd name="connsiteX2" fmla="*/ 308463 w 1420463"/>
              <a:gd name="connsiteY2" fmla="*/ 1711998 h 2041182"/>
              <a:gd name="connsiteX3" fmla="*/ 703483 w 1420463"/>
              <a:gd name="connsiteY3" fmla="*/ 2041182 h 2041182"/>
              <a:gd name="connsiteX4" fmla="*/ 1310645 w 1420463"/>
              <a:gd name="connsiteY4" fmla="*/ 2026552 h 2041182"/>
              <a:gd name="connsiteX5" fmla="*/ 1420373 w 1420463"/>
              <a:gd name="connsiteY5" fmla="*/ 1126782 h 2041182"/>
              <a:gd name="connsiteX6" fmla="*/ 1237493 w 1420463"/>
              <a:gd name="connsiteY6" fmla="*/ 739077 h 2041182"/>
              <a:gd name="connsiteX7" fmla="*/ 1193602 w 1420463"/>
              <a:gd name="connsiteY7" fmla="*/ 936587 h 2041182"/>
              <a:gd name="connsiteX8" fmla="*/ 996091 w 1420463"/>
              <a:gd name="connsiteY8" fmla="*/ 665925 h 2041182"/>
              <a:gd name="connsiteX9" fmla="*/ 937570 w 1420463"/>
              <a:gd name="connsiteY9" fmla="*/ 900011 h 2041182"/>
              <a:gd name="connsiteX10" fmla="*/ 754691 w 1420463"/>
              <a:gd name="connsiteY10" fmla="*/ 563512 h 2041182"/>
              <a:gd name="connsiteX11" fmla="*/ 725429 w 1420463"/>
              <a:gd name="connsiteY11" fmla="*/ 907326 h 2041182"/>
              <a:gd name="connsiteX12" fmla="*/ 542549 w 1420463"/>
              <a:gd name="connsiteY12" fmla="*/ 242 h 2041182"/>
              <a:gd name="connsiteX13" fmla="*/ 472567 w 1420463"/>
              <a:gd name="connsiteY13" fmla="*/ 1312361 h 2041182"/>
              <a:gd name="connsiteX14" fmla="*/ 337723 w 1420463"/>
              <a:gd name="connsiteY14" fmla="*/ 1258456 h 2041182"/>
              <a:gd name="connsiteX15" fmla="*/ 0 w 1420463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55410 w 1421182"/>
              <a:gd name="connsiteY10" fmla="*/ 563512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36384 w 1421182"/>
              <a:gd name="connsiteY10" fmla="*/ 563512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38289 w 1421182"/>
              <a:gd name="connsiteY9" fmla="*/ 900011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96810 w 1421182"/>
              <a:gd name="connsiteY8" fmla="*/ 665925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94321 w 1421182"/>
              <a:gd name="connsiteY7" fmla="*/ 936587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59583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238212 w 1421182"/>
              <a:gd name="connsiteY6" fmla="*/ 739077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55588 w 1421182"/>
              <a:gd name="connsiteY8" fmla="*/ 618361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87477 w 1421182"/>
              <a:gd name="connsiteY6" fmla="*/ 691513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6148 w 1421182"/>
              <a:gd name="connsiteY11" fmla="*/ 907326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47802 w 1421182"/>
              <a:gd name="connsiteY9" fmla="*/ 906353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78466 w 1421182"/>
              <a:gd name="connsiteY7" fmla="*/ 927074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62110 w 1421182"/>
              <a:gd name="connsiteY6" fmla="*/ 682000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779 h 2041182"/>
              <a:gd name="connsiteX1" fmla="*/ 140932 w 1421182"/>
              <a:gd name="connsiteY1" fmla="*/ 1353553 h 2041182"/>
              <a:gd name="connsiteX2" fmla="*/ 309182 w 1421182"/>
              <a:gd name="connsiteY2" fmla="*/ 1711998 h 2041182"/>
              <a:gd name="connsiteX3" fmla="*/ 704202 w 1421182"/>
              <a:gd name="connsiteY3" fmla="*/ 2041182 h 2041182"/>
              <a:gd name="connsiteX4" fmla="*/ 1311364 w 1421182"/>
              <a:gd name="connsiteY4" fmla="*/ 2026552 h 2041182"/>
              <a:gd name="connsiteX5" fmla="*/ 1421092 w 1421182"/>
              <a:gd name="connsiteY5" fmla="*/ 1126782 h 2041182"/>
              <a:gd name="connsiteX6" fmla="*/ 1152597 w 1421182"/>
              <a:gd name="connsiteY6" fmla="*/ 669316 h 2041182"/>
              <a:gd name="connsiteX7" fmla="*/ 1168953 w 1421182"/>
              <a:gd name="connsiteY7" fmla="*/ 968296 h 2041182"/>
              <a:gd name="connsiteX8" fmla="*/ 927050 w 1421182"/>
              <a:gd name="connsiteY8" fmla="*/ 615190 h 2041182"/>
              <a:gd name="connsiteX9" fmla="*/ 957315 w 1421182"/>
              <a:gd name="connsiteY9" fmla="*/ 944404 h 2041182"/>
              <a:gd name="connsiteX10" fmla="*/ 711016 w 1421182"/>
              <a:gd name="connsiteY10" fmla="*/ 569854 h 2041182"/>
              <a:gd name="connsiteX11" fmla="*/ 729319 w 1421182"/>
              <a:gd name="connsiteY11" fmla="*/ 958061 h 2041182"/>
              <a:gd name="connsiteX12" fmla="*/ 543268 w 1421182"/>
              <a:gd name="connsiteY12" fmla="*/ 242 h 2041182"/>
              <a:gd name="connsiteX13" fmla="*/ 473286 w 1421182"/>
              <a:gd name="connsiteY13" fmla="*/ 1312361 h 2041182"/>
              <a:gd name="connsiteX14" fmla="*/ 338442 w 1421182"/>
              <a:gd name="connsiteY14" fmla="*/ 1258456 h 2041182"/>
              <a:gd name="connsiteX15" fmla="*/ 719 w 1421182"/>
              <a:gd name="connsiteY15" fmla="*/ 957779 h 2041182"/>
              <a:gd name="connsiteX0" fmla="*/ 719 w 1421182"/>
              <a:gd name="connsiteY0" fmla="*/ 957537 h 2040940"/>
              <a:gd name="connsiteX1" fmla="*/ 140932 w 1421182"/>
              <a:gd name="connsiteY1" fmla="*/ 1353311 h 2040940"/>
              <a:gd name="connsiteX2" fmla="*/ 309182 w 1421182"/>
              <a:gd name="connsiteY2" fmla="*/ 1711756 h 2040940"/>
              <a:gd name="connsiteX3" fmla="*/ 704202 w 1421182"/>
              <a:gd name="connsiteY3" fmla="*/ 2040940 h 2040940"/>
              <a:gd name="connsiteX4" fmla="*/ 1311364 w 1421182"/>
              <a:gd name="connsiteY4" fmla="*/ 2026310 h 2040940"/>
              <a:gd name="connsiteX5" fmla="*/ 1421092 w 1421182"/>
              <a:gd name="connsiteY5" fmla="*/ 1126540 h 2040940"/>
              <a:gd name="connsiteX6" fmla="*/ 1152597 w 1421182"/>
              <a:gd name="connsiteY6" fmla="*/ 669074 h 2040940"/>
              <a:gd name="connsiteX7" fmla="*/ 1168953 w 1421182"/>
              <a:gd name="connsiteY7" fmla="*/ 968054 h 2040940"/>
              <a:gd name="connsiteX8" fmla="*/ 927050 w 1421182"/>
              <a:gd name="connsiteY8" fmla="*/ 614948 h 2040940"/>
              <a:gd name="connsiteX9" fmla="*/ 957315 w 1421182"/>
              <a:gd name="connsiteY9" fmla="*/ 944162 h 2040940"/>
              <a:gd name="connsiteX10" fmla="*/ 711016 w 1421182"/>
              <a:gd name="connsiteY10" fmla="*/ 569612 h 2040940"/>
              <a:gd name="connsiteX11" fmla="*/ 729319 w 1421182"/>
              <a:gd name="connsiteY11" fmla="*/ 957819 h 2040940"/>
              <a:gd name="connsiteX12" fmla="*/ 543268 w 1421182"/>
              <a:gd name="connsiteY12" fmla="*/ 0 h 2040940"/>
              <a:gd name="connsiteX13" fmla="*/ 473286 w 1421182"/>
              <a:gd name="connsiteY13" fmla="*/ 1312119 h 2040940"/>
              <a:gd name="connsiteX14" fmla="*/ 338442 w 1421182"/>
              <a:gd name="connsiteY14" fmla="*/ 1258214 h 2040940"/>
              <a:gd name="connsiteX15" fmla="*/ 719 w 1421182"/>
              <a:gd name="connsiteY15" fmla="*/ 957537 h 2040940"/>
              <a:gd name="connsiteX0" fmla="*/ 719 w 1421182"/>
              <a:gd name="connsiteY0" fmla="*/ 957545 h 2040948"/>
              <a:gd name="connsiteX1" fmla="*/ 140932 w 1421182"/>
              <a:gd name="connsiteY1" fmla="*/ 1353319 h 2040948"/>
              <a:gd name="connsiteX2" fmla="*/ 309182 w 1421182"/>
              <a:gd name="connsiteY2" fmla="*/ 1711764 h 2040948"/>
              <a:gd name="connsiteX3" fmla="*/ 704202 w 1421182"/>
              <a:gd name="connsiteY3" fmla="*/ 2040948 h 2040948"/>
              <a:gd name="connsiteX4" fmla="*/ 1311364 w 1421182"/>
              <a:gd name="connsiteY4" fmla="*/ 2026318 h 2040948"/>
              <a:gd name="connsiteX5" fmla="*/ 1421092 w 1421182"/>
              <a:gd name="connsiteY5" fmla="*/ 1126548 h 2040948"/>
              <a:gd name="connsiteX6" fmla="*/ 1152597 w 1421182"/>
              <a:gd name="connsiteY6" fmla="*/ 669082 h 2040948"/>
              <a:gd name="connsiteX7" fmla="*/ 1168953 w 1421182"/>
              <a:gd name="connsiteY7" fmla="*/ 968062 h 2040948"/>
              <a:gd name="connsiteX8" fmla="*/ 927050 w 1421182"/>
              <a:gd name="connsiteY8" fmla="*/ 614956 h 2040948"/>
              <a:gd name="connsiteX9" fmla="*/ 957315 w 1421182"/>
              <a:gd name="connsiteY9" fmla="*/ 944170 h 2040948"/>
              <a:gd name="connsiteX10" fmla="*/ 711016 w 1421182"/>
              <a:gd name="connsiteY10" fmla="*/ 569620 h 2040948"/>
              <a:gd name="connsiteX11" fmla="*/ 729319 w 1421182"/>
              <a:gd name="connsiteY11" fmla="*/ 957827 h 2040948"/>
              <a:gd name="connsiteX12" fmla="*/ 543268 w 1421182"/>
              <a:gd name="connsiteY12" fmla="*/ 8 h 2040948"/>
              <a:gd name="connsiteX13" fmla="*/ 473286 w 1421182"/>
              <a:gd name="connsiteY13" fmla="*/ 1312127 h 2040948"/>
              <a:gd name="connsiteX14" fmla="*/ 338442 w 1421182"/>
              <a:gd name="connsiteY14" fmla="*/ 1258222 h 2040948"/>
              <a:gd name="connsiteX15" fmla="*/ 719 w 1421182"/>
              <a:gd name="connsiteY15" fmla="*/ 957545 h 2040948"/>
              <a:gd name="connsiteX0" fmla="*/ 719 w 1421182"/>
              <a:gd name="connsiteY0" fmla="*/ 957545 h 2040948"/>
              <a:gd name="connsiteX1" fmla="*/ 140932 w 1421182"/>
              <a:gd name="connsiteY1" fmla="*/ 1353319 h 2040948"/>
              <a:gd name="connsiteX2" fmla="*/ 309182 w 1421182"/>
              <a:gd name="connsiteY2" fmla="*/ 1711764 h 2040948"/>
              <a:gd name="connsiteX3" fmla="*/ 704202 w 1421182"/>
              <a:gd name="connsiteY3" fmla="*/ 2040948 h 2040948"/>
              <a:gd name="connsiteX4" fmla="*/ 1311364 w 1421182"/>
              <a:gd name="connsiteY4" fmla="*/ 2026318 h 2040948"/>
              <a:gd name="connsiteX5" fmla="*/ 1421092 w 1421182"/>
              <a:gd name="connsiteY5" fmla="*/ 1126548 h 2040948"/>
              <a:gd name="connsiteX6" fmla="*/ 1152597 w 1421182"/>
              <a:gd name="connsiteY6" fmla="*/ 669082 h 2040948"/>
              <a:gd name="connsiteX7" fmla="*/ 1168953 w 1421182"/>
              <a:gd name="connsiteY7" fmla="*/ 968062 h 2040948"/>
              <a:gd name="connsiteX8" fmla="*/ 927050 w 1421182"/>
              <a:gd name="connsiteY8" fmla="*/ 614956 h 2040948"/>
              <a:gd name="connsiteX9" fmla="*/ 957315 w 1421182"/>
              <a:gd name="connsiteY9" fmla="*/ 944170 h 2040948"/>
              <a:gd name="connsiteX10" fmla="*/ 711016 w 1421182"/>
              <a:gd name="connsiteY10" fmla="*/ 569620 h 2040948"/>
              <a:gd name="connsiteX11" fmla="*/ 729319 w 1421182"/>
              <a:gd name="connsiteY11" fmla="*/ 957827 h 2040948"/>
              <a:gd name="connsiteX12" fmla="*/ 543268 w 1421182"/>
              <a:gd name="connsiteY12" fmla="*/ 8 h 2040948"/>
              <a:gd name="connsiteX13" fmla="*/ 473286 w 1421182"/>
              <a:gd name="connsiteY13" fmla="*/ 1312127 h 2040948"/>
              <a:gd name="connsiteX14" fmla="*/ 338442 w 1421182"/>
              <a:gd name="connsiteY14" fmla="*/ 1258222 h 2040948"/>
              <a:gd name="connsiteX15" fmla="*/ 719 w 1421182"/>
              <a:gd name="connsiteY15" fmla="*/ 957545 h 2040948"/>
              <a:gd name="connsiteX0" fmla="*/ 719 w 1421182"/>
              <a:gd name="connsiteY0" fmla="*/ 957545 h 2026318"/>
              <a:gd name="connsiteX1" fmla="*/ 140932 w 1421182"/>
              <a:gd name="connsiteY1" fmla="*/ 1353319 h 2026318"/>
              <a:gd name="connsiteX2" fmla="*/ 309182 w 1421182"/>
              <a:gd name="connsiteY2" fmla="*/ 1711764 h 2026318"/>
              <a:gd name="connsiteX3" fmla="*/ 693290 w 1421182"/>
              <a:gd name="connsiteY3" fmla="*/ 2019121 h 2026318"/>
              <a:gd name="connsiteX4" fmla="*/ 1311364 w 1421182"/>
              <a:gd name="connsiteY4" fmla="*/ 2026318 h 2026318"/>
              <a:gd name="connsiteX5" fmla="*/ 1421092 w 1421182"/>
              <a:gd name="connsiteY5" fmla="*/ 1126548 h 2026318"/>
              <a:gd name="connsiteX6" fmla="*/ 1152597 w 1421182"/>
              <a:gd name="connsiteY6" fmla="*/ 669082 h 2026318"/>
              <a:gd name="connsiteX7" fmla="*/ 1168953 w 1421182"/>
              <a:gd name="connsiteY7" fmla="*/ 968062 h 2026318"/>
              <a:gd name="connsiteX8" fmla="*/ 927050 w 1421182"/>
              <a:gd name="connsiteY8" fmla="*/ 614956 h 2026318"/>
              <a:gd name="connsiteX9" fmla="*/ 957315 w 1421182"/>
              <a:gd name="connsiteY9" fmla="*/ 944170 h 2026318"/>
              <a:gd name="connsiteX10" fmla="*/ 711016 w 1421182"/>
              <a:gd name="connsiteY10" fmla="*/ 569620 h 2026318"/>
              <a:gd name="connsiteX11" fmla="*/ 729319 w 1421182"/>
              <a:gd name="connsiteY11" fmla="*/ 957827 h 2026318"/>
              <a:gd name="connsiteX12" fmla="*/ 543268 w 1421182"/>
              <a:gd name="connsiteY12" fmla="*/ 8 h 2026318"/>
              <a:gd name="connsiteX13" fmla="*/ 473286 w 1421182"/>
              <a:gd name="connsiteY13" fmla="*/ 1312127 h 2026318"/>
              <a:gd name="connsiteX14" fmla="*/ 338442 w 1421182"/>
              <a:gd name="connsiteY14" fmla="*/ 1258222 h 2026318"/>
              <a:gd name="connsiteX15" fmla="*/ 719 w 1421182"/>
              <a:gd name="connsiteY15" fmla="*/ 957545 h 2026318"/>
              <a:gd name="connsiteX0" fmla="*/ 719 w 1421182"/>
              <a:gd name="connsiteY0" fmla="*/ 957545 h 2295953"/>
              <a:gd name="connsiteX1" fmla="*/ 140932 w 1421182"/>
              <a:gd name="connsiteY1" fmla="*/ 1353319 h 2295953"/>
              <a:gd name="connsiteX2" fmla="*/ 309182 w 1421182"/>
              <a:gd name="connsiteY2" fmla="*/ 1711764 h 2295953"/>
              <a:gd name="connsiteX3" fmla="*/ 693290 w 1421182"/>
              <a:gd name="connsiteY3" fmla="*/ 2019121 h 2295953"/>
              <a:gd name="connsiteX4" fmla="*/ 722524 w 1421182"/>
              <a:gd name="connsiteY4" fmla="*/ 2295953 h 2295953"/>
              <a:gd name="connsiteX5" fmla="*/ 1311364 w 1421182"/>
              <a:gd name="connsiteY5" fmla="*/ 2026318 h 2295953"/>
              <a:gd name="connsiteX6" fmla="*/ 1421092 w 1421182"/>
              <a:gd name="connsiteY6" fmla="*/ 1126548 h 2295953"/>
              <a:gd name="connsiteX7" fmla="*/ 1152597 w 1421182"/>
              <a:gd name="connsiteY7" fmla="*/ 669082 h 2295953"/>
              <a:gd name="connsiteX8" fmla="*/ 1168953 w 1421182"/>
              <a:gd name="connsiteY8" fmla="*/ 968062 h 2295953"/>
              <a:gd name="connsiteX9" fmla="*/ 927050 w 1421182"/>
              <a:gd name="connsiteY9" fmla="*/ 614956 h 2295953"/>
              <a:gd name="connsiteX10" fmla="*/ 957315 w 1421182"/>
              <a:gd name="connsiteY10" fmla="*/ 944170 h 2295953"/>
              <a:gd name="connsiteX11" fmla="*/ 711016 w 1421182"/>
              <a:gd name="connsiteY11" fmla="*/ 569620 h 2295953"/>
              <a:gd name="connsiteX12" fmla="*/ 729319 w 1421182"/>
              <a:gd name="connsiteY12" fmla="*/ 957827 h 2295953"/>
              <a:gd name="connsiteX13" fmla="*/ 543268 w 1421182"/>
              <a:gd name="connsiteY13" fmla="*/ 8 h 2295953"/>
              <a:gd name="connsiteX14" fmla="*/ 473286 w 1421182"/>
              <a:gd name="connsiteY14" fmla="*/ 1312127 h 2295953"/>
              <a:gd name="connsiteX15" fmla="*/ 338442 w 1421182"/>
              <a:gd name="connsiteY15" fmla="*/ 1258222 h 2295953"/>
              <a:gd name="connsiteX16" fmla="*/ 719 w 1421182"/>
              <a:gd name="connsiteY16" fmla="*/ 957545 h 2295953"/>
              <a:gd name="connsiteX0" fmla="*/ 719 w 1421182"/>
              <a:gd name="connsiteY0" fmla="*/ 957545 h 2317397"/>
              <a:gd name="connsiteX1" fmla="*/ 140932 w 1421182"/>
              <a:gd name="connsiteY1" fmla="*/ 1353319 h 2317397"/>
              <a:gd name="connsiteX2" fmla="*/ 309182 w 1421182"/>
              <a:gd name="connsiteY2" fmla="*/ 1711764 h 2317397"/>
              <a:gd name="connsiteX3" fmla="*/ 693290 w 1421182"/>
              <a:gd name="connsiteY3" fmla="*/ 2019121 h 2317397"/>
              <a:gd name="connsiteX4" fmla="*/ 722524 w 1421182"/>
              <a:gd name="connsiteY4" fmla="*/ 2295953 h 2317397"/>
              <a:gd name="connsiteX5" fmla="*/ 1170733 w 1421182"/>
              <a:gd name="connsiteY5" fmla="*/ 2300858 h 2317397"/>
              <a:gd name="connsiteX6" fmla="*/ 1311364 w 1421182"/>
              <a:gd name="connsiteY6" fmla="*/ 2026318 h 2317397"/>
              <a:gd name="connsiteX7" fmla="*/ 1421092 w 1421182"/>
              <a:gd name="connsiteY7" fmla="*/ 1126548 h 2317397"/>
              <a:gd name="connsiteX8" fmla="*/ 1152597 w 1421182"/>
              <a:gd name="connsiteY8" fmla="*/ 669082 h 2317397"/>
              <a:gd name="connsiteX9" fmla="*/ 1168953 w 1421182"/>
              <a:gd name="connsiteY9" fmla="*/ 968062 h 2317397"/>
              <a:gd name="connsiteX10" fmla="*/ 927050 w 1421182"/>
              <a:gd name="connsiteY10" fmla="*/ 614956 h 2317397"/>
              <a:gd name="connsiteX11" fmla="*/ 957315 w 1421182"/>
              <a:gd name="connsiteY11" fmla="*/ 944170 h 2317397"/>
              <a:gd name="connsiteX12" fmla="*/ 711016 w 1421182"/>
              <a:gd name="connsiteY12" fmla="*/ 569620 h 2317397"/>
              <a:gd name="connsiteX13" fmla="*/ 729319 w 1421182"/>
              <a:gd name="connsiteY13" fmla="*/ 957827 h 2317397"/>
              <a:gd name="connsiteX14" fmla="*/ 543268 w 1421182"/>
              <a:gd name="connsiteY14" fmla="*/ 8 h 2317397"/>
              <a:gd name="connsiteX15" fmla="*/ 473286 w 1421182"/>
              <a:gd name="connsiteY15" fmla="*/ 1312127 h 2317397"/>
              <a:gd name="connsiteX16" fmla="*/ 338442 w 1421182"/>
              <a:gd name="connsiteY16" fmla="*/ 1258222 h 2317397"/>
              <a:gd name="connsiteX17" fmla="*/ 719 w 1421182"/>
              <a:gd name="connsiteY17" fmla="*/ 957545 h 2317397"/>
              <a:gd name="connsiteX0" fmla="*/ 719 w 1421182"/>
              <a:gd name="connsiteY0" fmla="*/ 957545 h 2317397"/>
              <a:gd name="connsiteX1" fmla="*/ 140932 w 1421182"/>
              <a:gd name="connsiteY1" fmla="*/ 1353319 h 2317397"/>
              <a:gd name="connsiteX2" fmla="*/ 309182 w 1421182"/>
              <a:gd name="connsiteY2" fmla="*/ 1711764 h 2317397"/>
              <a:gd name="connsiteX3" fmla="*/ 626141 w 1421182"/>
              <a:gd name="connsiteY3" fmla="*/ 1985150 h 2317397"/>
              <a:gd name="connsiteX4" fmla="*/ 722524 w 1421182"/>
              <a:gd name="connsiteY4" fmla="*/ 2295953 h 2317397"/>
              <a:gd name="connsiteX5" fmla="*/ 1170733 w 1421182"/>
              <a:gd name="connsiteY5" fmla="*/ 2300858 h 2317397"/>
              <a:gd name="connsiteX6" fmla="*/ 1311364 w 1421182"/>
              <a:gd name="connsiteY6" fmla="*/ 2026318 h 2317397"/>
              <a:gd name="connsiteX7" fmla="*/ 1421092 w 1421182"/>
              <a:gd name="connsiteY7" fmla="*/ 1126548 h 2317397"/>
              <a:gd name="connsiteX8" fmla="*/ 1152597 w 1421182"/>
              <a:gd name="connsiteY8" fmla="*/ 669082 h 2317397"/>
              <a:gd name="connsiteX9" fmla="*/ 1168953 w 1421182"/>
              <a:gd name="connsiteY9" fmla="*/ 968062 h 2317397"/>
              <a:gd name="connsiteX10" fmla="*/ 927050 w 1421182"/>
              <a:gd name="connsiteY10" fmla="*/ 614956 h 2317397"/>
              <a:gd name="connsiteX11" fmla="*/ 957315 w 1421182"/>
              <a:gd name="connsiteY11" fmla="*/ 944170 h 2317397"/>
              <a:gd name="connsiteX12" fmla="*/ 711016 w 1421182"/>
              <a:gd name="connsiteY12" fmla="*/ 569620 h 2317397"/>
              <a:gd name="connsiteX13" fmla="*/ 729319 w 1421182"/>
              <a:gd name="connsiteY13" fmla="*/ 957827 h 2317397"/>
              <a:gd name="connsiteX14" fmla="*/ 543268 w 1421182"/>
              <a:gd name="connsiteY14" fmla="*/ 8 h 2317397"/>
              <a:gd name="connsiteX15" fmla="*/ 473286 w 1421182"/>
              <a:gd name="connsiteY15" fmla="*/ 1312127 h 2317397"/>
              <a:gd name="connsiteX16" fmla="*/ 338442 w 1421182"/>
              <a:gd name="connsiteY16" fmla="*/ 1258222 h 2317397"/>
              <a:gd name="connsiteX17" fmla="*/ 719 w 1421182"/>
              <a:gd name="connsiteY17" fmla="*/ 957545 h 2317397"/>
              <a:gd name="connsiteX0" fmla="*/ 719 w 1421182"/>
              <a:gd name="connsiteY0" fmla="*/ 957545 h 2314785"/>
              <a:gd name="connsiteX1" fmla="*/ 140932 w 1421182"/>
              <a:gd name="connsiteY1" fmla="*/ 1353319 h 2314785"/>
              <a:gd name="connsiteX2" fmla="*/ 309182 w 1421182"/>
              <a:gd name="connsiteY2" fmla="*/ 1711764 h 2314785"/>
              <a:gd name="connsiteX3" fmla="*/ 626141 w 1421182"/>
              <a:gd name="connsiteY3" fmla="*/ 1985150 h 2314785"/>
              <a:gd name="connsiteX4" fmla="*/ 658780 w 1421182"/>
              <a:gd name="connsiteY4" fmla="*/ 2266927 h 2314785"/>
              <a:gd name="connsiteX5" fmla="*/ 1170733 w 1421182"/>
              <a:gd name="connsiteY5" fmla="*/ 2300858 h 2314785"/>
              <a:gd name="connsiteX6" fmla="*/ 1311364 w 1421182"/>
              <a:gd name="connsiteY6" fmla="*/ 2026318 h 2314785"/>
              <a:gd name="connsiteX7" fmla="*/ 1421092 w 1421182"/>
              <a:gd name="connsiteY7" fmla="*/ 1126548 h 2314785"/>
              <a:gd name="connsiteX8" fmla="*/ 1152597 w 1421182"/>
              <a:gd name="connsiteY8" fmla="*/ 669082 h 2314785"/>
              <a:gd name="connsiteX9" fmla="*/ 1168953 w 1421182"/>
              <a:gd name="connsiteY9" fmla="*/ 968062 h 2314785"/>
              <a:gd name="connsiteX10" fmla="*/ 927050 w 1421182"/>
              <a:gd name="connsiteY10" fmla="*/ 614956 h 2314785"/>
              <a:gd name="connsiteX11" fmla="*/ 957315 w 1421182"/>
              <a:gd name="connsiteY11" fmla="*/ 944170 h 2314785"/>
              <a:gd name="connsiteX12" fmla="*/ 711016 w 1421182"/>
              <a:gd name="connsiteY12" fmla="*/ 569620 h 2314785"/>
              <a:gd name="connsiteX13" fmla="*/ 729319 w 1421182"/>
              <a:gd name="connsiteY13" fmla="*/ 957827 h 2314785"/>
              <a:gd name="connsiteX14" fmla="*/ 543268 w 1421182"/>
              <a:gd name="connsiteY14" fmla="*/ 8 h 2314785"/>
              <a:gd name="connsiteX15" fmla="*/ 473286 w 1421182"/>
              <a:gd name="connsiteY15" fmla="*/ 1312127 h 2314785"/>
              <a:gd name="connsiteX16" fmla="*/ 338442 w 1421182"/>
              <a:gd name="connsiteY16" fmla="*/ 1258222 h 2314785"/>
              <a:gd name="connsiteX17" fmla="*/ 719 w 1421182"/>
              <a:gd name="connsiteY17" fmla="*/ 957545 h 2314785"/>
              <a:gd name="connsiteX0" fmla="*/ 719 w 1421182"/>
              <a:gd name="connsiteY0" fmla="*/ 957545 h 2323891"/>
              <a:gd name="connsiteX1" fmla="*/ 140932 w 1421182"/>
              <a:gd name="connsiteY1" fmla="*/ 1353319 h 2323891"/>
              <a:gd name="connsiteX2" fmla="*/ 309182 w 1421182"/>
              <a:gd name="connsiteY2" fmla="*/ 1711764 h 2323891"/>
              <a:gd name="connsiteX3" fmla="*/ 626141 w 1421182"/>
              <a:gd name="connsiteY3" fmla="*/ 1985150 h 2323891"/>
              <a:gd name="connsiteX4" fmla="*/ 658780 w 1421182"/>
              <a:gd name="connsiteY4" fmla="*/ 2266927 h 2323891"/>
              <a:gd name="connsiteX5" fmla="*/ 1170733 w 1421182"/>
              <a:gd name="connsiteY5" fmla="*/ 2300858 h 2323891"/>
              <a:gd name="connsiteX6" fmla="*/ 1311364 w 1421182"/>
              <a:gd name="connsiteY6" fmla="*/ 2026318 h 2323891"/>
              <a:gd name="connsiteX7" fmla="*/ 1421092 w 1421182"/>
              <a:gd name="connsiteY7" fmla="*/ 1126548 h 2323891"/>
              <a:gd name="connsiteX8" fmla="*/ 1152597 w 1421182"/>
              <a:gd name="connsiteY8" fmla="*/ 669082 h 2323891"/>
              <a:gd name="connsiteX9" fmla="*/ 1168953 w 1421182"/>
              <a:gd name="connsiteY9" fmla="*/ 968062 h 2323891"/>
              <a:gd name="connsiteX10" fmla="*/ 927050 w 1421182"/>
              <a:gd name="connsiteY10" fmla="*/ 614956 h 2323891"/>
              <a:gd name="connsiteX11" fmla="*/ 957315 w 1421182"/>
              <a:gd name="connsiteY11" fmla="*/ 944170 h 2323891"/>
              <a:gd name="connsiteX12" fmla="*/ 711016 w 1421182"/>
              <a:gd name="connsiteY12" fmla="*/ 569620 h 2323891"/>
              <a:gd name="connsiteX13" fmla="*/ 729319 w 1421182"/>
              <a:gd name="connsiteY13" fmla="*/ 957827 h 2323891"/>
              <a:gd name="connsiteX14" fmla="*/ 543268 w 1421182"/>
              <a:gd name="connsiteY14" fmla="*/ 8 h 2323891"/>
              <a:gd name="connsiteX15" fmla="*/ 473286 w 1421182"/>
              <a:gd name="connsiteY15" fmla="*/ 1312127 h 2323891"/>
              <a:gd name="connsiteX16" fmla="*/ 338442 w 1421182"/>
              <a:gd name="connsiteY16" fmla="*/ 1258222 h 2323891"/>
              <a:gd name="connsiteX17" fmla="*/ 719 w 1421182"/>
              <a:gd name="connsiteY17" fmla="*/ 957545 h 2323891"/>
              <a:gd name="connsiteX0" fmla="*/ 719 w 1421182"/>
              <a:gd name="connsiteY0" fmla="*/ 957545 h 2358736"/>
              <a:gd name="connsiteX1" fmla="*/ 140932 w 1421182"/>
              <a:gd name="connsiteY1" fmla="*/ 1353319 h 2358736"/>
              <a:gd name="connsiteX2" fmla="*/ 309182 w 1421182"/>
              <a:gd name="connsiteY2" fmla="*/ 1711764 h 2358736"/>
              <a:gd name="connsiteX3" fmla="*/ 626141 w 1421182"/>
              <a:gd name="connsiteY3" fmla="*/ 1985150 h 2358736"/>
              <a:gd name="connsiteX4" fmla="*/ 658780 w 1421182"/>
              <a:gd name="connsiteY4" fmla="*/ 2266927 h 2358736"/>
              <a:gd name="connsiteX5" fmla="*/ 1227989 w 1421182"/>
              <a:gd name="connsiteY5" fmla="*/ 2341644 h 2358736"/>
              <a:gd name="connsiteX6" fmla="*/ 1311364 w 1421182"/>
              <a:gd name="connsiteY6" fmla="*/ 2026318 h 2358736"/>
              <a:gd name="connsiteX7" fmla="*/ 1421092 w 1421182"/>
              <a:gd name="connsiteY7" fmla="*/ 1126548 h 2358736"/>
              <a:gd name="connsiteX8" fmla="*/ 1152597 w 1421182"/>
              <a:gd name="connsiteY8" fmla="*/ 669082 h 2358736"/>
              <a:gd name="connsiteX9" fmla="*/ 1168953 w 1421182"/>
              <a:gd name="connsiteY9" fmla="*/ 968062 h 2358736"/>
              <a:gd name="connsiteX10" fmla="*/ 927050 w 1421182"/>
              <a:gd name="connsiteY10" fmla="*/ 614956 h 2358736"/>
              <a:gd name="connsiteX11" fmla="*/ 957315 w 1421182"/>
              <a:gd name="connsiteY11" fmla="*/ 944170 h 2358736"/>
              <a:gd name="connsiteX12" fmla="*/ 711016 w 1421182"/>
              <a:gd name="connsiteY12" fmla="*/ 569620 h 2358736"/>
              <a:gd name="connsiteX13" fmla="*/ 729319 w 1421182"/>
              <a:gd name="connsiteY13" fmla="*/ 957827 h 2358736"/>
              <a:gd name="connsiteX14" fmla="*/ 543268 w 1421182"/>
              <a:gd name="connsiteY14" fmla="*/ 8 h 2358736"/>
              <a:gd name="connsiteX15" fmla="*/ 473286 w 1421182"/>
              <a:gd name="connsiteY15" fmla="*/ 1312127 h 2358736"/>
              <a:gd name="connsiteX16" fmla="*/ 338442 w 1421182"/>
              <a:gd name="connsiteY16" fmla="*/ 1258222 h 2358736"/>
              <a:gd name="connsiteX17" fmla="*/ 719 w 1421182"/>
              <a:gd name="connsiteY17" fmla="*/ 957545 h 2358736"/>
              <a:gd name="connsiteX0" fmla="*/ 719 w 1421182"/>
              <a:gd name="connsiteY0" fmla="*/ 957545 h 2341644"/>
              <a:gd name="connsiteX1" fmla="*/ 140932 w 1421182"/>
              <a:gd name="connsiteY1" fmla="*/ 1353319 h 2341644"/>
              <a:gd name="connsiteX2" fmla="*/ 309182 w 1421182"/>
              <a:gd name="connsiteY2" fmla="*/ 1711764 h 2341644"/>
              <a:gd name="connsiteX3" fmla="*/ 626141 w 1421182"/>
              <a:gd name="connsiteY3" fmla="*/ 1985150 h 2341644"/>
              <a:gd name="connsiteX4" fmla="*/ 658780 w 1421182"/>
              <a:gd name="connsiteY4" fmla="*/ 2266927 h 2341644"/>
              <a:gd name="connsiteX5" fmla="*/ 1227989 w 1421182"/>
              <a:gd name="connsiteY5" fmla="*/ 2341644 h 2341644"/>
              <a:gd name="connsiteX6" fmla="*/ 1311364 w 1421182"/>
              <a:gd name="connsiteY6" fmla="*/ 2026318 h 2341644"/>
              <a:gd name="connsiteX7" fmla="*/ 1421092 w 1421182"/>
              <a:gd name="connsiteY7" fmla="*/ 1126548 h 2341644"/>
              <a:gd name="connsiteX8" fmla="*/ 1152597 w 1421182"/>
              <a:gd name="connsiteY8" fmla="*/ 669082 h 2341644"/>
              <a:gd name="connsiteX9" fmla="*/ 1168953 w 1421182"/>
              <a:gd name="connsiteY9" fmla="*/ 968062 h 2341644"/>
              <a:gd name="connsiteX10" fmla="*/ 927050 w 1421182"/>
              <a:gd name="connsiteY10" fmla="*/ 614956 h 2341644"/>
              <a:gd name="connsiteX11" fmla="*/ 957315 w 1421182"/>
              <a:gd name="connsiteY11" fmla="*/ 944170 h 2341644"/>
              <a:gd name="connsiteX12" fmla="*/ 711016 w 1421182"/>
              <a:gd name="connsiteY12" fmla="*/ 569620 h 2341644"/>
              <a:gd name="connsiteX13" fmla="*/ 729319 w 1421182"/>
              <a:gd name="connsiteY13" fmla="*/ 957827 h 2341644"/>
              <a:gd name="connsiteX14" fmla="*/ 543268 w 1421182"/>
              <a:gd name="connsiteY14" fmla="*/ 8 h 2341644"/>
              <a:gd name="connsiteX15" fmla="*/ 473286 w 1421182"/>
              <a:gd name="connsiteY15" fmla="*/ 1312127 h 2341644"/>
              <a:gd name="connsiteX16" fmla="*/ 338442 w 1421182"/>
              <a:gd name="connsiteY16" fmla="*/ 1258222 h 2341644"/>
              <a:gd name="connsiteX17" fmla="*/ 719 w 1421182"/>
              <a:gd name="connsiteY17" fmla="*/ 957545 h 2341644"/>
              <a:gd name="connsiteX0" fmla="*/ 719 w 1421092"/>
              <a:gd name="connsiteY0" fmla="*/ 957545 h 2341644"/>
              <a:gd name="connsiteX1" fmla="*/ 140932 w 1421092"/>
              <a:gd name="connsiteY1" fmla="*/ 1353319 h 2341644"/>
              <a:gd name="connsiteX2" fmla="*/ 309182 w 1421092"/>
              <a:gd name="connsiteY2" fmla="*/ 1711764 h 2341644"/>
              <a:gd name="connsiteX3" fmla="*/ 626141 w 1421092"/>
              <a:gd name="connsiteY3" fmla="*/ 1985150 h 2341644"/>
              <a:gd name="connsiteX4" fmla="*/ 658780 w 1421092"/>
              <a:gd name="connsiteY4" fmla="*/ 2266927 h 2341644"/>
              <a:gd name="connsiteX5" fmla="*/ 1227989 w 1421092"/>
              <a:gd name="connsiteY5" fmla="*/ 2341644 h 2341644"/>
              <a:gd name="connsiteX6" fmla="*/ 1262460 w 1421092"/>
              <a:gd name="connsiteY6" fmla="*/ 1987074 h 2341644"/>
              <a:gd name="connsiteX7" fmla="*/ 1421092 w 1421092"/>
              <a:gd name="connsiteY7" fmla="*/ 1126548 h 2341644"/>
              <a:gd name="connsiteX8" fmla="*/ 1152597 w 1421092"/>
              <a:gd name="connsiteY8" fmla="*/ 669082 h 2341644"/>
              <a:gd name="connsiteX9" fmla="*/ 1168953 w 1421092"/>
              <a:gd name="connsiteY9" fmla="*/ 968062 h 2341644"/>
              <a:gd name="connsiteX10" fmla="*/ 927050 w 1421092"/>
              <a:gd name="connsiteY10" fmla="*/ 614956 h 2341644"/>
              <a:gd name="connsiteX11" fmla="*/ 957315 w 1421092"/>
              <a:gd name="connsiteY11" fmla="*/ 944170 h 2341644"/>
              <a:gd name="connsiteX12" fmla="*/ 711016 w 1421092"/>
              <a:gd name="connsiteY12" fmla="*/ 569620 h 2341644"/>
              <a:gd name="connsiteX13" fmla="*/ 729319 w 1421092"/>
              <a:gd name="connsiteY13" fmla="*/ 957827 h 2341644"/>
              <a:gd name="connsiteX14" fmla="*/ 543268 w 1421092"/>
              <a:gd name="connsiteY14" fmla="*/ 8 h 2341644"/>
              <a:gd name="connsiteX15" fmla="*/ 473286 w 1421092"/>
              <a:gd name="connsiteY15" fmla="*/ 1312127 h 2341644"/>
              <a:gd name="connsiteX16" fmla="*/ 338442 w 1421092"/>
              <a:gd name="connsiteY16" fmla="*/ 1258222 h 2341644"/>
              <a:gd name="connsiteX17" fmla="*/ 719 w 1421092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58780 w 1421109"/>
              <a:gd name="connsiteY4" fmla="*/ 2266927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58780 w 1421109"/>
              <a:gd name="connsiteY4" fmla="*/ 2266927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626141 w 1421109"/>
              <a:gd name="connsiteY3" fmla="*/ 1985150 h 2341644"/>
              <a:gd name="connsiteX4" fmla="*/ 622941 w 1421109"/>
              <a:gd name="connsiteY4" fmla="*/ 2320778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622941 w 1421109"/>
              <a:gd name="connsiteY4" fmla="*/ 2320778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557331 w 1421109"/>
              <a:gd name="connsiteY4" fmla="*/ 2278453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41644"/>
              <a:gd name="connsiteX1" fmla="*/ 140932 w 1421109"/>
              <a:gd name="connsiteY1" fmla="*/ 1353319 h 2341644"/>
              <a:gd name="connsiteX2" fmla="*/ 309182 w 1421109"/>
              <a:gd name="connsiteY2" fmla="*/ 1711764 h 2341644"/>
              <a:gd name="connsiteX3" fmla="*/ 548773 w 1421109"/>
              <a:gd name="connsiteY3" fmla="*/ 1936338 h 2341644"/>
              <a:gd name="connsiteX4" fmla="*/ 601148 w 1421109"/>
              <a:gd name="connsiteY4" fmla="*/ 2297232 h 2341644"/>
              <a:gd name="connsiteX5" fmla="*/ 1227989 w 1421109"/>
              <a:gd name="connsiteY5" fmla="*/ 2341644 h 2341644"/>
              <a:gd name="connsiteX6" fmla="*/ 1262460 w 1421109"/>
              <a:gd name="connsiteY6" fmla="*/ 1987074 h 2341644"/>
              <a:gd name="connsiteX7" fmla="*/ 1421092 w 1421109"/>
              <a:gd name="connsiteY7" fmla="*/ 1126548 h 2341644"/>
              <a:gd name="connsiteX8" fmla="*/ 1152597 w 1421109"/>
              <a:gd name="connsiteY8" fmla="*/ 669082 h 2341644"/>
              <a:gd name="connsiteX9" fmla="*/ 1168953 w 1421109"/>
              <a:gd name="connsiteY9" fmla="*/ 968062 h 2341644"/>
              <a:gd name="connsiteX10" fmla="*/ 927050 w 1421109"/>
              <a:gd name="connsiteY10" fmla="*/ 614956 h 2341644"/>
              <a:gd name="connsiteX11" fmla="*/ 957315 w 1421109"/>
              <a:gd name="connsiteY11" fmla="*/ 944170 h 2341644"/>
              <a:gd name="connsiteX12" fmla="*/ 711016 w 1421109"/>
              <a:gd name="connsiteY12" fmla="*/ 569620 h 2341644"/>
              <a:gd name="connsiteX13" fmla="*/ 729319 w 1421109"/>
              <a:gd name="connsiteY13" fmla="*/ 957827 h 2341644"/>
              <a:gd name="connsiteX14" fmla="*/ 543268 w 1421109"/>
              <a:gd name="connsiteY14" fmla="*/ 8 h 2341644"/>
              <a:gd name="connsiteX15" fmla="*/ 473286 w 1421109"/>
              <a:gd name="connsiteY15" fmla="*/ 1312127 h 2341644"/>
              <a:gd name="connsiteX16" fmla="*/ 338442 w 1421109"/>
              <a:gd name="connsiteY16" fmla="*/ 1258222 h 2341644"/>
              <a:gd name="connsiteX17" fmla="*/ 719 w 1421109"/>
              <a:gd name="connsiteY17" fmla="*/ 957545 h 2341644"/>
              <a:gd name="connsiteX0" fmla="*/ 719 w 1421109"/>
              <a:gd name="connsiteY0" fmla="*/ 957545 h 2310754"/>
              <a:gd name="connsiteX1" fmla="*/ 140932 w 1421109"/>
              <a:gd name="connsiteY1" fmla="*/ 1353319 h 2310754"/>
              <a:gd name="connsiteX2" fmla="*/ 309182 w 1421109"/>
              <a:gd name="connsiteY2" fmla="*/ 1711764 h 2310754"/>
              <a:gd name="connsiteX3" fmla="*/ 548773 w 1421109"/>
              <a:gd name="connsiteY3" fmla="*/ 1936338 h 2310754"/>
              <a:gd name="connsiteX4" fmla="*/ 601148 w 1421109"/>
              <a:gd name="connsiteY4" fmla="*/ 2297232 h 2310754"/>
              <a:gd name="connsiteX5" fmla="*/ 1253027 w 1421109"/>
              <a:gd name="connsiteY5" fmla="*/ 2310347 h 2310754"/>
              <a:gd name="connsiteX6" fmla="*/ 1262460 w 1421109"/>
              <a:gd name="connsiteY6" fmla="*/ 1987074 h 2310754"/>
              <a:gd name="connsiteX7" fmla="*/ 1421092 w 1421109"/>
              <a:gd name="connsiteY7" fmla="*/ 1126548 h 2310754"/>
              <a:gd name="connsiteX8" fmla="*/ 1152597 w 1421109"/>
              <a:gd name="connsiteY8" fmla="*/ 669082 h 2310754"/>
              <a:gd name="connsiteX9" fmla="*/ 1168953 w 1421109"/>
              <a:gd name="connsiteY9" fmla="*/ 968062 h 2310754"/>
              <a:gd name="connsiteX10" fmla="*/ 927050 w 1421109"/>
              <a:gd name="connsiteY10" fmla="*/ 614956 h 2310754"/>
              <a:gd name="connsiteX11" fmla="*/ 957315 w 1421109"/>
              <a:gd name="connsiteY11" fmla="*/ 944170 h 2310754"/>
              <a:gd name="connsiteX12" fmla="*/ 711016 w 1421109"/>
              <a:gd name="connsiteY12" fmla="*/ 569620 h 2310754"/>
              <a:gd name="connsiteX13" fmla="*/ 729319 w 1421109"/>
              <a:gd name="connsiteY13" fmla="*/ 957827 h 2310754"/>
              <a:gd name="connsiteX14" fmla="*/ 543268 w 1421109"/>
              <a:gd name="connsiteY14" fmla="*/ 8 h 2310754"/>
              <a:gd name="connsiteX15" fmla="*/ 473286 w 1421109"/>
              <a:gd name="connsiteY15" fmla="*/ 1312127 h 2310754"/>
              <a:gd name="connsiteX16" fmla="*/ 338442 w 1421109"/>
              <a:gd name="connsiteY16" fmla="*/ 1258222 h 2310754"/>
              <a:gd name="connsiteX17" fmla="*/ 719 w 1421109"/>
              <a:gd name="connsiteY17" fmla="*/ 957545 h 2310754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601148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582370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755"/>
              <a:gd name="connsiteX1" fmla="*/ 140932 w 1421109"/>
              <a:gd name="connsiteY1" fmla="*/ 1353319 h 2310755"/>
              <a:gd name="connsiteX2" fmla="*/ 309182 w 1421109"/>
              <a:gd name="connsiteY2" fmla="*/ 1711764 h 2310755"/>
              <a:gd name="connsiteX3" fmla="*/ 548773 w 1421109"/>
              <a:gd name="connsiteY3" fmla="*/ 1936338 h 2310755"/>
              <a:gd name="connsiteX4" fmla="*/ 582370 w 1421109"/>
              <a:gd name="connsiteY4" fmla="*/ 2297232 h 2310755"/>
              <a:gd name="connsiteX5" fmla="*/ 1253027 w 1421109"/>
              <a:gd name="connsiteY5" fmla="*/ 2310347 h 2310755"/>
              <a:gd name="connsiteX6" fmla="*/ 1262460 w 1421109"/>
              <a:gd name="connsiteY6" fmla="*/ 1987074 h 2310755"/>
              <a:gd name="connsiteX7" fmla="*/ 1421092 w 1421109"/>
              <a:gd name="connsiteY7" fmla="*/ 1126548 h 2310755"/>
              <a:gd name="connsiteX8" fmla="*/ 1152597 w 1421109"/>
              <a:gd name="connsiteY8" fmla="*/ 669082 h 2310755"/>
              <a:gd name="connsiteX9" fmla="*/ 1168953 w 1421109"/>
              <a:gd name="connsiteY9" fmla="*/ 968062 h 2310755"/>
              <a:gd name="connsiteX10" fmla="*/ 927050 w 1421109"/>
              <a:gd name="connsiteY10" fmla="*/ 614956 h 2310755"/>
              <a:gd name="connsiteX11" fmla="*/ 957315 w 1421109"/>
              <a:gd name="connsiteY11" fmla="*/ 944170 h 2310755"/>
              <a:gd name="connsiteX12" fmla="*/ 711016 w 1421109"/>
              <a:gd name="connsiteY12" fmla="*/ 569620 h 2310755"/>
              <a:gd name="connsiteX13" fmla="*/ 729319 w 1421109"/>
              <a:gd name="connsiteY13" fmla="*/ 957827 h 2310755"/>
              <a:gd name="connsiteX14" fmla="*/ 543268 w 1421109"/>
              <a:gd name="connsiteY14" fmla="*/ 8 h 2310755"/>
              <a:gd name="connsiteX15" fmla="*/ 473286 w 1421109"/>
              <a:gd name="connsiteY15" fmla="*/ 1312127 h 2310755"/>
              <a:gd name="connsiteX16" fmla="*/ 338442 w 1421109"/>
              <a:gd name="connsiteY16" fmla="*/ 1258222 h 2310755"/>
              <a:gd name="connsiteX17" fmla="*/ 719 w 1421109"/>
              <a:gd name="connsiteY17" fmla="*/ 957545 h 2310755"/>
              <a:gd name="connsiteX0" fmla="*/ 719 w 1421109"/>
              <a:gd name="connsiteY0" fmla="*/ 957545 h 2310347"/>
              <a:gd name="connsiteX1" fmla="*/ 140932 w 1421109"/>
              <a:gd name="connsiteY1" fmla="*/ 1353319 h 2310347"/>
              <a:gd name="connsiteX2" fmla="*/ 309182 w 1421109"/>
              <a:gd name="connsiteY2" fmla="*/ 1711764 h 2310347"/>
              <a:gd name="connsiteX3" fmla="*/ 548773 w 1421109"/>
              <a:gd name="connsiteY3" fmla="*/ 1936338 h 2310347"/>
              <a:gd name="connsiteX4" fmla="*/ 582370 w 1421109"/>
              <a:gd name="connsiteY4" fmla="*/ 2297232 h 2310347"/>
              <a:gd name="connsiteX5" fmla="*/ 1253027 w 1421109"/>
              <a:gd name="connsiteY5" fmla="*/ 2310347 h 2310347"/>
              <a:gd name="connsiteX6" fmla="*/ 1262460 w 1421109"/>
              <a:gd name="connsiteY6" fmla="*/ 1987074 h 2310347"/>
              <a:gd name="connsiteX7" fmla="*/ 1421092 w 1421109"/>
              <a:gd name="connsiteY7" fmla="*/ 1126548 h 2310347"/>
              <a:gd name="connsiteX8" fmla="*/ 1152597 w 1421109"/>
              <a:gd name="connsiteY8" fmla="*/ 669082 h 2310347"/>
              <a:gd name="connsiteX9" fmla="*/ 1168953 w 1421109"/>
              <a:gd name="connsiteY9" fmla="*/ 968062 h 2310347"/>
              <a:gd name="connsiteX10" fmla="*/ 927050 w 1421109"/>
              <a:gd name="connsiteY10" fmla="*/ 614956 h 2310347"/>
              <a:gd name="connsiteX11" fmla="*/ 957315 w 1421109"/>
              <a:gd name="connsiteY11" fmla="*/ 944170 h 2310347"/>
              <a:gd name="connsiteX12" fmla="*/ 711016 w 1421109"/>
              <a:gd name="connsiteY12" fmla="*/ 569620 h 2310347"/>
              <a:gd name="connsiteX13" fmla="*/ 729319 w 1421109"/>
              <a:gd name="connsiteY13" fmla="*/ 957827 h 2310347"/>
              <a:gd name="connsiteX14" fmla="*/ 543268 w 1421109"/>
              <a:gd name="connsiteY14" fmla="*/ 8 h 2310347"/>
              <a:gd name="connsiteX15" fmla="*/ 473286 w 1421109"/>
              <a:gd name="connsiteY15" fmla="*/ 1312127 h 2310347"/>
              <a:gd name="connsiteX16" fmla="*/ 338442 w 1421109"/>
              <a:gd name="connsiteY16" fmla="*/ 1258222 h 2310347"/>
              <a:gd name="connsiteX17" fmla="*/ 719 w 1421109"/>
              <a:gd name="connsiteY17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52597 w 1423213"/>
              <a:gd name="connsiteY9" fmla="*/ 669082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52597 w 1423213"/>
              <a:gd name="connsiteY9" fmla="*/ 669082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927050 w 1423213"/>
              <a:gd name="connsiteY11" fmla="*/ 614956 h 2310347"/>
              <a:gd name="connsiteX12" fmla="*/ 957315 w 1423213"/>
              <a:gd name="connsiteY12" fmla="*/ 944170 h 2310347"/>
              <a:gd name="connsiteX13" fmla="*/ 711016 w 1423213"/>
              <a:gd name="connsiteY13" fmla="*/ 569620 h 2310347"/>
              <a:gd name="connsiteX14" fmla="*/ 729319 w 1423213"/>
              <a:gd name="connsiteY14" fmla="*/ 957827 h 2310347"/>
              <a:gd name="connsiteX15" fmla="*/ 543268 w 1423213"/>
              <a:gd name="connsiteY15" fmla="*/ 8 h 2310347"/>
              <a:gd name="connsiteX16" fmla="*/ 473286 w 1423213"/>
              <a:gd name="connsiteY16" fmla="*/ 1312127 h 2310347"/>
              <a:gd name="connsiteX17" fmla="*/ 338442 w 1423213"/>
              <a:gd name="connsiteY17" fmla="*/ 1258222 h 2310347"/>
              <a:gd name="connsiteX18" fmla="*/ 719 w 1423213"/>
              <a:gd name="connsiteY18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76719 w 1423213"/>
              <a:gd name="connsiteY9" fmla="*/ 664258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86368 w 1423213"/>
              <a:gd name="connsiteY9" fmla="*/ 644961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3213"/>
              <a:gd name="connsiteY0" fmla="*/ 957545 h 2310347"/>
              <a:gd name="connsiteX1" fmla="*/ 140932 w 1423213"/>
              <a:gd name="connsiteY1" fmla="*/ 1353319 h 2310347"/>
              <a:gd name="connsiteX2" fmla="*/ 309182 w 1423213"/>
              <a:gd name="connsiteY2" fmla="*/ 1711764 h 2310347"/>
              <a:gd name="connsiteX3" fmla="*/ 548773 w 1423213"/>
              <a:gd name="connsiteY3" fmla="*/ 1936338 h 2310347"/>
              <a:gd name="connsiteX4" fmla="*/ 582370 w 1423213"/>
              <a:gd name="connsiteY4" fmla="*/ 2297232 h 2310347"/>
              <a:gd name="connsiteX5" fmla="*/ 1253027 w 1423213"/>
              <a:gd name="connsiteY5" fmla="*/ 2310347 h 2310347"/>
              <a:gd name="connsiteX6" fmla="*/ 1262460 w 1423213"/>
              <a:gd name="connsiteY6" fmla="*/ 1987074 h 2310347"/>
              <a:gd name="connsiteX7" fmla="*/ 1421092 w 1423213"/>
              <a:gd name="connsiteY7" fmla="*/ 1126548 h 2310347"/>
              <a:gd name="connsiteX8" fmla="*/ 1378773 w 1423213"/>
              <a:gd name="connsiteY8" fmla="*/ 734522 h 2310347"/>
              <a:gd name="connsiteX9" fmla="*/ 1186368 w 1423213"/>
              <a:gd name="connsiteY9" fmla="*/ 644961 h 2310347"/>
              <a:gd name="connsiteX10" fmla="*/ 1168953 w 1423213"/>
              <a:gd name="connsiteY10" fmla="*/ 968062 h 2310347"/>
              <a:gd name="connsiteX11" fmla="*/ 1156855 w 1423213"/>
              <a:gd name="connsiteY11" fmla="*/ 657333 h 2310347"/>
              <a:gd name="connsiteX12" fmla="*/ 927050 w 1423213"/>
              <a:gd name="connsiteY12" fmla="*/ 614956 h 2310347"/>
              <a:gd name="connsiteX13" fmla="*/ 957315 w 1423213"/>
              <a:gd name="connsiteY13" fmla="*/ 944170 h 2310347"/>
              <a:gd name="connsiteX14" fmla="*/ 711016 w 1423213"/>
              <a:gd name="connsiteY14" fmla="*/ 569620 h 2310347"/>
              <a:gd name="connsiteX15" fmla="*/ 729319 w 1423213"/>
              <a:gd name="connsiteY15" fmla="*/ 957827 h 2310347"/>
              <a:gd name="connsiteX16" fmla="*/ 543268 w 1423213"/>
              <a:gd name="connsiteY16" fmla="*/ 8 h 2310347"/>
              <a:gd name="connsiteX17" fmla="*/ 473286 w 1423213"/>
              <a:gd name="connsiteY17" fmla="*/ 1312127 h 2310347"/>
              <a:gd name="connsiteX18" fmla="*/ 338442 w 1423213"/>
              <a:gd name="connsiteY18" fmla="*/ 1258222 h 2310347"/>
              <a:gd name="connsiteX19" fmla="*/ 719 w 1423213"/>
              <a:gd name="connsiteY19" fmla="*/ 957545 h 2310347"/>
              <a:gd name="connsiteX0" fmla="*/ 719 w 1426650"/>
              <a:gd name="connsiteY0" fmla="*/ 957545 h 2310347"/>
              <a:gd name="connsiteX1" fmla="*/ 140932 w 1426650"/>
              <a:gd name="connsiteY1" fmla="*/ 1353319 h 2310347"/>
              <a:gd name="connsiteX2" fmla="*/ 309182 w 1426650"/>
              <a:gd name="connsiteY2" fmla="*/ 1711764 h 2310347"/>
              <a:gd name="connsiteX3" fmla="*/ 548773 w 1426650"/>
              <a:gd name="connsiteY3" fmla="*/ 1936338 h 2310347"/>
              <a:gd name="connsiteX4" fmla="*/ 582370 w 1426650"/>
              <a:gd name="connsiteY4" fmla="*/ 2297232 h 2310347"/>
              <a:gd name="connsiteX5" fmla="*/ 1253027 w 1426650"/>
              <a:gd name="connsiteY5" fmla="*/ 2310347 h 2310347"/>
              <a:gd name="connsiteX6" fmla="*/ 1262460 w 1426650"/>
              <a:gd name="connsiteY6" fmla="*/ 1987074 h 2310347"/>
              <a:gd name="connsiteX7" fmla="*/ 1421092 w 1426650"/>
              <a:gd name="connsiteY7" fmla="*/ 1126548 h 2310347"/>
              <a:gd name="connsiteX8" fmla="*/ 1393246 w 1426650"/>
              <a:gd name="connsiteY8" fmla="*/ 734522 h 2310347"/>
              <a:gd name="connsiteX9" fmla="*/ 1186368 w 1426650"/>
              <a:gd name="connsiteY9" fmla="*/ 644961 h 2310347"/>
              <a:gd name="connsiteX10" fmla="*/ 1168953 w 1426650"/>
              <a:gd name="connsiteY10" fmla="*/ 968062 h 2310347"/>
              <a:gd name="connsiteX11" fmla="*/ 1156855 w 1426650"/>
              <a:gd name="connsiteY11" fmla="*/ 657333 h 2310347"/>
              <a:gd name="connsiteX12" fmla="*/ 927050 w 1426650"/>
              <a:gd name="connsiteY12" fmla="*/ 614956 h 2310347"/>
              <a:gd name="connsiteX13" fmla="*/ 957315 w 1426650"/>
              <a:gd name="connsiteY13" fmla="*/ 944170 h 2310347"/>
              <a:gd name="connsiteX14" fmla="*/ 711016 w 1426650"/>
              <a:gd name="connsiteY14" fmla="*/ 569620 h 2310347"/>
              <a:gd name="connsiteX15" fmla="*/ 729319 w 1426650"/>
              <a:gd name="connsiteY15" fmla="*/ 957827 h 2310347"/>
              <a:gd name="connsiteX16" fmla="*/ 543268 w 1426650"/>
              <a:gd name="connsiteY16" fmla="*/ 8 h 2310347"/>
              <a:gd name="connsiteX17" fmla="*/ 473286 w 1426650"/>
              <a:gd name="connsiteY17" fmla="*/ 1312127 h 2310347"/>
              <a:gd name="connsiteX18" fmla="*/ 338442 w 1426650"/>
              <a:gd name="connsiteY18" fmla="*/ 1258222 h 2310347"/>
              <a:gd name="connsiteX19" fmla="*/ 719 w 1426650"/>
              <a:gd name="connsiteY19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711016 w 1422362"/>
              <a:gd name="connsiteY14" fmla="*/ 569620 h 2310347"/>
              <a:gd name="connsiteX15" fmla="*/ 729319 w 1422362"/>
              <a:gd name="connsiteY15" fmla="*/ 957827 h 2310347"/>
              <a:gd name="connsiteX16" fmla="*/ 543268 w 1422362"/>
              <a:gd name="connsiteY16" fmla="*/ 8 h 2310347"/>
              <a:gd name="connsiteX17" fmla="*/ 473286 w 1422362"/>
              <a:gd name="connsiteY17" fmla="*/ 1312127 h 2310347"/>
              <a:gd name="connsiteX18" fmla="*/ 338442 w 1422362"/>
              <a:gd name="connsiteY18" fmla="*/ 1258222 h 2310347"/>
              <a:gd name="connsiteX19" fmla="*/ 719 w 1422362"/>
              <a:gd name="connsiteY19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86368 w 1422362"/>
              <a:gd name="connsiteY9" fmla="*/ 644961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957545 h 2310347"/>
              <a:gd name="connsiteX1" fmla="*/ 140932 w 1422362"/>
              <a:gd name="connsiteY1" fmla="*/ 1353319 h 2310347"/>
              <a:gd name="connsiteX2" fmla="*/ 309182 w 1422362"/>
              <a:gd name="connsiteY2" fmla="*/ 1711764 h 2310347"/>
              <a:gd name="connsiteX3" fmla="*/ 548773 w 1422362"/>
              <a:gd name="connsiteY3" fmla="*/ 1936338 h 2310347"/>
              <a:gd name="connsiteX4" fmla="*/ 582370 w 1422362"/>
              <a:gd name="connsiteY4" fmla="*/ 2297232 h 2310347"/>
              <a:gd name="connsiteX5" fmla="*/ 1253027 w 1422362"/>
              <a:gd name="connsiteY5" fmla="*/ 2310347 h 2310347"/>
              <a:gd name="connsiteX6" fmla="*/ 1262460 w 1422362"/>
              <a:gd name="connsiteY6" fmla="*/ 1987074 h 2310347"/>
              <a:gd name="connsiteX7" fmla="*/ 1421092 w 1422362"/>
              <a:gd name="connsiteY7" fmla="*/ 1126548 h 2310347"/>
              <a:gd name="connsiteX8" fmla="*/ 1369124 w 1422362"/>
              <a:gd name="connsiteY8" fmla="*/ 700752 h 2310347"/>
              <a:gd name="connsiteX9" fmla="*/ 1176719 w 1422362"/>
              <a:gd name="connsiteY9" fmla="*/ 669083 h 2310347"/>
              <a:gd name="connsiteX10" fmla="*/ 1168953 w 1422362"/>
              <a:gd name="connsiteY10" fmla="*/ 968062 h 2310347"/>
              <a:gd name="connsiteX11" fmla="*/ 1156855 w 1422362"/>
              <a:gd name="connsiteY11" fmla="*/ 657333 h 2310347"/>
              <a:gd name="connsiteX12" fmla="*/ 927050 w 1422362"/>
              <a:gd name="connsiteY12" fmla="*/ 614956 h 2310347"/>
              <a:gd name="connsiteX13" fmla="*/ 957315 w 1422362"/>
              <a:gd name="connsiteY13" fmla="*/ 944170 h 2310347"/>
              <a:gd name="connsiteX14" fmla="*/ 905990 w 1422362"/>
              <a:gd name="connsiteY14" fmla="*/ 613914 h 2310347"/>
              <a:gd name="connsiteX15" fmla="*/ 711016 w 1422362"/>
              <a:gd name="connsiteY15" fmla="*/ 569620 h 2310347"/>
              <a:gd name="connsiteX16" fmla="*/ 729319 w 1422362"/>
              <a:gd name="connsiteY16" fmla="*/ 957827 h 2310347"/>
              <a:gd name="connsiteX17" fmla="*/ 543268 w 1422362"/>
              <a:gd name="connsiteY17" fmla="*/ 8 h 2310347"/>
              <a:gd name="connsiteX18" fmla="*/ 473286 w 1422362"/>
              <a:gd name="connsiteY18" fmla="*/ 1312127 h 2310347"/>
              <a:gd name="connsiteX19" fmla="*/ 338442 w 1422362"/>
              <a:gd name="connsiteY19" fmla="*/ 1258222 h 2310347"/>
              <a:gd name="connsiteX20" fmla="*/ 719 w 1422362"/>
              <a:gd name="connsiteY20" fmla="*/ 957545 h 2310347"/>
              <a:gd name="connsiteX0" fmla="*/ 719 w 1422362"/>
              <a:gd name="connsiteY0" fmla="*/ 1028697 h 2381499"/>
              <a:gd name="connsiteX1" fmla="*/ 140932 w 1422362"/>
              <a:gd name="connsiteY1" fmla="*/ 1424471 h 2381499"/>
              <a:gd name="connsiteX2" fmla="*/ 309182 w 1422362"/>
              <a:gd name="connsiteY2" fmla="*/ 1782916 h 2381499"/>
              <a:gd name="connsiteX3" fmla="*/ 548773 w 1422362"/>
              <a:gd name="connsiteY3" fmla="*/ 2007490 h 2381499"/>
              <a:gd name="connsiteX4" fmla="*/ 582370 w 1422362"/>
              <a:gd name="connsiteY4" fmla="*/ 2368384 h 2381499"/>
              <a:gd name="connsiteX5" fmla="*/ 1253027 w 1422362"/>
              <a:gd name="connsiteY5" fmla="*/ 2381499 h 2381499"/>
              <a:gd name="connsiteX6" fmla="*/ 1262460 w 1422362"/>
              <a:gd name="connsiteY6" fmla="*/ 2058226 h 2381499"/>
              <a:gd name="connsiteX7" fmla="*/ 1421092 w 1422362"/>
              <a:gd name="connsiteY7" fmla="*/ 1197700 h 2381499"/>
              <a:gd name="connsiteX8" fmla="*/ 1369124 w 1422362"/>
              <a:gd name="connsiteY8" fmla="*/ 771904 h 2381499"/>
              <a:gd name="connsiteX9" fmla="*/ 1176719 w 1422362"/>
              <a:gd name="connsiteY9" fmla="*/ 740235 h 2381499"/>
              <a:gd name="connsiteX10" fmla="*/ 1168953 w 1422362"/>
              <a:gd name="connsiteY10" fmla="*/ 1039214 h 2381499"/>
              <a:gd name="connsiteX11" fmla="*/ 1156855 w 1422362"/>
              <a:gd name="connsiteY11" fmla="*/ 728485 h 2381499"/>
              <a:gd name="connsiteX12" fmla="*/ 927050 w 1422362"/>
              <a:gd name="connsiteY12" fmla="*/ 686108 h 2381499"/>
              <a:gd name="connsiteX13" fmla="*/ 957315 w 1422362"/>
              <a:gd name="connsiteY13" fmla="*/ 1015322 h 2381499"/>
              <a:gd name="connsiteX14" fmla="*/ 905990 w 1422362"/>
              <a:gd name="connsiteY14" fmla="*/ 685066 h 2381499"/>
              <a:gd name="connsiteX15" fmla="*/ 711016 w 1422362"/>
              <a:gd name="connsiteY15" fmla="*/ 640772 h 2381499"/>
              <a:gd name="connsiteX16" fmla="*/ 729319 w 1422362"/>
              <a:gd name="connsiteY16" fmla="*/ 1028979 h 2381499"/>
              <a:gd name="connsiteX17" fmla="*/ 543268 w 1422362"/>
              <a:gd name="connsiteY17" fmla="*/ 71160 h 2381499"/>
              <a:gd name="connsiteX18" fmla="*/ 471802 w 1422362"/>
              <a:gd name="connsiteY18" fmla="*/ 217109 h 2381499"/>
              <a:gd name="connsiteX19" fmla="*/ 473286 w 1422362"/>
              <a:gd name="connsiteY19" fmla="*/ 1383279 h 2381499"/>
              <a:gd name="connsiteX20" fmla="*/ 338442 w 1422362"/>
              <a:gd name="connsiteY20" fmla="*/ 1329374 h 2381499"/>
              <a:gd name="connsiteX21" fmla="*/ 719 w 1422362"/>
              <a:gd name="connsiteY21" fmla="*/ 1028697 h 2381499"/>
              <a:gd name="connsiteX0" fmla="*/ 719 w 1422362"/>
              <a:gd name="connsiteY0" fmla="*/ 1028697 h 2381499"/>
              <a:gd name="connsiteX1" fmla="*/ 140932 w 1422362"/>
              <a:gd name="connsiteY1" fmla="*/ 1424471 h 2381499"/>
              <a:gd name="connsiteX2" fmla="*/ 309182 w 1422362"/>
              <a:gd name="connsiteY2" fmla="*/ 1782916 h 2381499"/>
              <a:gd name="connsiteX3" fmla="*/ 548773 w 1422362"/>
              <a:gd name="connsiteY3" fmla="*/ 2007490 h 2381499"/>
              <a:gd name="connsiteX4" fmla="*/ 582370 w 1422362"/>
              <a:gd name="connsiteY4" fmla="*/ 2368384 h 2381499"/>
              <a:gd name="connsiteX5" fmla="*/ 1253027 w 1422362"/>
              <a:gd name="connsiteY5" fmla="*/ 2381499 h 2381499"/>
              <a:gd name="connsiteX6" fmla="*/ 1262460 w 1422362"/>
              <a:gd name="connsiteY6" fmla="*/ 2058226 h 2381499"/>
              <a:gd name="connsiteX7" fmla="*/ 1421092 w 1422362"/>
              <a:gd name="connsiteY7" fmla="*/ 1197700 h 2381499"/>
              <a:gd name="connsiteX8" fmla="*/ 1369124 w 1422362"/>
              <a:gd name="connsiteY8" fmla="*/ 771904 h 2381499"/>
              <a:gd name="connsiteX9" fmla="*/ 1176719 w 1422362"/>
              <a:gd name="connsiteY9" fmla="*/ 740235 h 2381499"/>
              <a:gd name="connsiteX10" fmla="*/ 1168953 w 1422362"/>
              <a:gd name="connsiteY10" fmla="*/ 1039214 h 2381499"/>
              <a:gd name="connsiteX11" fmla="*/ 1156855 w 1422362"/>
              <a:gd name="connsiteY11" fmla="*/ 728485 h 2381499"/>
              <a:gd name="connsiteX12" fmla="*/ 927050 w 1422362"/>
              <a:gd name="connsiteY12" fmla="*/ 686108 h 2381499"/>
              <a:gd name="connsiteX13" fmla="*/ 957315 w 1422362"/>
              <a:gd name="connsiteY13" fmla="*/ 1015322 h 2381499"/>
              <a:gd name="connsiteX14" fmla="*/ 905990 w 1422362"/>
              <a:gd name="connsiteY14" fmla="*/ 685066 h 2381499"/>
              <a:gd name="connsiteX15" fmla="*/ 711016 w 1422362"/>
              <a:gd name="connsiteY15" fmla="*/ 640772 h 2381499"/>
              <a:gd name="connsiteX16" fmla="*/ 729319 w 1422362"/>
              <a:gd name="connsiteY16" fmla="*/ 1028979 h 2381499"/>
              <a:gd name="connsiteX17" fmla="*/ 543268 w 1422362"/>
              <a:gd name="connsiteY17" fmla="*/ 71160 h 2381499"/>
              <a:gd name="connsiteX18" fmla="*/ 471802 w 1422362"/>
              <a:gd name="connsiteY18" fmla="*/ 217109 h 2381499"/>
              <a:gd name="connsiteX19" fmla="*/ 473286 w 1422362"/>
              <a:gd name="connsiteY19" fmla="*/ 1383279 h 2381499"/>
              <a:gd name="connsiteX20" fmla="*/ 338442 w 1422362"/>
              <a:gd name="connsiteY20" fmla="*/ 1329374 h 2381499"/>
              <a:gd name="connsiteX21" fmla="*/ 719 w 1422362"/>
              <a:gd name="connsiteY21" fmla="*/ 1028697 h 2381499"/>
              <a:gd name="connsiteX0" fmla="*/ 719 w 1422362"/>
              <a:gd name="connsiteY0" fmla="*/ 1025260 h 2378062"/>
              <a:gd name="connsiteX1" fmla="*/ 140932 w 1422362"/>
              <a:gd name="connsiteY1" fmla="*/ 1421034 h 2378062"/>
              <a:gd name="connsiteX2" fmla="*/ 309182 w 1422362"/>
              <a:gd name="connsiteY2" fmla="*/ 1779479 h 2378062"/>
              <a:gd name="connsiteX3" fmla="*/ 548773 w 1422362"/>
              <a:gd name="connsiteY3" fmla="*/ 2004053 h 2378062"/>
              <a:gd name="connsiteX4" fmla="*/ 582370 w 1422362"/>
              <a:gd name="connsiteY4" fmla="*/ 2364947 h 2378062"/>
              <a:gd name="connsiteX5" fmla="*/ 1253027 w 1422362"/>
              <a:gd name="connsiteY5" fmla="*/ 2378062 h 2378062"/>
              <a:gd name="connsiteX6" fmla="*/ 1262460 w 1422362"/>
              <a:gd name="connsiteY6" fmla="*/ 2054789 h 2378062"/>
              <a:gd name="connsiteX7" fmla="*/ 1421092 w 1422362"/>
              <a:gd name="connsiteY7" fmla="*/ 1194263 h 2378062"/>
              <a:gd name="connsiteX8" fmla="*/ 1369124 w 1422362"/>
              <a:gd name="connsiteY8" fmla="*/ 768467 h 2378062"/>
              <a:gd name="connsiteX9" fmla="*/ 1176719 w 1422362"/>
              <a:gd name="connsiteY9" fmla="*/ 736798 h 2378062"/>
              <a:gd name="connsiteX10" fmla="*/ 1168953 w 1422362"/>
              <a:gd name="connsiteY10" fmla="*/ 1035777 h 2378062"/>
              <a:gd name="connsiteX11" fmla="*/ 1156855 w 1422362"/>
              <a:gd name="connsiteY11" fmla="*/ 725048 h 2378062"/>
              <a:gd name="connsiteX12" fmla="*/ 927050 w 1422362"/>
              <a:gd name="connsiteY12" fmla="*/ 682671 h 2378062"/>
              <a:gd name="connsiteX13" fmla="*/ 957315 w 1422362"/>
              <a:gd name="connsiteY13" fmla="*/ 1011885 h 2378062"/>
              <a:gd name="connsiteX14" fmla="*/ 905990 w 1422362"/>
              <a:gd name="connsiteY14" fmla="*/ 681629 h 2378062"/>
              <a:gd name="connsiteX15" fmla="*/ 711016 w 1422362"/>
              <a:gd name="connsiteY15" fmla="*/ 637335 h 2378062"/>
              <a:gd name="connsiteX16" fmla="*/ 729319 w 1422362"/>
              <a:gd name="connsiteY16" fmla="*/ 1025542 h 2378062"/>
              <a:gd name="connsiteX17" fmla="*/ 543268 w 1422362"/>
              <a:gd name="connsiteY17" fmla="*/ 67723 h 2378062"/>
              <a:gd name="connsiteX18" fmla="*/ 471802 w 1422362"/>
              <a:gd name="connsiteY18" fmla="*/ 213672 h 2378062"/>
              <a:gd name="connsiteX19" fmla="*/ 473286 w 1422362"/>
              <a:gd name="connsiteY19" fmla="*/ 1379842 h 2378062"/>
              <a:gd name="connsiteX20" fmla="*/ 338442 w 1422362"/>
              <a:gd name="connsiteY20" fmla="*/ 1325937 h 2378062"/>
              <a:gd name="connsiteX21" fmla="*/ 719 w 1422362"/>
              <a:gd name="connsiteY21" fmla="*/ 1025260 h 2378062"/>
              <a:gd name="connsiteX0" fmla="*/ 719 w 1422362"/>
              <a:gd name="connsiteY0" fmla="*/ 1011512 h 2364314"/>
              <a:gd name="connsiteX1" fmla="*/ 140932 w 1422362"/>
              <a:gd name="connsiteY1" fmla="*/ 1407286 h 2364314"/>
              <a:gd name="connsiteX2" fmla="*/ 309182 w 1422362"/>
              <a:gd name="connsiteY2" fmla="*/ 1765731 h 2364314"/>
              <a:gd name="connsiteX3" fmla="*/ 548773 w 1422362"/>
              <a:gd name="connsiteY3" fmla="*/ 1990305 h 2364314"/>
              <a:gd name="connsiteX4" fmla="*/ 582370 w 1422362"/>
              <a:gd name="connsiteY4" fmla="*/ 2351199 h 2364314"/>
              <a:gd name="connsiteX5" fmla="*/ 1253027 w 1422362"/>
              <a:gd name="connsiteY5" fmla="*/ 2364314 h 2364314"/>
              <a:gd name="connsiteX6" fmla="*/ 1262460 w 1422362"/>
              <a:gd name="connsiteY6" fmla="*/ 2041041 h 2364314"/>
              <a:gd name="connsiteX7" fmla="*/ 1421092 w 1422362"/>
              <a:gd name="connsiteY7" fmla="*/ 1180515 h 2364314"/>
              <a:gd name="connsiteX8" fmla="*/ 1369124 w 1422362"/>
              <a:gd name="connsiteY8" fmla="*/ 754719 h 2364314"/>
              <a:gd name="connsiteX9" fmla="*/ 1176719 w 1422362"/>
              <a:gd name="connsiteY9" fmla="*/ 723050 h 2364314"/>
              <a:gd name="connsiteX10" fmla="*/ 1168953 w 1422362"/>
              <a:gd name="connsiteY10" fmla="*/ 1022029 h 2364314"/>
              <a:gd name="connsiteX11" fmla="*/ 1156855 w 1422362"/>
              <a:gd name="connsiteY11" fmla="*/ 711300 h 2364314"/>
              <a:gd name="connsiteX12" fmla="*/ 927050 w 1422362"/>
              <a:gd name="connsiteY12" fmla="*/ 668923 h 2364314"/>
              <a:gd name="connsiteX13" fmla="*/ 957315 w 1422362"/>
              <a:gd name="connsiteY13" fmla="*/ 998137 h 2364314"/>
              <a:gd name="connsiteX14" fmla="*/ 905990 w 1422362"/>
              <a:gd name="connsiteY14" fmla="*/ 667881 h 2364314"/>
              <a:gd name="connsiteX15" fmla="*/ 711016 w 1422362"/>
              <a:gd name="connsiteY15" fmla="*/ 623587 h 2364314"/>
              <a:gd name="connsiteX16" fmla="*/ 729319 w 1422362"/>
              <a:gd name="connsiteY16" fmla="*/ 1011794 h 2364314"/>
              <a:gd name="connsiteX17" fmla="*/ 630106 w 1422362"/>
              <a:gd name="connsiteY17" fmla="*/ 73272 h 2364314"/>
              <a:gd name="connsiteX18" fmla="*/ 471802 w 1422362"/>
              <a:gd name="connsiteY18" fmla="*/ 199924 h 2364314"/>
              <a:gd name="connsiteX19" fmla="*/ 473286 w 1422362"/>
              <a:gd name="connsiteY19" fmla="*/ 1366094 h 2364314"/>
              <a:gd name="connsiteX20" fmla="*/ 338442 w 1422362"/>
              <a:gd name="connsiteY20" fmla="*/ 1312189 h 2364314"/>
              <a:gd name="connsiteX21" fmla="*/ 719 w 1422362"/>
              <a:gd name="connsiteY21" fmla="*/ 1011512 h 2364314"/>
              <a:gd name="connsiteX0" fmla="*/ 719 w 1422362"/>
              <a:gd name="connsiteY0" fmla="*/ 938672 h 2291474"/>
              <a:gd name="connsiteX1" fmla="*/ 140932 w 1422362"/>
              <a:gd name="connsiteY1" fmla="*/ 1334446 h 2291474"/>
              <a:gd name="connsiteX2" fmla="*/ 309182 w 1422362"/>
              <a:gd name="connsiteY2" fmla="*/ 1692891 h 2291474"/>
              <a:gd name="connsiteX3" fmla="*/ 548773 w 1422362"/>
              <a:gd name="connsiteY3" fmla="*/ 1917465 h 2291474"/>
              <a:gd name="connsiteX4" fmla="*/ 582370 w 1422362"/>
              <a:gd name="connsiteY4" fmla="*/ 2278359 h 2291474"/>
              <a:gd name="connsiteX5" fmla="*/ 1253027 w 1422362"/>
              <a:gd name="connsiteY5" fmla="*/ 2291474 h 2291474"/>
              <a:gd name="connsiteX6" fmla="*/ 1262460 w 1422362"/>
              <a:gd name="connsiteY6" fmla="*/ 1968201 h 2291474"/>
              <a:gd name="connsiteX7" fmla="*/ 1421092 w 1422362"/>
              <a:gd name="connsiteY7" fmla="*/ 1107675 h 2291474"/>
              <a:gd name="connsiteX8" fmla="*/ 1369124 w 1422362"/>
              <a:gd name="connsiteY8" fmla="*/ 681879 h 2291474"/>
              <a:gd name="connsiteX9" fmla="*/ 1176719 w 1422362"/>
              <a:gd name="connsiteY9" fmla="*/ 650210 h 2291474"/>
              <a:gd name="connsiteX10" fmla="*/ 1168953 w 1422362"/>
              <a:gd name="connsiteY10" fmla="*/ 949189 h 2291474"/>
              <a:gd name="connsiteX11" fmla="*/ 1156855 w 1422362"/>
              <a:gd name="connsiteY11" fmla="*/ 638460 h 2291474"/>
              <a:gd name="connsiteX12" fmla="*/ 927050 w 1422362"/>
              <a:gd name="connsiteY12" fmla="*/ 596083 h 2291474"/>
              <a:gd name="connsiteX13" fmla="*/ 957315 w 1422362"/>
              <a:gd name="connsiteY13" fmla="*/ 925297 h 2291474"/>
              <a:gd name="connsiteX14" fmla="*/ 905990 w 1422362"/>
              <a:gd name="connsiteY14" fmla="*/ 595041 h 2291474"/>
              <a:gd name="connsiteX15" fmla="*/ 711016 w 1422362"/>
              <a:gd name="connsiteY15" fmla="*/ 550747 h 2291474"/>
              <a:gd name="connsiteX16" fmla="*/ 729319 w 1422362"/>
              <a:gd name="connsiteY16" fmla="*/ 938954 h 2291474"/>
              <a:gd name="connsiteX17" fmla="*/ 673525 w 1422362"/>
              <a:gd name="connsiteY17" fmla="*/ 130688 h 2291474"/>
              <a:gd name="connsiteX18" fmla="*/ 471802 w 1422362"/>
              <a:gd name="connsiteY18" fmla="*/ 127084 h 2291474"/>
              <a:gd name="connsiteX19" fmla="*/ 473286 w 1422362"/>
              <a:gd name="connsiteY19" fmla="*/ 1293254 h 2291474"/>
              <a:gd name="connsiteX20" fmla="*/ 338442 w 1422362"/>
              <a:gd name="connsiteY20" fmla="*/ 1239349 h 2291474"/>
              <a:gd name="connsiteX21" fmla="*/ 719 w 1422362"/>
              <a:gd name="connsiteY21" fmla="*/ 938672 h 2291474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29319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48524 h 2301326"/>
              <a:gd name="connsiteX1" fmla="*/ 140932 w 1422362"/>
              <a:gd name="connsiteY1" fmla="*/ 1344298 h 2301326"/>
              <a:gd name="connsiteX2" fmla="*/ 309182 w 1422362"/>
              <a:gd name="connsiteY2" fmla="*/ 1702743 h 2301326"/>
              <a:gd name="connsiteX3" fmla="*/ 548773 w 1422362"/>
              <a:gd name="connsiteY3" fmla="*/ 1927317 h 2301326"/>
              <a:gd name="connsiteX4" fmla="*/ 582370 w 1422362"/>
              <a:gd name="connsiteY4" fmla="*/ 2288211 h 2301326"/>
              <a:gd name="connsiteX5" fmla="*/ 1253027 w 1422362"/>
              <a:gd name="connsiteY5" fmla="*/ 2301326 h 2301326"/>
              <a:gd name="connsiteX6" fmla="*/ 1262460 w 1422362"/>
              <a:gd name="connsiteY6" fmla="*/ 1978053 h 2301326"/>
              <a:gd name="connsiteX7" fmla="*/ 1421092 w 1422362"/>
              <a:gd name="connsiteY7" fmla="*/ 1117527 h 2301326"/>
              <a:gd name="connsiteX8" fmla="*/ 1369124 w 1422362"/>
              <a:gd name="connsiteY8" fmla="*/ 691731 h 2301326"/>
              <a:gd name="connsiteX9" fmla="*/ 1176719 w 1422362"/>
              <a:gd name="connsiteY9" fmla="*/ 660062 h 2301326"/>
              <a:gd name="connsiteX10" fmla="*/ 1168953 w 1422362"/>
              <a:gd name="connsiteY10" fmla="*/ 959041 h 2301326"/>
              <a:gd name="connsiteX11" fmla="*/ 1156855 w 1422362"/>
              <a:gd name="connsiteY11" fmla="*/ 648312 h 2301326"/>
              <a:gd name="connsiteX12" fmla="*/ 927050 w 1422362"/>
              <a:gd name="connsiteY12" fmla="*/ 605935 h 2301326"/>
              <a:gd name="connsiteX13" fmla="*/ 957315 w 1422362"/>
              <a:gd name="connsiteY13" fmla="*/ 935149 h 2301326"/>
              <a:gd name="connsiteX14" fmla="*/ 905990 w 1422362"/>
              <a:gd name="connsiteY14" fmla="*/ 604893 h 2301326"/>
              <a:gd name="connsiteX15" fmla="*/ 711016 w 1422362"/>
              <a:gd name="connsiteY15" fmla="*/ 560599 h 2301326"/>
              <a:gd name="connsiteX16" fmla="*/ 714846 w 1422362"/>
              <a:gd name="connsiteY16" fmla="*/ 948806 h 2301326"/>
              <a:gd name="connsiteX17" fmla="*/ 673525 w 1422362"/>
              <a:gd name="connsiteY17" fmla="*/ 140540 h 2301326"/>
              <a:gd name="connsiteX18" fmla="*/ 471802 w 1422362"/>
              <a:gd name="connsiteY18" fmla="*/ 136936 h 2301326"/>
              <a:gd name="connsiteX19" fmla="*/ 473286 w 1422362"/>
              <a:gd name="connsiteY19" fmla="*/ 1303106 h 2301326"/>
              <a:gd name="connsiteX20" fmla="*/ 338442 w 1422362"/>
              <a:gd name="connsiteY20" fmla="*/ 1249201 h 2301326"/>
              <a:gd name="connsiteX21" fmla="*/ 719 w 1422362"/>
              <a:gd name="connsiteY21" fmla="*/ 948524 h 2301326"/>
              <a:gd name="connsiteX0" fmla="*/ 719 w 1422362"/>
              <a:gd name="connsiteY0" fmla="*/ 914198 h 2267000"/>
              <a:gd name="connsiteX1" fmla="*/ 140932 w 1422362"/>
              <a:gd name="connsiteY1" fmla="*/ 1309972 h 2267000"/>
              <a:gd name="connsiteX2" fmla="*/ 309182 w 1422362"/>
              <a:gd name="connsiteY2" fmla="*/ 1668417 h 2267000"/>
              <a:gd name="connsiteX3" fmla="*/ 548773 w 1422362"/>
              <a:gd name="connsiteY3" fmla="*/ 1892991 h 2267000"/>
              <a:gd name="connsiteX4" fmla="*/ 582370 w 1422362"/>
              <a:gd name="connsiteY4" fmla="*/ 2253885 h 2267000"/>
              <a:gd name="connsiteX5" fmla="*/ 1253027 w 1422362"/>
              <a:gd name="connsiteY5" fmla="*/ 2267000 h 2267000"/>
              <a:gd name="connsiteX6" fmla="*/ 1262460 w 1422362"/>
              <a:gd name="connsiteY6" fmla="*/ 1943727 h 2267000"/>
              <a:gd name="connsiteX7" fmla="*/ 1421092 w 1422362"/>
              <a:gd name="connsiteY7" fmla="*/ 1083201 h 2267000"/>
              <a:gd name="connsiteX8" fmla="*/ 1369124 w 1422362"/>
              <a:gd name="connsiteY8" fmla="*/ 657405 h 2267000"/>
              <a:gd name="connsiteX9" fmla="*/ 1176719 w 1422362"/>
              <a:gd name="connsiteY9" fmla="*/ 625736 h 2267000"/>
              <a:gd name="connsiteX10" fmla="*/ 1168953 w 1422362"/>
              <a:gd name="connsiteY10" fmla="*/ 924715 h 2267000"/>
              <a:gd name="connsiteX11" fmla="*/ 1156855 w 1422362"/>
              <a:gd name="connsiteY11" fmla="*/ 613986 h 2267000"/>
              <a:gd name="connsiteX12" fmla="*/ 927050 w 1422362"/>
              <a:gd name="connsiteY12" fmla="*/ 571609 h 2267000"/>
              <a:gd name="connsiteX13" fmla="*/ 957315 w 1422362"/>
              <a:gd name="connsiteY13" fmla="*/ 900823 h 2267000"/>
              <a:gd name="connsiteX14" fmla="*/ 905990 w 1422362"/>
              <a:gd name="connsiteY14" fmla="*/ 570567 h 2267000"/>
              <a:gd name="connsiteX15" fmla="*/ 711016 w 1422362"/>
              <a:gd name="connsiteY15" fmla="*/ 526273 h 2267000"/>
              <a:gd name="connsiteX16" fmla="*/ 714846 w 1422362"/>
              <a:gd name="connsiteY16" fmla="*/ 914480 h 2267000"/>
              <a:gd name="connsiteX17" fmla="*/ 673525 w 1422362"/>
              <a:gd name="connsiteY17" fmla="*/ 106214 h 2267000"/>
              <a:gd name="connsiteX18" fmla="*/ 486275 w 1422362"/>
              <a:gd name="connsiteY18" fmla="*/ 174974 h 2267000"/>
              <a:gd name="connsiteX19" fmla="*/ 473286 w 1422362"/>
              <a:gd name="connsiteY19" fmla="*/ 1268780 h 2267000"/>
              <a:gd name="connsiteX20" fmla="*/ 338442 w 1422362"/>
              <a:gd name="connsiteY20" fmla="*/ 1214875 h 2267000"/>
              <a:gd name="connsiteX21" fmla="*/ 719 w 1422362"/>
              <a:gd name="connsiteY21" fmla="*/ 914198 h 2267000"/>
              <a:gd name="connsiteX0" fmla="*/ 719 w 1422362"/>
              <a:gd name="connsiteY0" fmla="*/ 897709 h 2250511"/>
              <a:gd name="connsiteX1" fmla="*/ 140932 w 1422362"/>
              <a:gd name="connsiteY1" fmla="*/ 1293483 h 2250511"/>
              <a:gd name="connsiteX2" fmla="*/ 309182 w 1422362"/>
              <a:gd name="connsiteY2" fmla="*/ 1651928 h 2250511"/>
              <a:gd name="connsiteX3" fmla="*/ 548773 w 1422362"/>
              <a:gd name="connsiteY3" fmla="*/ 1876502 h 2250511"/>
              <a:gd name="connsiteX4" fmla="*/ 582370 w 1422362"/>
              <a:gd name="connsiteY4" fmla="*/ 2237396 h 2250511"/>
              <a:gd name="connsiteX5" fmla="*/ 1253027 w 1422362"/>
              <a:gd name="connsiteY5" fmla="*/ 2250511 h 2250511"/>
              <a:gd name="connsiteX6" fmla="*/ 1262460 w 1422362"/>
              <a:gd name="connsiteY6" fmla="*/ 1927238 h 2250511"/>
              <a:gd name="connsiteX7" fmla="*/ 1421092 w 1422362"/>
              <a:gd name="connsiteY7" fmla="*/ 1066712 h 2250511"/>
              <a:gd name="connsiteX8" fmla="*/ 1369124 w 1422362"/>
              <a:gd name="connsiteY8" fmla="*/ 640916 h 2250511"/>
              <a:gd name="connsiteX9" fmla="*/ 1176719 w 1422362"/>
              <a:gd name="connsiteY9" fmla="*/ 609247 h 2250511"/>
              <a:gd name="connsiteX10" fmla="*/ 1168953 w 1422362"/>
              <a:gd name="connsiteY10" fmla="*/ 908226 h 2250511"/>
              <a:gd name="connsiteX11" fmla="*/ 1156855 w 1422362"/>
              <a:gd name="connsiteY11" fmla="*/ 597497 h 2250511"/>
              <a:gd name="connsiteX12" fmla="*/ 927050 w 1422362"/>
              <a:gd name="connsiteY12" fmla="*/ 555120 h 2250511"/>
              <a:gd name="connsiteX13" fmla="*/ 957315 w 1422362"/>
              <a:gd name="connsiteY13" fmla="*/ 884334 h 2250511"/>
              <a:gd name="connsiteX14" fmla="*/ 905990 w 1422362"/>
              <a:gd name="connsiteY14" fmla="*/ 554078 h 2250511"/>
              <a:gd name="connsiteX15" fmla="*/ 711016 w 1422362"/>
              <a:gd name="connsiteY15" fmla="*/ 509784 h 2250511"/>
              <a:gd name="connsiteX16" fmla="*/ 714846 w 1422362"/>
              <a:gd name="connsiteY16" fmla="*/ 897991 h 2250511"/>
              <a:gd name="connsiteX17" fmla="*/ 683174 w 1422362"/>
              <a:gd name="connsiteY17" fmla="*/ 118671 h 2250511"/>
              <a:gd name="connsiteX18" fmla="*/ 486275 w 1422362"/>
              <a:gd name="connsiteY18" fmla="*/ 158485 h 2250511"/>
              <a:gd name="connsiteX19" fmla="*/ 473286 w 1422362"/>
              <a:gd name="connsiteY19" fmla="*/ 1252291 h 2250511"/>
              <a:gd name="connsiteX20" fmla="*/ 338442 w 1422362"/>
              <a:gd name="connsiteY20" fmla="*/ 1198386 h 2250511"/>
              <a:gd name="connsiteX21" fmla="*/ 719 w 1422362"/>
              <a:gd name="connsiteY21" fmla="*/ 897709 h 2250511"/>
              <a:gd name="connsiteX0" fmla="*/ 719 w 1422362"/>
              <a:gd name="connsiteY0" fmla="*/ 897709 h 2250511"/>
              <a:gd name="connsiteX1" fmla="*/ 140932 w 1422362"/>
              <a:gd name="connsiteY1" fmla="*/ 1293483 h 2250511"/>
              <a:gd name="connsiteX2" fmla="*/ 309182 w 1422362"/>
              <a:gd name="connsiteY2" fmla="*/ 1651928 h 2250511"/>
              <a:gd name="connsiteX3" fmla="*/ 548773 w 1422362"/>
              <a:gd name="connsiteY3" fmla="*/ 1876502 h 2250511"/>
              <a:gd name="connsiteX4" fmla="*/ 582370 w 1422362"/>
              <a:gd name="connsiteY4" fmla="*/ 2237396 h 2250511"/>
              <a:gd name="connsiteX5" fmla="*/ 1253027 w 1422362"/>
              <a:gd name="connsiteY5" fmla="*/ 2250511 h 2250511"/>
              <a:gd name="connsiteX6" fmla="*/ 1262460 w 1422362"/>
              <a:gd name="connsiteY6" fmla="*/ 1927238 h 2250511"/>
              <a:gd name="connsiteX7" fmla="*/ 1421092 w 1422362"/>
              <a:gd name="connsiteY7" fmla="*/ 1066712 h 2250511"/>
              <a:gd name="connsiteX8" fmla="*/ 1369124 w 1422362"/>
              <a:gd name="connsiteY8" fmla="*/ 640916 h 2250511"/>
              <a:gd name="connsiteX9" fmla="*/ 1176719 w 1422362"/>
              <a:gd name="connsiteY9" fmla="*/ 609247 h 2250511"/>
              <a:gd name="connsiteX10" fmla="*/ 1168953 w 1422362"/>
              <a:gd name="connsiteY10" fmla="*/ 908226 h 2250511"/>
              <a:gd name="connsiteX11" fmla="*/ 1156855 w 1422362"/>
              <a:gd name="connsiteY11" fmla="*/ 597497 h 2250511"/>
              <a:gd name="connsiteX12" fmla="*/ 927050 w 1422362"/>
              <a:gd name="connsiteY12" fmla="*/ 555120 h 2250511"/>
              <a:gd name="connsiteX13" fmla="*/ 957315 w 1422362"/>
              <a:gd name="connsiteY13" fmla="*/ 884334 h 2250511"/>
              <a:gd name="connsiteX14" fmla="*/ 905990 w 1422362"/>
              <a:gd name="connsiteY14" fmla="*/ 554078 h 2250511"/>
              <a:gd name="connsiteX15" fmla="*/ 711016 w 1422362"/>
              <a:gd name="connsiteY15" fmla="*/ 509784 h 2250511"/>
              <a:gd name="connsiteX16" fmla="*/ 714846 w 1422362"/>
              <a:gd name="connsiteY16" fmla="*/ 897991 h 2250511"/>
              <a:gd name="connsiteX17" fmla="*/ 683174 w 1422362"/>
              <a:gd name="connsiteY17" fmla="*/ 118671 h 2250511"/>
              <a:gd name="connsiteX18" fmla="*/ 486275 w 1422362"/>
              <a:gd name="connsiteY18" fmla="*/ 158485 h 2250511"/>
              <a:gd name="connsiteX19" fmla="*/ 473286 w 1422362"/>
              <a:gd name="connsiteY19" fmla="*/ 1252291 h 2250511"/>
              <a:gd name="connsiteX20" fmla="*/ 338442 w 1422362"/>
              <a:gd name="connsiteY20" fmla="*/ 1198386 h 2250511"/>
              <a:gd name="connsiteX21" fmla="*/ 719 w 1422362"/>
              <a:gd name="connsiteY21" fmla="*/ 897709 h 2250511"/>
              <a:gd name="connsiteX0" fmla="*/ 719 w 1422362"/>
              <a:gd name="connsiteY0" fmla="*/ 904644 h 2257446"/>
              <a:gd name="connsiteX1" fmla="*/ 140932 w 1422362"/>
              <a:gd name="connsiteY1" fmla="*/ 1300418 h 2257446"/>
              <a:gd name="connsiteX2" fmla="*/ 309182 w 1422362"/>
              <a:gd name="connsiteY2" fmla="*/ 1658863 h 2257446"/>
              <a:gd name="connsiteX3" fmla="*/ 548773 w 1422362"/>
              <a:gd name="connsiteY3" fmla="*/ 1883437 h 2257446"/>
              <a:gd name="connsiteX4" fmla="*/ 582370 w 1422362"/>
              <a:gd name="connsiteY4" fmla="*/ 2244331 h 2257446"/>
              <a:gd name="connsiteX5" fmla="*/ 1253027 w 1422362"/>
              <a:gd name="connsiteY5" fmla="*/ 2257446 h 2257446"/>
              <a:gd name="connsiteX6" fmla="*/ 1262460 w 1422362"/>
              <a:gd name="connsiteY6" fmla="*/ 1934173 h 2257446"/>
              <a:gd name="connsiteX7" fmla="*/ 1421092 w 1422362"/>
              <a:gd name="connsiteY7" fmla="*/ 1073647 h 2257446"/>
              <a:gd name="connsiteX8" fmla="*/ 1369124 w 1422362"/>
              <a:gd name="connsiteY8" fmla="*/ 647851 h 2257446"/>
              <a:gd name="connsiteX9" fmla="*/ 1176719 w 1422362"/>
              <a:gd name="connsiteY9" fmla="*/ 616182 h 2257446"/>
              <a:gd name="connsiteX10" fmla="*/ 1168953 w 1422362"/>
              <a:gd name="connsiteY10" fmla="*/ 915161 h 2257446"/>
              <a:gd name="connsiteX11" fmla="*/ 1156855 w 1422362"/>
              <a:gd name="connsiteY11" fmla="*/ 604432 h 2257446"/>
              <a:gd name="connsiteX12" fmla="*/ 927050 w 1422362"/>
              <a:gd name="connsiteY12" fmla="*/ 562055 h 2257446"/>
              <a:gd name="connsiteX13" fmla="*/ 957315 w 1422362"/>
              <a:gd name="connsiteY13" fmla="*/ 891269 h 2257446"/>
              <a:gd name="connsiteX14" fmla="*/ 905990 w 1422362"/>
              <a:gd name="connsiteY14" fmla="*/ 561013 h 2257446"/>
              <a:gd name="connsiteX15" fmla="*/ 711016 w 1422362"/>
              <a:gd name="connsiteY15" fmla="*/ 516719 h 2257446"/>
              <a:gd name="connsiteX16" fmla="*/ 714846 w 1422362"/>
              <a:gd name="connsiteY16" fmla="*/ 904926 h 2257446"/>
              <a:gd name="connsiteX17" fmla="*/ 683174 w 1422362"/>
              <a:gd name="connsiteY17" fmla="*/ 125606 h 2257446"/>
              <a:gd name="connsiteX18" fmla="*/ 486275 w 1422362"/>
              <a:gd name="connsiteY18" fmla="*/ 165420 h 2257446"/>
              <a:gd name="connsiteX19" fmla="*/ 473286 w 1422362"/>
              <a:gd name="connsiteY19" fmla="*/ 1259226 h 2257446"/>
              <a:gd name="connsiteX20" fmla="*/ 338442 w 1422362"/>
              <a:gd name="connsiteY20" fmla="*/ 1205321 h 2257446"/>
              <a:gd name="connsiteX21" fmla="*/ 719 w 1422362"/>
              <a:gd name="connsiteY21" fmla="*/ 904644 h 2257446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73286 w 1422362"/>
              <a:gd name="connsiteY19" fmla="*/ 1255537 h 2253757"/>
              <a:gd name="connsiteX20" fmla="*/ 338442 w 1422362"/>
              <a:gd name="connsiteY20" fmla="*/ 1201632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38442 w 1422362"/>
              <a:gd name="connsiteY20" fmla="*/ 1201632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719 w 1422362"/>
              <a:gd name="connsiteY0" fmla="*/ 900955 h 2253757"/>
              <a:gd name="connsiteX1" fmla="*/ 140932 w 1422362"/>
              <a:gd name="connsiteY1" fmla="*/ 1296729 h 2253757"/>
              <a:gd name="connsiteX2" fmla="*/ 309182 w 1422362"/>
              <a:gd name="connsiteY2" fmla="*/ 1655174 h 2253757"/>
              <a:gd name="connsiteX3" fmla="*/ 548773 w 1422362"/>
              <a:gd name="connsiteY3" fmla="*/ 1879748 h 2253757"/>
              <a:gd name="connsiteX4" fmla="*/ 582370 w 1422362"/>
              <a:gd name="connsiteY4" fmla="*/ 2240642 h 2253757"/>
              <a:gd name="connsiteX5" fmla="*/ 1253027 w 1422362"/>
              <a:gd name="connsiteY5" fmla="*/ 2253757 h 2253757"/>
              <a:gd name="connsiteX6" fmla="*/ 1262460 w 1422362"/>
              <a:gd name="connsiteY6" fmla="*/ 1930484 h 2253757"/>
              <a:gd name="connsiteX7" fmla="*/ 1421092 w 1422362"/>
              <a:gd name="connsiteY7" fmla="*/ 1069958 h 2253757"/>
              <a:gd name="connsiteX8" fmla="*/ 1369124 w 1422362"/>
              <a:gd name="connsiteY8" fmla="*/ 644162 h 2253757"/>
              <a:gd name="connsiteX9" fmla="*/ 1176719 w 1422362"/>
              <a:gd name="connsiteY9" fmla="*/ 612493 h 2253757"/>
              <a:gd name="connsiteX10" fmla="*/ 1168953 w 1422362"/>
              <a:gd name="connsiteY10" fmla="*/ 911472 h 2253757"/>
              <a:gd name="connsiteX11" fmla="*/ 1156855 w 1422362"/>
              <a:gd name="connsiteY11" fmla="*/ 600743 h 2253757"/>
              <a:gd name="connsiteX12" fmla="*/ 927050 w 1422362"/>
              <a:gd name="connsiteY12" fmla="*/ 558366 h 2253757"/>
              <a:gd name="connsiteX13" fmla="*/ 957315 w 1422362"/>
              <a:gd name="connsiteY13" fmla="*/ 887580 h 2253757"/>
              <a:gd name="connsiteX14" fmla="*/ 905990 w 1422362"/>
              <a:gd name="connsiteY14" fmla="*/ 557324 h 2253757"/>
              <a:gd name="connsiteX15" fmla="*/ 711016 w 1422362"/>
              <a:gd name="connsiteY15" fmla="*/ 513030 h 2253757"/>
              <a:gd name="connsiteX16" fmla="*/ 714846 w 1422362"/>
              <a:gd name="connsiteY16" fmla="*/ 901237 h 2253757"/>
              <a:gd name="connsiteX17" fmla="*/ 683174 w 1422362"/>
              <a:gd name="connsiteY17" fmla="*/ 121917 h 2253757"/>
              <a:gd name="connsiteX18" fmla="*/ 486275 w 1422362"/>
              <a:gd name="connsiteY18" fmla="*/ 161731 h 2253757"/>
              <a:gd name="connsiteX19" fmla="*/ 463637 w 1422362"/>
              <a:gd name="connsiteY19" fmla="*/ 1183173 h 2253757"/>
              <a:gd name="connsiteX20" fmla="*/ 304672 w 1422362"/>
              <a:gd name="connsiteY20" fmla="*/ 1148565 h 2253757"/>
              <a:gd name="connsiteX21" fmla="*/ 719 w 1422362"/>
              <a:gd name="connsiteY21" fmla="*/ 900955 h 2253757"/>
              <a:gd name="connsiteX0" fmla="*/ 436 w 1494443"/>
              <a:gd name="connsiteY0" fmla="*/ 886482 h 2253757"/>
              <a:gd name="connsiteX1" fmla="*/ 213013 w 1494443"/>
              <a:gd name="connsiteY1" fmla="*/ 1296729 h 2253757"/>
              <a:gd name="connsiteX2" fmla="*/ 381263 w 1494443"/>
              <a:gd name="connsiteY2" fmla="*/ 1655174 h 2253757"/>
              <a:gd name="connsiteX3" fmla="*/ 620854 w 1494443"/>
              <a:gd name="connsiteY3" fmla="*/ 1879748 h 2253757"/>
              <a:gd name="connsiteX4" fmla="*/ 654451 w 1494443"/>
              <a:gd name="connsiteY4" fmla="*/ 2240642 h 2253757"/>
              <a:gd name="connsiteX5" fmla="*/ 1325108 w 1494443"/>
              <a:gd name="connsiteY5" fmla="*/ 2253757 h 2253757"/>
              <a:gd name="connsiteX6" fmla="*/ 1334541 w 1494443"/>
              <a:gd name="connsiteY6" fmla="*/ 1930484 h 2253757"/>
              <a:gd name="connsiteX7" fmla="*/ 1493173 w 1494443"/>
              <a:gd name="connsiteY7" fmla="*/ 1069958 h 2253757"/>
              <a:gd name="connsiteX8" fmla="*/ 1441205 w 1494443"/>
              <a:gd name="connsiteY8" fmla="*/ 644162 h 2253757"/>
              <a:gd name="connsiteX9" fmla="*/ 1248800 w 1494443"/>
              <a:gd name="connsiteY9" fmla="*/ 612493 h 2253757"/>
              <a:gd name="connsiteX10" fmla="*/ 1241034 w 1494443"/>
              <a:gd name="connsiteY10" fmla="*/ 911472 h 2253757"/>
              <a:gd name="connsiteX11" fmla="*/ 1228936 w 1494443"/>
              <a:gd name="connsiteY11" fmla="*/ 600743 h 2253757"/>
              <a:gd name="connsiteX12" fmla="*/ 999131 w 1494443"/>
              <a:gd name="connsiteY12" fmla="*/ 558366 h 2253757"/>
              <a:gd name="connsiteX13" fmla="*/ 1029396 w 1494443"/>
              <a:gd name="connsiteY13" fmla="*/ 887580 h 2253757"/>
              <a:gd name="connsiteX14" fmla="*/ 978071 w 1494443"/>
              <a:gd name="connsiteY14" fmla="*/ 557324 h 2253757"/>
              <a:gd name="connsiteX15" fmla="*/ 783097 w 1494443"/>
              <a:gd name="connsiteY15" fmla="*/ 513030 h 2253757"/>
              <a:gd name="connsiteX16" fmla="*/ 786927 w 1494443"/>
              <a:gd name="connsiteY16" fmla="*/ 901237 h 2253757"/>
              <a:gd name="connsiteX17" fmla="*/ 755255 w 1494443"/>
              <a:gd name="connsiteY17" fmla="*/ 121917 h 2253757"/>
              <a:gd name="connsiteX18" fmla="*/ 558356 w 1494443"/>
              <a:gd name="connsiteY18" fmla="*/ 161731 h 2253757"/>
              <a:gd name="connsiteX19" fmla="*/ 535718 w 1494443"/>
              <a:gd name="connsiteY19" fmla="*/ 1183173 h 2253757"/>
              <a:gd name="connsiteX20" fmla="*/ 376753 w 1494443"/>
              <a:gd name="connsiteY20" fmla="*/ 1148565 h 2253757"/>
              <a:gd name="connsiteX21" fmla="*/ 436 w 1494443"/>
              <a:gd name="connsiteY21" fmla="*/ 886482 h 2253757"/>
              <a:gd name="connsiteX0" fmla="*/ 436 w 1494443"/>
              <a:gd name="connsiteY0" fmla="*/ 886482 h 2253757"/>
              <a:gd name="connsiteX1" fmla="*/ 213013 w 1494443"/>
              <a:gd name="connsiteY1" fmla="*/ 1296729 h 2253757"/>
              <a:gd name="connsiteX2" fmla="*/ 381263 w 1494443"/>
              <a:gd name="connsiteY2" fmla="*/ 1655174 h 2253757"/>
              <a:gd name="connsiteX3" fmla="*/ 620854 w 1494443"/>
              <a:gd name="connsiteY3" fmla="*/ 1879748 h 2253757"/>
              <a:gd name="connsiteX4" fmla="*/ 654451 w 1494443"/>
              <a:gd name="connsiteY4" fmla="*/ 2240642 h 2253757"/>
              <a:gd name="connsiteX5" fmla="*/ 1325108 w 1494443"/>
              <a:gd name="connsiteY5" fmla="*/ 2253757 h 2253757"/>
              <a:gd name="connsiteX6" fmla="*/ 1334541 w 1494443"/>
              <a:gd name="connsiteY6" fmla="*/ 1930484 h 2253757"/>
              <a:gd name="connsiteX7" fmla="*/ 1493173 w 1494443"/>
              <a:gd name="connsiteY7" fmla="*/ 1069958 h 2253757"/>
              <a:gd name="connsiteX8" fmla="*/ 1441205 w 1494443"/>
              <a:gd name="connsiteY8" fmla="*/ 644162 h 2253757"/>
              <a:gd name="connsiteX9" fmla="*/ 1248800 w 1494443"/>
              <a:gd name="connsiteY9" fmla="*/ 612493 h 2253757"/>
              <a:gd name="connsiteX10" fmla="*/ 1241034 w 1494443"/>
              <a:gd name="connsiteY10" fmla="*/ 911472 h 2253757"/>
              <a:gd name="connsiteX11" fmla="*/ 1228936 w 1494443"/>
              <a:gd name="connsiteY11" fmla="*/ 600743 h 2253757"/>
              <a:gd name="connsiteX12" fmla="*/ 999131 w 1494443"/>
              <a:gd name="connsiteY12" fmla="*/ 558366 h 2253757"/>
              <a:gd name="connsiteX13" fmla="*/ 1029396 w 1494443"/>
              <a:gd name="connsiteY13" fmla="*/ 887580 h 2253757"/>
              <a:gd name="connsiteX14" fmla="*/ 978071 w 1494443"/>
              <a:gd name="connsiteY14" fmla="*/ 557324 h 2253757"/>
              <a:gd name="connsiteX15" fmla="*/ 783097 w 1494443"/>
              <a:gd name="connsiteY15" fmla="*/ 513030 h 2253757"/>
              <a:gd name="connsiteX16" fmla="*/ 786927 w 1494443"/>
              <a:gd name="connsiteY16" fmla="*/ 901237 h 2253757"/>
              <a:gd name="connsiteX17" fmla="*/ 755255 w 1494443"/>
              <a:gd name="connsiteY17" fmla="*/ 121917 h 2253757"/>
              <a:gd name="connsiteX18" fmla="*/ 558356 w 1494443"/>
              <a:gd name="connsiteY18" fmla="*/ 161731 h 2253757"/>
              <a:gd name="connsiteX19" fmla="*/ 535718 w 1494443"/>
              <a:gd name="connsiteY19" fmla="*/ 1183173 h 2253757"/>
              <a:gd name="connsiteX20" fmla="*/ 376753 w 1494443"/>
              <a:gd name="connsiteY20" fmla="*/ 1148565 h 2253757"/>
              <a:gd name="connsiteX21" fmla="*/ 436 w 1494443"/>
              <a:gd name="connsiteY21" fmla="*/ 886482 h 2253757"/>
              <a:gd name="connsiteX0" fmla="*/ 0 w 1494007"/>
              <a:gd name="connsiteY0" fmla="*/ 886482 h 2253757"/>
              <a:gd name="connsiteX1" fmla="*/ 212577 w 1494007"/>
              <a:gd name="connsiteY1" fmla="*/ 1296729 h 2253757"/>
              <a:gd name="connsiteX2" fmla="*/ 380827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380827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240642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253757"/>
              <a:gd name="connsiteX1" fmla="*/ 202929 w 1494007"/>
              <a:gd name="connsiteY1" fmla="*/ 1320850 h 2253757"/>
              <a:gd name="connsiteX2" fmla="*/ 438719 w 1494007"/>
              <a:gd name="connsiteY2" fmla="*/ 1655174 h 2253757"/>
              <a:gd name="connsiteX3" fmla="*/ 620418 w 1494007"/>
              <a:gd name="connsiteY3" fmla="*/ 1879748 h 2253757"/>
              <a:gd name="connsiteX4" fmla="*/ 654015 w 1494007"/>
              <a:gd name="connsiteY4" fmla="*/ 2115210 h 2253757"/>
              <a:gd name="connsiteX5" fmla="*/ 1324672 w 1494007"/>
              <a:gd name="connsiteY5" fmla="*/ 2253757 h 2253757"/>
              <a:gd name="connsiteX6" fmla="*/ 1334105 w 1494007"/>
              <a:gd name="connsiteY6" fmla="*/ 1930484 h 2253757"/>
              <a:gd name="connsiteX7" fmla="*/ 1492737 w 1494007"/>
              <a:gd name="connsiteY7" fmla="*/ 1069958 h 2253757"/>
              <a:gd name="connsiteX8" fmla="*/ 1440769 w 1494007"/>
              <a:gd name="connsiteY8" fmla="*/ 644162 h 2253757"/>
              <a:gd name="connsiteX9" fmla="*/ 1248364 w 1494007"/>
              <a:gd name="connsiteY9" fmla="*/ 612493 h 2253757"/>
              <a:gd name="connsiteX10" fmla="*/ 1240598 w 1494007"/>
              <a:gd name="connsiteY10" fmla="*/ 911472 h 2253757"/>
              <a:gd name="connsiteX11" fmla="*/ 1228500 w 1494007"/>
              <a:gd name="connsiteY11" fmla="*/ 600743 h 2253757"/>
              <a:gd name="connsiteX12" fmla="*/ 998695 w 1494007"/>
              <a:gd name="connsiteY12" fmla="*/ 558366 h 2253757"/>
              <a:gd name="connsiteX13" fmla="*/ 1028960 w 1494007"/>
              <a:gd name="connsiteY13" fmla="*/ 887580 h 2253757"/>
              <a:gd name="connsiteX14" fmla="*/ 977635 w 1494007"/>
              <a:gd name="connsiteY14" fmla="*/ 557324 h 2253757"/>
              <a:gd name="connsiteX15" fmla="*/ 782661 w 1494007"/>
              <a:gd name="connsiteY15" fmla="*/ 513030 h 2253757"/>
              <a:gd name="connsiteX16" fmla="*/ 786491 w 1494007"/>
              <a:gd name="connsiteY16" fmla="*/ 901237 h 2253757"/>
              <a:gd name="connsiteX17" fmla="*/ 754819 w 1494007"/>
              <a:gd name="connsiteY17" fmla="*/ 121917 h 2253757"/>
              <a:gd name="connsiteX18" fmla="*/ 557920 w 1494007"/>
              <a:gd name="connsiteY18" fmla="*/ 161731 h 2253757"/>
              <a:gd name="connsiteX19" fmla="*/ 535282 w 1494007"/>
              <a:gd name="connsiteY19" fmla="*/ 1183173 h 2253757"/>
              <a:gd name="connsiteX20" fmla="*/ 376317 w 1494007"/>
              <a:gd name="connsiteY20" fmla="*/ 1148565 h 2253757"/>
              <a:gd name="connsiteX21" fmla="*/ 0 w 1494007"/>
              <a:gd name="connsiteY21" fmla="*/ 886482 h 2253757"/>
              <a:gd name="connsiteX0" fmla="*/ 0 w 1494007"/>
              <a:gd name="connsiteY0" fmla="*/ 886482 h 2147622"/>
              <a:gd name="connsiteX1" fmla="*/ 202929 w 1494007"/>
              <a:gd name="connsiteY1" fmla="*/ 1320850 h 2147622"/>
              <a:gd name="connsiteX2" fmla="*/ 438719 w 1494007"/>
              <a:gd name="connsiteY2" fmla="*/ 1655174 h 2147622"/>
              <a:gd name="connsiteX3" fmla="*/ 620418 w 1494007"/>
              <a:gd name="connsiteY3" fmla="*/ 1879748 h 2147622"/>
              <a:gd name="connsiteX4" fmla="*/ 654015 w 1494007"/>
              <a:gd name="connsiteY4" fmla="*/ 2115210 h 2147622"/>
              <a:gd name="connsiteX5" fmla="*/ 1339145 w 1494007"/>
              <a:gd name="connsiteY5" fmla="*/ 2147622 h 2147622"/>
              <a:gd name="connsiteX6" fmla="*/ 1334105 w 1494007"/>
              <a:gd name="connsiteY6" fmla="*/ 1930484 h 2147622"/>
              <a:gd name="connsiteX7" fmla="*/ 1492737 w 1494007"/>
              <a:gd name="connsiteY7" fmla="*/ 1069958 h 2147622"/>
              <a:gd name="connsiteX8" fmla="*/ 1440769 w 1494007"/>
              <a:gd name="connsiteY8" fmla="*/ 644162 h 2147622"/>
              <a:gd name="connsiteX9" fmla="*/ 1248364 w 1494007"/>
              <a:gd name="connsiteY9" fmla="*/ 612493 h 2147622"/>
              <a:gd name="connsiteX10" fmla="*/ 1240598 w 1494007"/>
              <a:gd name="connsiteY10" fmla="*/ 911472 h 2147622"/>
              <a:gd name="connsiteX11" fmla="*/ 1228500 w 1494007"/>
              <a:gd name="connsiteY11" fmla="*/ 600743 h 2147622"/>
              <a:gd name="connsiteX12" fmla="*/ 998695 w 1494007"/>
              <a:gd name="connsiteY12" fmla="*/ 558366 h 2147622"/>
              <a:gd name="connsiteX13" fmla="*/ 1028960 w 1494007"/>
              <a:gd name="connsiteY13" fmla="*/ 887580 h 2147622"/>
              <a:gd name="connsiteX14" fmla="*/ 977635 w 1494007"/>
              <a:gd name="connsiteY14" fmla="*/ 557324 h 2147622"/>
              <a:gd name="connsiteX15" fmla="*/ 782661 w 1494007"/>
              <a:gd name="connsiteY15" fmla="*/ 513030 h 2147622"/>
              <a:gd name="connsiteX16" fmla="*/ 786491 w 1494007"/>
              <a:gd name="connsiteY16" fmla="*/ 901237 h 2147622"/>
              <a:gd name="connsiteX17" fmla="*/ 754819 w 1494007"/>
              <a:gd name="connsiteY17" fmla="*/ 121917 h 2147622"/>
              <a:gd name="connsiteX18" fmla="*/ 557920 w 1494007"/>
              <a:gd name="connsiteY18" fmla="*/ 161731 h 2147622"/>
              <a:gd name="connsiteX19" fmla="*/ 535282 w 1494007"/>
              <a:gd name="connsiteY19" fmla="*/ 1183173 h 2147622"/>
              <a:gd name="connsiteX20" fmla="*/ 376317 w 1494007"/>
              <a:gd name="connsiteY20" fmla="*/ 1148565 h 2147622"/>
              <a:gd name="connsiteX21" fmla="*/ 0 w 1494007"/>
              <a:gd name="connsiteY21" fmla="*/ 886482 h 2147622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5282 w 1494007"/>
              <a:gd name="connsiteY19" fmla="*/ 1183173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01512 w 1494007"/>
              <a:gd name="connsiteY19" fmla="*/ 1192821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76317 w 1494007"/>
              <a:gd name="connsiteY20" fmla="*/ 1148565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95614 w 1494007"/>
              <a:gd name="connsiteY20" fmla="*/ 1153389 h 2123500"/>
              <a:gd name="connsiteX21" fmla="*/ 0 w 1494007"/>
              <a:gd name="connsiteY21" fmla="*/ 886482 h 2123500"/>
              <a:gd name="connsiteX0" fmla="*/ 0 w 1494007"/>
              <a:gd name="connsiteY0" fmla="*/ 886482 h 2123500"/>
              <a:gd name="connsiteX1" fmla="*/ 202929 w 1494007"/>
              <a:gd name="connsiteY1" fmla="*/ 1320850 h 2123500"/>
              <a:gd name="connsiteX2" fmla="*/ 438719 w 1494007"/>
              <a:gd name="connsiteY2" fmla="*/ 1655174 h 2123500"/>
              <a:gd name="connsiteX3" fmla="*/ 620418 w 1494007"/>
              <a:gd name="connsiteY3" fmla="*/ 1879748 h 2123500"/>
              <a:gd name="connsiteX4" fmla="*/ 654015 w 1494007"/>
              <a:gd name="connsiteY4" fmla="*/ 2115210 h 2123500"/>
              <a:gd name="connsiteX5" fmla="*/ 1334321 w 1494007"/>
              <a:gd name="connsiteY5" fmla="*/ 2123500 h 2123500"/>
              <a:gd name="connsiteX6" fmla="*/ 1334105 w 1494007"/>
              <a:gd name="connsiteY6" fmla="*/ 1930484 h 2123500"/>
              <a:gd name="connsiteX7" fmla="*/ 1492737 w 1494007"/>
              <a:gd name="connsiteY7" fmla="*/ 1069958 h 2123500"/>
              <a:gd name="connsiteX8" fmla="*/ 1440769 w 1494007"/>
              <a:gd name="connsiteY8" fmla="*/ 644162 h 2123500"/>
              <a:gd name="connsiteX9" fmla="*/ 1248364 w 1494007"/>
              <a:gd name="connsiteY9" fmla="*/ 612493 h 2123500"/>
              <a:gd name="connsiteX10" fmla="*/ 1240598 w 1494007"/>
              <a:gd name="connsiteY10" fmla="*/ 911472 h 2123500"/>
              <a:gd name="connsiteX11" fmla="*/ 1228500 w 1494007"/>
              <a:gd name="connsiteY11" fmla="*/ 600743 h 2123500"/>
              <a:gd name="connsiteX12" fmla="*/ 998695 w 1494007"/>
              <a:gd name="connsiteY12" fmla="*/ 558366 h 2123500"/>
              <a:gd name="connsiteX13" fmla="*/ 1028960 w 1494007"/>
              <a:gd name="connsiteY13" fmla="*/ 887580 h 2123500"/>
              <a:gd name="connsiteX14" fmla="*/ 977635 w 1494007"/>
              <a:gd name="connsiteY14" fmla="*/ 557324 h 2123500"/>
              <a:gd name="connsiteX15" fmla="*/ 782661 w 1494007"/>
              <a:gd name="connsiteY15" fmla="*/ 513030 h 2123500"/>
              <a:gd name="connsiteX16" fmla="*/ 786491 w 1494007"/>
              <a:gd name="connsiteY16" fmla="*/ 901237 h 2123500"/>
              <a:gd name="connsiteX17" fmla="*/ 754819 w 1494007"/>
              <a:gd name="connsiteY17" fmla="*/ 121917 h 2123500"/>
              <a:gd name="connsiteX18" fmla="*/ 557920 w 1494007"/>
              <a:gd name="connsiteY18" fmla="*/ 161731 h 2123500"/>
              <a:gd name="connsiteX19" fmla="*/ 530458 w 1494007"/>
              <a:gd name="connsiteY19" fmla="*/ 1197645 h 2123500"/>
              <a:gd name="connsiteX20" fmla="*/ 395614 w 1494007"/>
              <a:gd name="connsiteY20" fmla="*/ 1153389 h 2123500"/>
              <a:gd name="connsiteX21" fmla="*/ 0 w 1494007"/>
              <a:gd name="connsiteY21" fmla="*/ 886482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23500"/>
              <a:gd name="connsiteX1" fmla="*/ 227051 w 1518129"/>
              <a:gd name="connsiteY1" fmla="*/ 1320850 h 2123500"/>
              <a:gd name="connsiteX2" fmla="*/ 462841 w 1518129"/>
              <a:gd name="connsiteY2" fmla="*/ 1655174 h 2123500"/>
              <a:gd name="connsiteX3" fmla="*/ 644540 w 1518129"/>
              <a:gd name="connsiteY3" fmla="*/ 1879748 h 2123500"/>
              <a:gd name="connsiteX4" fmla="*/ 678137 w 1518129"/>
              <a:gd name="connsiteY4" fmla="*/ 2115210 h 2123500"/>
              <a:gd name="connsiteX5" fmla="*/ 1358443 w 1518129"/>
              <a:gd name="connsiteY5" fmla="*/ 2123500 h 2123500"/>
              <a:gd name="connsiteX6" fmla="*/ 1358227 w 1518129"/>
              <a:gd name="connsiteY6" fmla="*/ 1930484 h 2123500"/>
              <a:gd name="connsiteX7" fmla="*/ 1516859 w 1518129"/>
              <a:gd name="connsiteY7" fmla="*/ 1069958 h 2123500"/>
              <a:gd name="connsiteX8" fmla="*/ 1464891 w 1518129"/>
              <a:gd name="connsiteY8" fmla="*/ 644162 h 2123500"/>
              <a:gd name="connsiteX9" fmla="*/ 1272486 w 1518129"/>
              <a:gd name="connsiteY9" fmla="*/ 612493 h 2123500"/>
              <a:gd name="connsiteX10" fmla="*/ 1264720 w 1518129"/>
              <a:gd name="connsiteY10" fmla="*/ 911472 h 2123500"/>
              <a:gd name="connsiteX11" fmla="*/ 1252622 w 1518129"/>
              <a:gd name="connsiteY11" fmla="*/ 600743 h 2123500"/>
              <a:gd name="connsiteX12" fmla="*/ 1022817 w 1518129"/>
              <a:gd name="connsiteY12" fmla="*/ 558366 h 2123500"/>
              <a:gd name="connsiteX13" fmla="*/ 1053082 w 1518129"/>
              <a:gd name="connsiteY13" fmla="*/ 887580 h 2123500"/>
              <a:gd name="connsiteX14" fmla="*/ 1001757 w 1518129"/>
              <a:gd name="connsiteY14" fmla="*/ 557324 h 2123500"/>
              <a:gd name="connsiteX15" fmla="*/ 806783 w 1518129"/>
              <a:gd name="connsiteY15" fmla="*/ 513030 h 2123500"/>
              <a:gd name="connsiteX16" fmla="*/ 810613 w 1518129"/>
              <a:gd name="connsiteY16" fmla="*/ 901237 h 2123500"/>
              <a:gd name="connsiteX17" fmla="*/ 778941 w 1518129"/>
              <a:gd name="connsiteY17" fmla="*/ 121917 h 2123500"/>
              <a:gd name="connsiteX18" fmla="*/ 582042 w 1518129"/>
              <a:gd name="connsiteY18" fmla="*/ 161731 h 2123500"/>
              <a:gd name="connsiteX19" fmla="*/ 554580 w 1518129"/>
              <a:gd name="connsiteY19" fmla="*/ 1197645 h 2123500"/>
              <a:gd name="connsiteX20" fmla="*/ 419736 w 1518129"/>
              <a:gd name="connsiteY20" fmla="*/ 1153389 h 2123500"/>
              <a:gd name="connsiteX21" fmla="*/ 0 w 1518129"/>
              <a:gd name="connsiteY21" fmla="*/ 891306 h 2123500"/>
              <a:gd name="connsiteX0" fmla="*/ 0 w 1518129"/>
              <a:gd name="connsiteY0" fmla="*/ 891306 h 2133149"/>
              <a:gd name="connsiteX1" fmla="*/ 227051 w 1518129"/>
              <a:gd name="connsiteY1" fmla="*/ 1320850 h 2133149"/>
              <a:gd name="connsiteX2" fmla="*/ 462841 w 1518129"/>
              <a:gd name="connsiteY2" fmla="*/ 1655174 h 2133149"/>
              <a:gd name="connsiteX3" fmla="*/ 644540 w 1518129"/>
              <a:gd name="connsiteY3" fmla="*/ 1879748 h 2133149"/>
              <a:gd name="connsiteX4" fmla="*/ 678137 w 1518129"/>
              <a:gd name="connsiteY4" fmla="*/ 2115210 h 2133149"/>
              <a:gd name="connsiteX5" fmla="*/ 1348794 w 1518129"/>
              <a:gd name="connsiteY5" fmla="*/ 2133149 h 2133149"/>
              <a:gd name="connsiteX6" fmla="*/ 1358227 w 1518129"/>
              <a:gd name="connsiteY6" fmla="*/ 1930484 h 2133149"/>
              <a:gd name="connsiteX7" fmla="*/ 1516859 w 1518129"/>
              <a:gd name="connsiteY7" fmla="*/ 1069958 h 2133149"/>
              <a:gd name="connsiteX8" fmla="*/ 1464891 w 1518129"/>
              <a:gd name="connsiteY8" fmla="*/ 644162 h 2133149"/>
              <a:gd name="connsiteX9" fmla="*/ 1272486 w 1518129"/>
              <a:gd name="connsiteY9" fmla="*/ 612493 h 2133149"/>
              <a:gd name="connsiteX10" fmla="*/ 1264720 w 1518129"/>
              <a:gd name="connsiteY10" fmla="*/ 911472 h 2133149"/>
              <a:gd name="connsiteX11" fmla="*/ 1252622 w 1518129"/>
              <a:gd name="connsiteY11" fmla="*/ 600743 h 2133149"/>
              <a:gd name="connsiteX12" fmla="*/ 1022817 w 1518129"/>
              <a:gd name="connsiteY12" fmla="*/ 558366 h 2133149"/>
              <a:gd name="connsiteX13" fmla="*/ 1053082 w 1518129"/>
              <a:gd name="connsiteY13" fmla="*/ 887580 h 2133149"/>
              <a:gd name="connsiteX14" fmla="*/ 1001757 w 1518129"/>
              <a:gd name="connsiteY14" fmla="*/ 557324 h 2133149"/>
              <a:gd name="connsiteX15" fmla="*/ 806783 w 1518129"/>
              <a:gd name="connsiteY15" fmla="*/ 513030 h 2133149"/>
              <a:gd name="connsiteX16" fmla="*/ 810613 w 1518129"/>
              <a:gd name="connsiteY16" fmla="*/ 901237 h 2133149"/>
              <a:gd name="connsiteX17" fmla="*/ 778941 w 1518129"/>
              <a:gd name="connsiteY17" fmla="*/ 121917 h 2133149"/>
              <a:gd name="connsiteX18" fmla="*/ 582042 w 1518129"/>
              <a:gd name="connsiteY18" fmla="*/ 161731 h 2133149"/>
              <a:gd name="connsiteX19" fmla="*/ 554580 w 1518129"/>
              <a:gd name="connsiteY19" fmla="*/ 1197645 h 2133149"/>
              <a:gd name="connsiteX20" fmla="*/ 419736 w 1518129"/>
              <a:gd name="connsiteY20" fmla="*/ 1153389 h 2133149"/>
              <a:gd name="connsiteX21" fmla="*/ 0 w 1518129"/>
              <a:gd name="connsiteY21" fmla="*/ 891306 h 2133149"/>
              <a:gd name="connsiteX0" fmla="*/ 0 w 1518129"/>
              <a:gd name="connsiteY0" fmla="*/ 891306 h 2115210"/>
              <a:gd name="connsiteX1" fmla="*/ 227051 w 1518129"/>
              <a:gd name="connsiteY1" fmla="*/ 1320850 h 2115210"/>
              <a:gd name="connsiteX2" fmla="*/ 462841 w 1518129"/>
              <a:gd name="connsiteY2" fmla="*/ 1655174 h 2115210"/>
              <a:gd name="connsiteX3" fmla="*/ 644540 w 1518129"/>
              <a:gd name="connsiteY3" fmla="*/ 1879748 h 2115210"/>
              <a:gd name="connsiteX4" fmla="*/ 678137 w 1518129"/>
              <a:gd name="connsiteY4" fmla="*/ 2115210 h 2115210"/>
              <a:gd name="connsiteX5" fmla="*/ 1339145 w 1518129"/>
              <a:gd name="connsiteY5" fmla="*/ 2113852 h 2115210"/>
              <a:gd name="connsiteX6" fmla="*/ 1358227 w 1518129"/>
              <a:gd name="connsiteY6" fmla="*/ 1930484 h 2115210"/>
              <a:gd name="connsiteX7" fmla="*/ 1516859 w 1518129"/>
              <a:gd name="connsiteY7" fmla="*/ 1069958 h 2115210"/>
              <a:gd name="connsiteX8" fmla="*/ 1464891 w 1518129"/>
              <a:gd name="connsiteY8" fmla="*/ 644162 h 2115210"/>
              <a:gd name="connsiteX9" fmla="*/ 1272486 w 1518129"/>
              <a:gd name="connsiteY9" fmla="*/ 612493 h 2115210"/>
              <a:gd name="connsiteX10" fmla="*/ 1264720 w 1518129"/>
              <a:gd name="connsiteY10" fmla="*/ 911472 h 2115210"/>
              <a:gd name="connsiteX11" fmla="*/ 1252622 w 1518129"/>
              <a:gd name="connsiteY11" fmla="*/ 600743 h 2115210"/>
              <a:gd name="connsiteX12" fmla="*/ 1022817 w 1518129"/>
              <a:gd name="connsiteY12" fmla="*/ 558366 h 2115210"/>
              <a:gd name="connsiteX13" fmla="*/ 1053082 w 1518129"/>
              <a:gd name="connsiteY13" fmla="*/ 887580 h 2115210"/>
              <a:gd name="connsiteX14" fmla="*/ 1001757 w 1518129"/>
              <a:gd name="connsiteY14" fmla="*/ 557324 h 2115210"/>
              <a:gd name="connsiteX15" fmla="*/ 806783 w 1518129"/>
              <a:gd name="connsiteY15" fmla="*/ 513030 h 2115210"/>
              <a:gd name="connsiteX16" fmla="*/ 810613 w 1518129"/>
              <a:gd name="connsiteY16" fmla="*/ 901237 h 2115210"/>
              <a:gd name="connsiteX17" fmla="*/ 778941 w 1518129"/>
              <a:gd name="connsiteY17" fmla="*/ 121917 h 2115210"/>
              <a:gd name="connsiteX18" fmla="*/ 582042 w 1518129"/>
              <a:gd name="connsiteY18" fmla="*/ 161731 h 2115210"/>
              <a:gd name="connsiteX19" fmla="*/ 554580 w 1518129"/>
              <a:gd name="connsiteY19" fmla="*/ 1197645 h 2115210"/>
              <a:gd name="connsiteX20" fmla="*/ 419736 w 1518129"/>
              <a:gd name="connsiteY20" fmla="*/ 1153389 h 2115210"/>
              <a:gd name="connsiteX21" fmla="*/ 0 w 1518129"/>
              <a:gd name="connsiteY21" fmla="*/ 891306 h 2115210"/>
              <a:gd name="connsiteX0" fmla="*/ 0 w 1518129"/>
              <a:gd name="connsiteY0" fmla="*/ 891306 h 2174861"/>
              <a:gd name="connsiteX1" fmla="*/ 227051 w 1518129"/>
              <a:gd name="connsiteY1" fmla="*/ 1320850 h 2174861"/>
              <a:gd name="connsiteX2" fmla="*/ 462841 w 1518129"/>
              <a:gd name="connsiteY2" fmla="*/ 1655174 h 2174861"/>
              <a:gd name="connsiteX3" fmla="*/ 644540 w 1518129"/>
              <a:gd name="connsiteY3" fmla="*/ 1879748 h 2174861"/>
              <a:gd name="connsiteX4" fmla="*/ 678137 w 1518129"/>
              <a:gd name="connsiteY4" fmla="*/ 2115210 h 2174861"/>
              <a:gd name="connsiteX5" fmla="*/ 1339145 w 1518129"/>
              <a:gd name="connsiteY5" fmla="*/ 2174859 h 2174861"/>
              <a:gd name="connsiteX6" fmla="*/ 1358227 w 1518129"/>
              <a:gd name="connsiteY6" fmla="*/ 1930484 h 2174861"/>
              <a:gd name="connsiteX7" fmla="*/ 1516859 w 1518129"/>
              <a:gd name="connsiteY7" fmla="*/ 1069958 h 2174861"/>
              <a:gd name="connsiteX8" fmla="*/ 1464891 w 1518129"/>
              <a:gd name="connsiteY8" fmla="*/ 644162 h 2174861"/>
              <a:gd name="connsiteX9" fmla="*/ 1272486 w 1518129"/>
              <a:gd name="connsiteY9" fmla="*/ 612493 h 2174861"/>
              <a:gd name="connsiteX10" fmla="*/ 1264720 w 1518129"/>
              <a:gd name="connsiteY10" fmla="*/ 911472 h 2174861"/>
              <a:gd name="connsiteX11" fmla="*/ 1252622 w 1518129"/>
              <a:gd name="connsiteY11" fmla="*/ 600743 h 2174861"/>
              <a:gd name="connsiteX12" fmla="*/ 1022817 w 1518129"/>
              <a:gd name="connsiteY12" fmla="*/ 558366 h 2174861"/>
              <a:gd name="connsiteX13" fmla="*/ 1053082 w 1518129"/>
              <a:gd name="connsiteY13" fmla="*/ 887580 h 2174861"/>
              <a:gd name="connsiteX14" fmla="*/ 1001757 w 1518129"/>
              <a:gd name="connsiteY14" fmla="*/ 557324 h 2174861"/>
              <a:gd name="connsiteX15" fmla="*/ 806783 w 1518129"/>
              <a:gd name="connsiteY15" fmla="*/ 513030 h 2174861"/>
              <a:gd name="connsiteX16" fmla="*/ 810613 w 1518129"/>
              <a:gd name="connsiteY16" fmla="*/ 901237 h 2174861"/>
              <a:gd name="connsiteX17" fmla="*/ 778941 w 1518129"/>
              <a:gd name="connsiteY17" fmla="*/ 121917 h 2174861"/>
              <a:gd name="connsiteX18" fmla="*/ 582042 w 1518129"/>
              <a:gd name="connsiteY18" fmla="*/ 161731 h 2174861"/>
              <a:gd name="connsiteX19" fmla="*/ 554580 w 1518129"/>
              <a:gd name="connsiteY19" fmla="*/ 1197645 h 2174861"/>
              <a:gd name="connsiteX20" fmla="*/ 419736 w 1518129"/>
              <a:gd name="connsiteY20" fmla="*/ 1153389 h 2174861"/>
              <a:gd name="connsiteX21" fmla="*/ 0 w 1518129"/>
              <a:gd name="connsiteY21" fmla="*/ 891306 h 2174861"/>
              <a:gd name="connsiteX0" fmla="*/ 0 w 1518129"/>
              <a:gd name="connsiteY0" fmla="*/ 891306 h 2116848"/>
              <a:gd name="connsiteX1" fmla="*/ 227051 w 1518129"/>
              <a:gd name="connsiteY1" fmla="*/ 1320850 h 2116848"/>
              <a:gd name="connsiteX2" fmla="*/ 462841 w 1518129"/>
              <a:gd name="connsiteY2" fmla="*/ 1655174 h 2116848"/>
              <a:gd name="connsiteX3" fmla="*/ 644540 w 1518129"/>
              <a:gd name="connsiteY3" fmla="*/ 1879748 h 2116848"/>
              <a:gd name="connsiteX4" fmla="*/ 678137 w 1518129"/>
              <a:gd name="connsiteY4" fmla="*/ 2115210 h 2116848"/>
              <a:gd name="connsiteX5" fmla="*/ 1358227 w 1518129"/>
              <a:gd name="connsiteY5" fmla="*/ 1930484 h 2116848"/>
              <a:gd name="connsiteX6" fmla="*/ 1516859 w 1518129"/>
              <a:gd name="connsiteY6" fmla="*/ 1069958 h 2116848"/>
              <a:gd name="connsiteX7" fmla="*/ 1464891 w 1518129"/>
              <a:gd name="connsiteY7" fmla="*/ 644162 h 2116848"/>
              <a:gd name="connsiteX8" fmla="*/ 1272486 w 1518129"/>
              <a:gd name="connsiteY8" fmla="*/ 612493 h 2116848"/>
              <a:gd name="connsiteX9" fmla="*/ 1264720 w 1518129"/>
              <a:gd name="connsiteY9" fmla="*/ 911472 h 2116848"/>
              <a:gd name="connsiteX10" fmla="*/ 1252622 w 1518129"/>
              <a:gd name="connsiteY10" fmla="*/ 600743 h 2116848"/>
              <a:gd name="connsiteX11" fmla="*/ 1022817 w 1518129"/>
              <a:gd name="connsiteY11" fmla="*/ 558366 h 2116848"/>
              <a:gd name="connsiteX12" fmla="*/ 1053082 w 1518129"/>
              <a:gd name="connsiteY12" fmla="*/ 887580 h 2116848"/>
              <a:gd name="connsiteX13" fmla="*/ 1001757 w 1518129"/>
              <a:gd name="connsiteY13" fmla="*/ 557324 h 2116848"/>
              <a:gd name="connsiteX14" fmla="*/ 806783 w 1518129"/>
              <a:gd name="connsiteY14" fmla="*/ 513030 h 2116848"/>
              <a:gd name="connsiteX15" fmla="*/ 810613 w 1518129"/>
              <a:gd name="connsiteY15" fmla="*/ 901237 h 2116848"/>
              <a:gd name="connsiteX16" fmla="*/ 778941 w 1518129"/>
              <a:gd name="connsiteY16" fmla="*/ 121917 h 2116848"/>
              <a:gd name="connsiteX17" fmla="*/ 582042 w 1518129"/>
              <a:gd name="connsiteY17" fmla="*/ 161731 h 2116848"/>
              <a:gd name="connsiteX18" fmla="*/ 554580 w 1518129"/>
              <a:gd name="connsiteY18" fmla="*/ 1197645 h 2116848"/>
              <a:gd name="connsiteX19" fmla="*/ 419736 w 1518129"/>
              <a:gd name="connsiteY19" fmla="*/ 1153389 h 2116848"/>
              <a:gd name="connsiteX20" fmla="*/ 0 w 1518129"/>
              <a:gd name="connsiteY20" fmla="*/ 891306 h 2116848"/>
              <a:gd name="connsiteX0" fmla="*/ 0 w 1518129"/>
              <a:gd name="connsiteY0" fmla="*/ 891306 h 1987766"/>
              <a:gd name="connsiteX1" fmla="*/ 227051 w 1518129"/>
              <a:gd name="connsiteY1" fmla="*/ 1320850 h 1987766"/>
              <a:gd name="connsiteX2" fmla="*/ 462841 w 1518129"/>
              <a:gd name="connsiteY2" fmla="*/ 1655174 h 1987766"/>
              <a:gd name="connsiteX3" fmla="*/ 644540 w 1518129"/>
              <a:gd name="connsiteY3" fmla="*/ 1879748 h 1987766"/>
              <a:gd name="connsiteX4" fmla="*/ 1358227 w 1518129"/>
              <a:gd name="connsiteY4" fmla="*/ 1930484 h 1987766"/>
              <a:gd name="connsiteX5" fmla="*/ 1516859 w 1518129"/>
              <a:gd name="connsiteY5" fmla="*/ 1069958 h 1987766"/>
              <a:gd name="connsiteX6" fmla="*/ 1464891 w 1518129"/>
              <a:gd name="connsiteY6" fmla="*/ 644162 h 1987766"/>
              <a:gd name="connsiteX7" fmla="*/ 1272486 w 1518129"/>
              <a:gd name="connsiteY7" fmla="*/ 612493 h 1987766"/>
              <a:gd name="connsiteX8" fmla="*/ 1264720 w 1518129"/>
              <a:gd name="connsiteY8" fmla="*/ 911472 h 1987766"/>
              <a:gd name="connsiteX9" fmla="*/ 1252622 w 1518129"/>
              <a:gd name="connsiteY9" fmla="*/ 600743 h 1987766"/>
              <a:gd name="connsiteX10" fmla="*/ 1022817 w 1518129"/>
              <a:gd name="connsiteY10" fmla="*/ 558366 h 1987766"/>
              <a:gd name="connsiteX11" fmla="*/ 1053082 w 1518129"/>
              <a:gd name="connsiteY11" fmla="*/ 887580 h 1987766"/>
              <a:gd name="connsiteX12" fmla="*/ 1001757 w 1518129"/>
              <a:gd name="connsiteY12" fmla="*/ 557324 h 1987766"/>
              <a:gd name="connsiteX13" fmla="*/ 806783 w 1518129"/>
              <a:gd name="connsiteY13" fmla="*/ 513030 h 1987766"/>
              <a:gd name="connsiteX14" fmla="*/ 810613 w 1518129"/>
              <a:gd name="connsiteY14" fmla="*/ 901237 h 1987766"/>
              <a:gd name="connsiteX15" fmla="*/ 778941 w 1518129"/>
              <a:gd name="connsiteY15" fmla="*/ 121917 h 1987766"/>
              <a:gd name="connsiteX16" fmla="*/ 582042 w 1518129"/>
              <a:gd name="connsiteY16" fmla="*/ 161731 h 1987766"/>
              <a:gd name="connsiteX17" fmla="*/ 554580 w 1518129"/>
              <a:gd name="connsiteY17" fmla="*/ 1197645 h 1987766"/>
              <a:gd name="connsiteX18" fmla="*/ 419736 w 1518129"/>
              <a:gd name="connsiteY18" fmla="*/ 1153389 h 1987766"/>
              <a:gd name="connsiteX19" fmla="*/ 0 w 1518129"/>
              <a:gd name="connsiteY19" fmla="*/ 891306 h 1987766"/>
              <a:gd name="connsiteX0" fmla="*/ 0 w 1518129"/>
              <a:gd name="connsiteY0" fmla="*/ 891306 h 1934599"/>
              <a:gd name="connsiteX1" fmla="*/ 227051 w 1518129"/>
              <a:gd name="connsiteY1" fmla="*/ 1320850 h 1934599"/>
              <a:gd name="connsiteX2" fmla="*/ 462841 w 1518129"/>
              <a:gd name="connsiteY2" fmla="*/ 1655174 h 1934599"/>
              <a:gd name="connsiteX3" fmla="*/ 644540 w 1518129"/>
              <a:gd name="connsiteY3" fmla="*/ 1879748 h 1934599"/>
              <a:gd name="connsiteX4" fmla="*/ 1358227 w 1518129"/>
              <a:gd name="connsiteY4" fmla="*/ 1930484 h 1934599"/>
              <a:gd name="connsiteX5" fmla="*/ 1516859 w 1518129"/>
              <a:gd name="connsiteY5" fmla="*/ 1069958 h 1934599"/>
              <a:gd name="connsiteX6" fmla="*/ 1464891 w 1518129"/>
              <a:gd name="connsiteY6" fmla="*/ 644162 h 1934599"/>
              <a:gd name="connsiteX7" fmla="*/ 1272486 w 1518129"/>
              <a:gd name="connsiteY7" fmla="*/ 612493 h 1934599"/>
              <a:gd name="connsiteX8" fmla="*/ 1264720 w 1518129"/>
              <a:gd name="connsiteY8" fmla="*/ 911472 h 1934599"/>
              <a:gd name="connsiteX9" fmla="*/ 1252622 w 1518129"/>
              <a:gd name="connsiteY9" fmla="*/ 600743 h 1934599"/>
              <a:gd name="connsiteX10" fmla="*/ 1022817 w 1518129"/>
              <a:gd name="connsiteY10" fmla="*/ 558366 h 1934599"/>
              <a:gd name="connsiteX11" fmla="*/ 1053082 w 1518129"/>
              <a:gd name="connsiteY11" fmla="*/ 887580 h 1934599"/>
              <a:gd name="connsiteX12" fmla="*/ 1001757 w 1518129"/>
              <a:gd name="connsiteY12" fmla="*/ 557324 h 1934599"/>
              <a:gd name="connsiteX13" fmla="*/ 806783 w 1518129"/>
              <a:gd name="connsiteY13" fmla="*/ 513030 h 1934599"/>
              <a:gd name="connsiteX14" fmla="*/ 810613 w 1518129"/>
              <a:gd name="connsiteY14" fmla="*/ 901237 h 1934599"/>
              <a:gd name="connsiteX15" fmla="*/ 778941 w 1518129"/>
              <a:gd name="connsiteY15" fmla="*/ 121917 h 1934599"/>
              <a:gd name="connsiteX16" fmla="*/ 582042 w 1518129"/>
              <a:gd name="connsiteY16" fmla="*/ 161731 h 1934599"/>
              <a:gd name="connsiteX17" fmla="*/ 554580 w 1518129"/>
              <a:gd name="connsiteY17" fmla="*/ 1197645 h 1934599"/>
              <a:gd name="connsiteX18" fmla="*/ 419736 w 1518129"/>
              <a:gd name="connsiteY18" fmla="*/ 1153389 h 1934599"/>
              <a:gd name="connsiteX19" fmla="*/ 0 w 1518129"/>
              <a:gd name="connsiteY19" fmla="*/ 891306 h 1934599"/>
              <a:gd name="connsiteX0" fmla="*/ 0 w 1518129"/>
              <a:gd name="connsiteY0" fmla="*/ 891306 h 1914832"/>
              <a:gd name="connsiteX1" fmla="*/ 227051 w 1518129"/>
              <a:gd name="connsiteY1" fmla="*/ 1320850 h 1914832"/>
              <a:gd name="connsiteX2" fmla="*/ 462841 w 1518129"/>
              <a:gd name="connsiteY2" fmla="*/ 1655174 h 1914832"/>
              <a:gd name="connsiteX3" fmla="*/ 644540 w 1518129"/>
              <a:gd name="connsiteY3" fmla="*/ 1879748 h 1914832"/>
              <a:gd name="connsiteX4" fmla="*/ 1366786 w 1518129"/>
              <a:gd name="connsiteY4" fmla="*/ 1904807 h 1914832"/>
              <a:gd name="connsiteX5" fmla="*/ 1516859 w 1518129"/>
              <a:gd name="connsiteY5" fmla="*/ 1069958 h 1914832"/>
              <a:gd name="connsiteX6" fmla="*/ 1464891 w 1518129"/>
              <a:gd name="connsiteY6" fmla="*/ 644162 h 1914832"/>
              <a:gd name="connsiteX7" fmla="*/ 1272486 w 1518129"/>
              <a:gd name="connsiteY7" fmla="*/ 612493 h 1914832"/>
              <a:gd name="connsiteX8" fmla="*/ 1264720 w 1518129"/>
              <a:gd name="connsiteY8" fmla="*/ 911472 h 1914832"/>
              <a:gd name="connsiteX9" fmla="*/ 1252622 w 1518129"/>
              <a:gd name="connsiteY9" fmla="*/ 600743 h 1914832"/>
              <a:gd name="connsiteX10" fmla="*/ 1022817 w 1518129"/>
              <a:gd name="connsiteY10" fmla="*/ 558366 h 1914832"/>
              <a:gd name="connsiteX11" fmla="*/ 1053082 w 1518129"/>
              <a:gd name="connsiteY11" fmla="*/ 887580 h 1914832"/>
              <a:gd name="connsiteX12" fmla="*/ 1001757 w 1518129"/>
              <a:gd name="connsiteY12" fmla="*/ 557324 h 1914832"/>
              <a:gd name="connsiteX13" fmla="*/ 806783 w 1518129"/>
              <a:gd name="connsiteY13" fmla="*/ 513030 h 1914832"/>
              <a:gd name="connsiteX14" fmla="*/ 810613 w 1518129"/>
              <a:gd name="connsiteY14" fmla="*/ 901237 h 1914832"/>
              <a:gd name="connsiteX15" fmla="*/ 778941 w 1518129"/>
              <a:gd name="connsiteY15" fmla="*/ 121917 h 1914832"/>
              <a:gd name="connsiteX16" fmla="*/ 582042 w 1518129"/>
              <a:gd name="connsiteY16" fmla="*/ 161731 h 1914832"/>
              <a:gd name="connsiteX17" fmla="*/ 554580 w 1518129"/>
              <a:gd name="connsiteY17" fmla="*/ 1197645 h 1914832"/>
              <a:gd name="connsiteX18" fmla="*/ 419736 w 1518129"/>
              <a:gd name="connsiteY18" fmla="*/ 1153389 h 1914832"/>
              <a:gd name="connsiteX19" fmla="*/ 0 w 1518129"/>
              <a:gd name="connsiteY19" fmla="*/ 891306 h 1914832"/>
              <a:gd name="connsiteX0" fmla="*/ 0 w 1518129"/>
              <a:gd name="connsiteY0" fmla="*/ 891306 h 1910129"/>
              <a:gd name="connsiteX1" fmla="*/ 227051 w 1518129"/>
              <a:gd name="connsiteY1" fmla="*/ 1320850 h 1910129"/>
              <a:gd name="connsiteX2" fmla="*/ 462841 w 1518129"/>
              <a:gd name="connsiteY2" fmla="*/ 1655174 h 1910129"/>
              <a:gd name="connsiteX3" fmla="*/ 644540 w 1518129"/>
              <a:gd name="connsiteY3" fmla="*/ 1879748 h 1910129"/>
              <a:gd name="connsiteX4" fmla="*/ 1366786 w 1518129"/>
              <a:gd name="connsiteY4" fmla="*/ 1904807 h 1910129"/>
              <a:gd name="connsiteX5" fmla="*/ 1516859 w 1518129"/>
              <a:gd name="connsiteY5" fmla="*/ 1069958 h 1910129"/>
              <a:gd name="connsiteX6" fmla="*/ 1464891 w 1518129"/>
              <a:gd name="connsiteY6" fmla="*/ 644162 h 1910129"/>
              <a:gd name="connsiteX7" fmla="*/ 1272486 w 1518129"/>
              <a:gd name="connsiteY7" fmla="*/ 612493 h 1910129"/>
              <a:gd name="connsiteX8" fmla="*/ 1264720 w 1518129"/>
              <a:gd name="connsiteY8" fmla="*/ 911472 h 1910129"/>
              <a:gd name="connsiteX9" fmla="*/ 1252622 w 1518129"/>
              <a:gd name="connsiteY9" fmla="*/ 600743 h 1910129"/>
              <a:gd name="connsiteX10" fmla="*/ 1022817 w 1518129"/>
              <a:gd name="connsiteY10" fmla="*/ 558366 h 1910129"/>
              <a:gd name="connsiteX11" fmla="*/ 1053082 w 1518129"/>
              <a:gd name="connsiteY11" fmla="*/ 887580 h 1910129"/>
              <a:gd name="connsiteX12" fmla="*/ 1001757 w 1518129"/>
              <a:gd name="connsiteY12" fmla="*/ 557324 h 1910129"/>
              <a:gd name="connsiteX13" fmla="*/ 806783 w 1518129"/>
              <a:gd name="connsiteY13" fmla="*/ 513030 h 1910129"/>
              <a:gd name="connsiteX14" fmla="*/ 810613 w 1518129"/>
              <a:gd name="connsiteY14" fmla="*/ 901237 h 1910129"/>
              <a:gd name="connsiteX15" fmla="*/ 778941 w 1518129"/>
              <a:gd name="connsiteY15" fmla="*/ 121917 h 1910129"/>
              <a:gd name="connsiteX16" fmla="*/ 582042 w 1518129"/>
              <a:gd name="connsiteY16" fmla="*/ 161731 h 1910129"/>
              <a:gd name="connsiteX17" fmla="*/ 554580 w 1518129"/>
              <a:gd name="connsiteY17" fmla="*/ 1197645 h 1910129"/>
              <a:gd name="connsiteX18" fmla="*/ 419736 w 1518129"/>
              <a:gd name="connsiteY18" fmla="*/ 1153389 h 1910129"/>
              <a:gd name="connsiteX19" fmla="*/ 0 w 1518129"/>
              <a:gd name="connsiteY19" fmla="*/ 891306 h 1910129"/>
              <a:gd name="connsiteX0" fmla="*/ 0 w 1518129"/>
              <a:gd name="connsiteY0" fmla="*/ 891306 h 1907268"/>
              <a:gd name="connsiteX1" fmla="*/ 227051 w 1518129"/>
              <a:gd name="connsiteY1" fmla="*/ 1320850 h 1907268"/>
              <a:gd name="connsiteX2" fmla="*/ 462841 w 1518129"/>
              <a:gd name="connsiteY2" fmla="*/ 1655174 h 1907268"/>
              <a:gd name="connsiteX3" fmla="*/ 644540 w 1518129"/>
              <a:gd name="connsiteY3" fmla="*/ 1879748 h 1907268"/>
              <a:gd name="connsiteX4" fmla="*/ 1366786 w 1518129"/>
              <a:gd name="connsiteY4" fmla="*/ 1899100 h 1907268"/>
              <a:gd name="connsiteX5" fmla="*/ 1516859 w 1518129"/>
              <a:gd name="connsiteY5" fmla="*/ 1069958 h 1907268"/>
              <a:gd name="connsiteX6" fmla="*/ 1464891 w 1518129"/>
              <a:gd name="connsiteY6" fmla="*/ 644162 h 1907268"/>
              <a:gd name="connsiteX7" fmla="*/ 1272486 w 1518129"/>
              <a:gd name="connsiteY7" fmla="*/ 612493 h 1907268"/>
              <a:gd name="connsiteX8" fmla="*/ 1264720 w 1518129"/>
              <a:gd name="connsiteY8" fmla="*/ 911472 h 1907268"/>
              <a:gd name="connsiteX9" fmla="*/ 1252622 w 1518129"/>
              <a:gd name="connsiteY9" fmla="*/ 600743 h 1907268"/>
              <a:gd name="connsiteX10" fmla="*/ 1022817 w 1518129"/>
              <a:gd name="connsiteY10" fmla="*/ 558366 h 1907268"/>
              <a:gd name="connsiteX11" fmla="*/ 1053082 w 1518129"/>
              <a:gd name="connsiteY11" fmla="*/ 887580 h 1907268"/>
              <a:gd name="connsiteX12" fmla="*/ 1001757 w 1518129"/>
              <a:gd name="connsiteY12" fmla="*/ 557324 h 1907268"/>
              <a:gd name="connsiteX13" fmla="*/ 806783 w 1518129"/>
              <a:gd name="connsiteY13" fmla="*/ 513030 h 1907268"/>
              <a:gd name="connsiteX14" fmla="*/ 810613 w 1518129"/>
              <a:gd name="connsiteY14" fmla="*/ 901237 h 1907268"/>
              <a:gd name="connsiteX15" fmla="*/ 778941 w 1518129"/>
              <a:gd name="connsiteY15" fmla="*/ 121917 h 1907268"/>
              <a:gd name="connsiteX16" fmla="*/ 582042 w 1518129"/>
              <a:gd name="connsiteY16" fmla="*/ 161731 h 1907268"/>
              <a:gd name="connsiteX17" fmla="*/ 554580 w 1518129"/>
              <a:gd name="connsiteY17" fmla="*/ 1197645 h 1907268"/>
              <a:gd name="connsiteX18" fmla="*/ 419736 w 1518129"/>
              <a:gd name="connsiteY18" fmla="*/ 1153389 h 1907268"/>
              <a:gd name="connsiteX19" fmla="*/ 0 w 1518129"/>
              <a:gd name="connsiteY19" fmla="*/ 891306 h 1907268"/>
              <a:gd name="connsiteX0" fmla="*/ 0 w 1518129"/>
              <a:gd name="connsiteY0" fmla="*/ 891306 h 1907268"/>
              <a:gd name="connsiteX1" fmla="*/ 227051 w 1518129"/>
              <a:gd name="connsiteY1" fmla="*/ 1320850 h 1907268"/>
              <a:gd name="connsiteX2" fmla="*/ 462841 w 1518129"/>
              <a:gd name="connsiteY2" fmla="*/ 1655174 h 1907268"/>
              <a:gd name="connsiteX3" fmla="*/ 644540 w 1518129"/>
              <a:gd name="connsiteY3" fmla="*/ 1879748 h 1907268"/>
              <a:gd name="connsiteX4" fmla="*/ 1366786 w 1518129"/>
              <a:gd name="connsiteY4" fmla="*/ 1899100 h 1907268"/>
              <a:gd name="connsiteX5" fmla="*/ 1516859 w 1518129"/>
              <a:gd name="connsiteY5" fmla="*/ 1069958 h 1907268"/>
              <a:gd name="connsiteX6" fmla="*/ 1464891 w 1518129"/>
              <a:gd name="connsiteY6" fmla="*/ 644162 h 1907268"/>
              <a:gd name="connsiteX7" fmla="*/ 1272486 w 1518129"/>
              <a:gd name="connsiteY7" fmla="*/ 612493 h 1907268"/>
              <a:gd name="connsiteX8" fmla="*/ 1264720 w 1518129"/>
              <a:gd name="connsiteY8" fmla="*/ 911472 h 1907268"/>
              <a:gd name="connsiteX9" fmla="*/ 1252622 w 1518129"/>
              <a:gd name="connsiteY9" fmla="*/ 600743 h 1907268"/>
              <a:gd name="connsiteX10" fmla="*/ 1022817 w 1518129"/>
              <a:gd name="connsiteY10" fmla="*/ 558366 h 1907268"/>
              <a:gd name="connsiteX11" fmla="*/ 1053082 w 1518129"/>
              <a:gd name="connsiteY11" fmla="*/ 887580 h 1907268"/>
              <a:gd name="connsiteX12" fmla="*/ 1001757 w 1518129"/>
              <a:gd name="connsiteY12" fmla="*/ 557324 h 1907268"/>
              <a:gd name="connsiteX13" fmla="*/ 806783 w 1518129"/>
              <a:gd name="connsiteY13" fmla="*/ 513030 h 1907268"/>
              <a:gd name="connsiteX14" fmla="*/ 810613 w 1518129"/>
              <a:gd name="connsiteY14" fmla="*/ 901237 h 1907268"/>
              <a:gd name="connsiteX15" fmla="*/ 778941 w 1518129"/>
              <a:gd name="connsiteY15" fmla="*/ 121917 h 1907268"/>
              <a:gd name="connsiteX16" fmla="*/ 582042 w 1518129"/>
              <a:gd name="connsiteY16" fmla="*/ 161731 h 1907268"/>
              <a:gd name="connsiteX17" fmla="*/ 554580 w 1518129"/>
              <a:gd name="connsiteY17" fmla="*/ 1197645 h 1907268"/>
              <a:gd name="connsiteX18" fmla="*/ 419736 w 1518129"/>
              <a:gd name="connsiteY18" fmla="*/ 1153389 h 1907268"/>
              <a:gd name="connsiteX19" fmla="*/ 0 w 1518129"/>
              <a:gd name="connsiteY19" fmla="*/ 891306 h 1907268"/>
              <a:gd name="connsiteX0" fmla="*/ 0 w 1518129"/>
              <a:gd name="connsiteY0" fmla="*/ 891306 h 1910576"/>
              <a:gd name="connsiteX1" fmla="*/ 227051 w 1518129"/>
              <a:gd name="connsiteY1" fmla="*/ 1320850 h 1910576"/>
              <a:gd name="connsiteX2" fmla="*/ 462841 w 1518129"/>
              <a:gd name="connsiteY2" fmla="*/ 1655174 h 1910576"/>
              <a:gd name="connsiteX3" fmla="*/ 655952 w 1518129"/>
              <a:gd name="connsiteY3" fmla="*/ 1885455 h 1910576"/>
              <a:gd name="connsiteX4" fmla="*/ 1366786 w 1518129"/>
              <a:gd name="connsiteY4" fmla="*/ 1899100 h 1910576"/>
              <a:gd name="connsiteX5" fmla="*/ 1516859 w 1518129"/>
              <a:gd name="connsiteY5" fmla="*/ 1069958 h 1910576"/>
              <a:gd name="connsiteX6" fmla="*/ 1464891 w 1518129"/>
              <a:gd name="connsiteY6" fmla="*/ 644162 h 1910576"/>
              <a:gd name="connsiteX7" fmla="*/ 1272486 w 1518129"/>
              <a:gd name="connsiteY7" fmla="*/ 612493 h 1910576"/>
              <a:gd name="connsiteX8" fmla="*/ 1264720 w 1518129"/>
              <a:gd name="connsiteY8" fmla="*/ 911472 h 1910576"/>
              <a:gd name="connsiteX9" fmla="*/ 1252622 w 1518129"/>
              <a:gd name="connsiteY9" fmla="*/ 600743 h 1910576"/>
              <a:gd name="connsiteX10" fmla="*/ 1022817 w 1518129"/>
              <a:gd name="connsiteY10" fmla="*/ 558366 h 1910576"/>
              <a:gd name="connsiteX11" fmla="*/ 1053082 w 1518129"/>
              <a:gd name="connsiteY11" fmla="*/ 887580 h 1910576"/>
              <a:gd name="connsiteX12" fmla="*/ 1001757 w 1518129"/>
              <a:gd name="connsiteY12" fmla="*/ 557324 h 1910576"/>
              <a:gd name="connsiteX13" fmla="*/ 806783 w 1518129"/>
              <a:gd name="connsiteY13" fmla="*/ 513030 h 1910576"/>
              <a:gd name="connsiteX14" fmla="*/ 810613 w 1518129"/>
              <a:gd name="connsiteY14" fmla="*/ 901237 h 1910576"/>
              <a:gd name="connsiteX15" fmla="*/ 778941 w 1518129"/>
              <a:gd name="connsiteY15" fmla="*/ 121917 h 1910576"/>
              <a:gd name="connsiteX16" fmla="*/ 582042 w 1518129"/>
              <a:gd name="connsiteY16" fmla="*/ 161731 h 1910576"/>
              <a:gd name="connsiteX17" fmla="*/ 554580 w 1518129"/>
              <a:gd name="connsiteY17" fmla="*/ 1197645 h 1910576"/>
              <a:gd name="connsiteX18" fmla="*/ 419736 w 1518129"/>
              <a:gd name="connsiteY18" fmla="*/ 1153389 h 1910576"/>
              <a:gd name="connsiteX19" fmla="*/ 0 w 1518129"/>
              <a:gd name="connsiteY19" fmla="*/ 891306 h 1910576"/>
              <a:gd name="connsiteX0" fmla="*/ 0 w 1518129"/>
              <a:gd name="connsiteY0" fmla="*/ 891306 h 1918220"/>
              <a:gd name="connsiteX1" fmla="*/ 227051 w 1518129"/>
              <a:gd name="connsiteY1" fmla="*/ 1320850 h 1918220"/>
              <a:gd name="connsiteX2" fmla="*/ 462841 w 1518129"/>
              <a:gd name="connsiteY2" fmla="*/ 1655174 h 1918220"/>
              <a:gd name="connsiteX3" fmla="*/ 670217 w 1518129"/>
              <a:gd name="connsiteY3" fmla="*/ 1896868 h 1918220"/>
              <a:gd name="connsiteX4" fmla="*/ 1366786 w 1518129"/>
              <a:gd name="connsiteY4" fmla="*/ 1899100 h 1918220"/>
              <a:gd name="connsiteX5" fmla="*/ 1516859 w 1518129"/>
              <a:gd name="connsiteY5" fmla="*/ 1069958 h 1918220"/>
              <a:gd name="connsiteX6" fmla="*/ 1464891 w 1518129"/>
              <a:gd name="connsiteY6" fmla="*/ 644162 h 1918220"/>
              <a:gd name="connsiteX7" fmla="*/ 1272486 w 1518129"/>
              <a:gd name="connsiteY7" fmla="*/ 612493 h 1918220"/>
              <a:gd name="connsiteX8" fmla="*/ 1264720 w 1518129"/>
              <a:gd name="connsiteY8" fmla="*/ 911472 h 1918220"/>
              <a:gd name="connsiteX9" fmla="*/ 1252622 w 1518129"/>
              <a:gd name="connsiteY9" fmla="*/ 600743 h 1918220"/>
              <a:gd name="connsiteX10" fmla="*/ 1022817 w 1518129"/>
              <a:gd name="connsiteY10" fmla="*/ 558366 h 1918220"/>
              <a:gd name="connsiteX11" fmla="*/ 1053082 w 1518129"/>
              <a:gd name="connsiteY11" fmla="*/ 887580 h 1918220"/>
              <a:gd name="connsiteX12" fmla="*/ 1001757 w 1518129"/>
              <a:gd name="connsiteY12" fmla="*/ 557324 h 1918220"/>
              <a:gd name="connsiteX13" fmla="*/ 806783 w 1518129"/>
              <a:gd name="connsiteY13" fmla="*/ 513030 h 1918220"/>
              <a:gd name="connsiteX14" fmla="*/ 810613 w 1518129"/>
              <a:gd name="connsiteY14" fmla="*/ 901237 h 1918220"/>
              <a:gd name="connsiteX15" fmla="*/ 778941 w 1518129"/>
              <a:gd name="connsiteY15" fmla="*/ 121917 h 1918220"/>
              <a:gd name="connsiteX16" fmla="*/ 582042 w 1518129"/>
              <a:gd name="connsiteY16" fmla="*/ 161731 h 1918220"/>
              <a:gd name="connsiteX17" fmla="*/ 554580 w 1518129"/>
              <a:gd name="connsiteY17" fmla="*/ 1197645 h 1918220"/>
              <a:gd name="connsiteX18" fmla="*/ 419736 w 1518129"/>
              <a:gd name="connsiteY18" fmla="*/ 1153389 h 1918220"/>
              <a:gd name="connsiteX19" fmla="*/ 0 w 1518129"/>
              <a:gd name="connsiteY19" fmla="*/ 891306 h 1918220"/>
              <a:gd name="connsiteX0" fmla="*/ 0 w 1518129"/>
              <a:gd name="connsiteY0" fmla="*/ 891306 h 1901925"/>
              <a:gd name="connsiteX1" fmla="*/ 227051 w 1518129"/>
              <a:gd name="connsiteY1" fmla="*/ 1320850 h 1901925"/>
              <a:gd name="connsiteX2" fmla="*/ 462841 w 1518129"/>
              <a:gd name="connsiteY2" fmla="*/ 1655174 h 1901925"/>
              <a:gd name="connsiteX3" fmla="*/ 670217 w 1518129"/>
              <a:gd name="connsiteY3" fmla="*/ 1896868 h 1901925"/>
              <a:gd name="connsiteX4" fmla="*/ 1366786 w 1518129"/>
              <a:gd name="connsiteY4" fmla="*/ 1899100 h 1901925"/>
              <a:gd name="connsiteX5" fmla="*/ 1516859 w 1518129"/>
              <a:gd name="connsiteY5" fmla="*/ 1069958 h 1901925"/>
              <a:gd name="connsiteX6" fmla="*/ 1464891 w 1518129"/>
              <a:gd name="connsiteY6" fmla="*/ 644162 h 1901925"/>
              <a:gd name="connsiteX7" fmla="*/ 1272486 w 1518129"/>
              <a:gd name="connsiteY7" fmla="*/ 612493 h 1901925"/>
              <a:gd name="connsiteX8" fmla="*/ 1264720 w 1518129"/>
              <a:gd name="connsiteY8" fmla="*/ 911472 h 1901925"/>
              <a:gd name="connsiteX9" fmla="*/ 1252622 w 1518129"/>
              <a:gd name="connsiteY9" fmla="*/ 600743 h 1901925"/>
              <a:gd name="connsiteX10" fmla="*/ 1022817 w 1518129"/>
              <a:gd name="connsiteY10" fmla="*/ 558366 h 1901925"/>
              <a:gd name="connsiteX11" fmla="*/ 1053082 w 1518129"/>
              <a:gd name="connsiteY11" fmla="*/ 887580 h 1901925"/>
              <a:gd name="connsiteX12" fmla="*/ 1001757 w 1518129"/>
              <a:gd name="connsiteY12" fmla="*/ 557324 h 1901925"/>
              <a:gd name="connsiteX13" fmla="*/ 806783 w 1518129"/>
              <a:gd name="connsiteY13" fmla="*/ 513030 h 1901925"/>
              <a:gd name="connsiteX14" fmla="*/ 810613 w 1518129"/>
              <a:gd name="connsiteY14" fmla="*/ 901237 h 1901925"/>
              <a:gd name="connsiteX15" fmla="*/ 778941 w 1518129"/>
              <a:gd name="connsiteY15" fmla="*/ 121917 h 1901925"/>
              <a:gd name="connsiteX16" fmla="*/ 582042 w 1518129"/>
              <a:gd name="connsiteY16" fmla="*/ 161731 h 1901925"/>
              <a:gd name="connsiteX17" fmla="*/ 554580 w 1518129"/>
              <a:gd name="connsiteY17" fmla="*/ 1197645 h 1901925"/>
              <a:gd name="connsiteX18" fmla="*/ 419736 w 1518129"/>
              <a:gd name="connsiteY18" fmla="*/ 1153389 h 1901925"/>
              <a:gd name="connsiteX19" fmla="*/ 0 w 1518129"/>
              <a:gd name="connsiteY19" fmla="*/ 891306 h 1901925"/>
              <a:gd name="connsiteX0" fmla="*/ 0 w 1518129"/>
              <a:gd name="connsiteY0" fmla="*/ 891306 h 1901925"/>
              <a:gd name="connsiteX1" fmla="*/ 227051 w 1518129"/>
              <a:gd name="connsiteY1" fmla="*/ 1320850 h 1901925"/>
              <a:gd name="connsiteX2" fmla="*/ 462841 w 1518129"/>
              <a:gd name="connsiteY2" fmla="*/ 1655174 h 1901925"/>
              <a:gd name="connsiteX3" fmla="*/ 670217 w 1518129"/>
              <a:gd name="connsiteY3" fmla="*/ 1896868 h 1901925"/>
              <a:gd name="connsiteX4" fmla="*/ 1366786 w 1518129"/>
              <a:gd name="connsiteY4" fmla="*/ 1899100 h 1901925"/>
              <a:gd name="connsiteX5" fmla="*/ 1516859 w 1518129"/>
              <a:gd name="connsiteY5" fmla="*/ 1069958 h 1901925"/>
              <a:gd name="connsiteX6" fmla="*/ 1464891 w 1518129"/>
              <a:gd name="connsiteY6" fmla="*/ 644162 h 1901925"/>
              <a:gd name="connsiteX7" fmla="*/ 1272486 w 1518129"/>
              <a:gd name="connsiteY7" fmla="*/ 612493 h 1901925"/>
              <a:gd name="connsiteX8" fmla="*/ 1264720 w 1518129"/>
              <a:gd name="connsiteY8" fmla="*/ 911472 h 1901925"/>
              <a:gd name="connsiteX9" fmla="*/ 1252622 w 1518129"/>
              <a:gd name="connsiteY9" fmla="*/ 600743 h 1901925"/>
              <a:gd name="connsiteX10" fmla="*/ 1022817 w 1518129"/>
              <a:gd name="connsiteY10" fmla="*/ 558366 h 1901925"/>
              <a:gd name="connsiteX11" fmla="*/ 1053082 w 1518129"/>
              <a:gd name="connsiteY11" fmla="*/ 887580 h 1901925"/>
              <a:gd name="connsiteX12" fmla="*/ 1001757 w 1518129"/>
              <a:gd name="connsiteY12" fmla="*/ 557324 h 1901925"/>
              <a:gd name="connsiteX13" fmla="*/ 806783 w 1518129"/>
              <a:gd name="connsiteY13" fmla="*/ 513030 h 1901925"/>
              <a:gd name="connsiteX14" fmla="*/ 810613 w 1518129"/>
              <a:gd name="connsiteY14" fmla="*/ 901237 h 1901925"/>
              <a:gd name="connsiteX15" fmla="*/ 778941 w 1518129"/>
              <a:gd name="connsiteY15" fmla="*/ 121917 h 1901925"/>
              <a:gd name="connsiteX16" fmla="*/ 582042 w 1518129"/>
              <a:gd name="connsiteY16" fmla="*/ 161731 h 1901925"/>
              <a:gd name="connsiteX17" fmla="*/ 554580 w 1518129"/>
              <a:gd name="connsiteY17" fmla="*/ 1197645 h 1901925"/>
              <a:gd name="connsiteX18" fmla="*/ 419736 w 1518129"/>
              <a:gd name="connsiteY18" fmla="*/ 1153389 h 1901925"/>
              <a:gd name="connsiteX19" fmla="*/ 0 w 1518129"/>
              <a:gd name="connsiteY19" fmla="*/ 891306 h 1901925"/>
              <a:gd name="connsiteX0" fmla="*/ 0 w 1518129"/>
              <a:gd name="connsiteY0" fmla="*/ 891306 h 1900789"/>
              <a:gd name="connsiteX1" fmla="*/ 227051 w 1518129"/>
              <a:gd name="connsiteY1" fmla="*/ 1320850 h 1900789"/>
              <a:gd name="connsiteX2" fmla="*/ 462841 w 1518129"/>
              <a:gd name="connsiteY2" fmla="*/ 1655174 h 1900789"/>
              <a:gd name="connsiteX3" fmla="*/ 670217 w 1518129"/>
              <a:gd name="connsiteY3" fmla="*/ 1896868 h 1900789"/>
              <a:gd name="connsiteX4" fmla="*/ 1366786 w 1518129"/>
              <a:gd name="connsiteY4" fmla="*/ 1899100 h 1900789"/>
              <a:gd name="connsiteX5" fmla="*/ 1516859 w 1518129"/>
              <a:gd name="connsiteY5" fmla="*/ 1069958 h 1900789"/>
              <a:gd name="connsiteX6" fmla="*/ 1464891 w 1518129"/>
              <a:gd name="connsiteY6" fmla="*/ 644162 h 1900789"/>
              <a:gd name="connsiteX7" fmla="*/ 1272486 w 1518129"/>
              <a:gd name="connsiteY7" fmla="*/ 612493 h 1900789"/>
              <a:gd name="connsiteX8" fmla="*/ 1264720 w 1518129"/>
              <a:gd name="connsiteY8" fmla="*/ 911472 h 1900789"/>
              <a:gd name="connsiteX9" fmla="*/ 1252622 w 1518129"/>
              <a:gd name="connsiteY9" fmla="*/ 600743 h 1900789"/>
              <a:gd name="connsiteX10" fmla="*/ 1022817 w 1518129"/>
              <a:gd name="connsiteY10" fmla="*/ 558366 h 1900789"/>
              <a:gd name="connsiteX11" fmla="*/ 1053082 w 1518129"/>
              <a:gd name="connsiteY11" fmla="*/ 887580 h 1900789"/>
              <a:gd name="connsiteX12" fmla="*/ 1001757 w 1518129"/>
              <a:gd name="connsiteY12" fmla="*/ 557324 h 1900789"/>
              <a:gd name="connsiteX13" fmla="*/ 806783 w 1518129"/>
              <a:gd name="connsiteY13" fmla="*/ 513030 h 1900789"/>
              <a:gd name="connsiteX14" fmla="*/ 810613 w 1518129"/>
              <a:gd name="connsiteY14" fmla="*/ 901237 h 1900789"/>
              <a:gd name="connsiteX15" fmla="*/ 778941 w 1518129"/>
              <a:gd name="connsiteY15" fmla="*/ 121917 h 1900789"/>
              <a:gd name="connsiteX16" fmla="*/ 582042 w 1518129"/>
              <a:gd name="connsiteY16" fmla="*/ 161731 h 1900789"/>
              <a:gd name="connsiteX17" fmla="*/ 554580 w 1518129"/>
              <a:gd name="connsiteY17" fmla="*/ 1197645 h 1900789"/>
              <a:gd name="connsiteX18" fmla="*/ 419736 w 1518129"/>
              <a:gd name="connsiteY18" fmla="*/ 1153389 h 1900789"/>
              <a:gd name="connsiteX19" fmla="*/ 0 w 1518129"/>
              <a:gd name="connsiteY19" fmla="*/ 891306 h 1900789"/>
              <a:gd name="connsiteX0" fmla="*/ 0 w 1518129"/>
              <a:gd name="connsiteY0" fmla="*/ 891306 h 1899182"/>
              <a:gd name="connsiteX1" fmla="*/ 227051 w 1518129"/>
              <a:gd name="connsiteY1" fmla="*/ 1320850 h 1899182"/>
              <a:gd name="connsiteX2" fmla="*/ 462841 w 1518129"/>
              <a:gd name="connsiteY2" fmla="*/ 1655174 h 1899182"/>
              <a:gd name="connsiteX3" fmla="*/ 670217 w 1518129"/>
              <a:gd name="connsiteY3" fmla="*/ 1896868 h 1899182"/>
              <a:gd name="connsiteX4" fmla="*/ 1366786 w 1518129"/>
              <a:gd name="connsiteY4" fmla="*/ 1899100 h 1899182"/>
              <a:gd name="connsiteX5" fmla="*/ 1516859 w 1518129"/>
              <a:gd name="connsiteY5" fmla="*/ 1069958 h 1899182"/>
              <a:gd name="connsiteX6" fmla="*/ 1464891 w 1518129"/>
              <a:gd name="connsiteY6" fmla="*/ 644162 h 1899182"/>
              <a:gd name="connsiteX7" fmla="*/ 1272486 w 1518129"/>
              <a:gd name="connsiteY7" fmla="*/ 612493 h 1899182"/>
              <a:gd name="connsiteX8" fmla="*/ 1264720 w 1518129"/>
              <a:gd name="connsiteY8" fmla="*/ 911472 h 1899182"/>
              <a:gd name="connsiteX9" fmla="*/ 1252622 w 1518129"/>
              <a:gd name="connsiteY9" fmla="*/ 600743 h 1899182"/>
              <a:gd name="connsiteX10" fmla="*/ 1022817 w 1518129"/>
              <a:gd name="connsiteY10" fmla="*/ 558366 h 1899182"/>
              <a:gd name="connsiteX11" fmla="*/ 1053082 w 1518129"/>
              <a:gd name="connsiteY11" fmla="*/ 887580 h 1899182"/>
              <a:gd name="connsiteX12" fmla="*/ 1001757 w 1518129"/>
              <a:gd name="connsiteY12" fmla="*/ 557324 h 1899182"/>
              <a:gd name="connsiteX13" fmla="*/ 806783 w 1518129"/>
              <a:gd name="connsiteY13" fmla="*/ 513030 h 1899182"/>
              <a:gd name="connsiteX14" fmla="*/ 810613 w 1518129"/>
              <a:gd name="connsiteY14" fmla="*/ 901237 h 1899182"/>
              <a:gd name="connsiteX15" fmla="*/ 778941 w 1518129"/>
              <a:gd name="connsiteY15" fmla="*/ 121917 h 1899182"/>
              <a:gd name="connsiteX16" fmla="*/ 582042 w 1518129"/>
              <a:gd name="connsiteY16" fmla="*/ 161731 h 1899182"/>
              <a:gd name="connsiteX17" fmla="*/ 554580 w 1518129"/>
              <a:gd name="connsiteY17" fmla="*/ 1197645 h 1899182"/>
              <a:gd name="connsiteX18" fmla="*/ 419736 w 1518129"/>
              <a:gd name="connsiteY18" fmla="*/ 1153389 h 1899182"/>
              <a:gd name="connsiteX19" fmla="*/ 0 w 1518129"/>
              <a:gd name="connsiteY19" fmla="*/ 891306 h 1899182"/>
              <a:gd name="connsiteX0" fmla="*/ 0 w 1518129"/>
              <a:gd name="connsiteY0" fmla="*/ 891306 h 1898397"/>
              <a:gd name="connsiteX1" fmla="*/ 227051 w 1518129"/>
              <a:gd name="connsiteY1" fmla="*/ 1320850 h 1898397"/>
              <a:gd name="connsiteX2" fmla="*/ 462841 w 1518129"/>
              <a:gd name="connsiteY2" fmla="*/ 1655174 h 1898397"/>
              <a:gd name="connsiteX3" fmla="*/ 670217 w 1518129"/>
              <a:gd name="connsiteY3" fmla="*/ 1896868 h 1898397"/>
              <a:gd name="connsiteX4" fmla="*/ 1366786 w 1518129"/>
              <a:gd name="connsiteY4" fmla="*/ 1893394 h 1898397"/>
              <a:gd name="connsiteX5" fmla="*/ 1516859 w 1518129"/>
              <a:gd name="connsiteY5" fmla="*/ 1069958 h 1898397"/>
              <a:gd name="connsiteX6" fmla="*/ 1464891 w 1518129"/>
              <a:gd name="connsiteY6" fmla="*/ 644162 h 1898397"/>
              <a:gd name="connsiteX7" fmla="*/ 1272486 w 1518129"/>
              <a:gd name="connsiteY7" fmla="*/ 612493 h 1898397"/>
              <a:gd name="connsiteX8" fmla="*/ 1264720 w 1518129"/>
              <a:gd name="connsiteY8" fmla="*/ 911472 h 1898397"/>
              <a:gd name="connsiteX9" fmla="*/ 1252622 w 1518129"/>
              <a:gd name="connsiteY9" fmla="*/ 600743 h 1898397"/>
              <a:gd name="connsiteX10" fmla="*/ 1022817 w 1518129"/>
              <a:gd name="connsiteY10" fmla="*/ 558366 h 1898397"/>
              <a:gd name="connsiteX11" fmla="*/ 1053082 w 1518129"/>
              <a:gd name="connsiteY11" fmla="*/ 887580 h 1898397"/>
              <a:gd name="connsiteX12" fmla="*/ 1001757 w 1518129"/>
              <a:gd name="connsiteY12" fmla="*/ 557324 h 1898397"/>
              <a:gd name="connsiteX13" fmla="*/ 806783 w 1518129"/>
              <a:gd name="connsiteY13" fmla="*/ 513030 h 1898397"/>
              <a:gd name="connsiteX14" fmla="*/ 810613 w 1518129"/>
              <a:gd name="connsiteY14" fmla="*/ 901237 h 1898397"/>
              <a:gd name="connsiteX15" fmla="*/ 778941 w 1518129"/>
              <a:gd name="connsiteY15" fmla="*/ 121917 h 1898397"/>
              <a:gd name="connsiteX16" fmla="*/ 582042 w 1518129"/>
              <a:gd name="connsiteY16" fmla="*/ 161731 h 1898397"/>
              <a:gd name="connsiteX17" fmla="*/ 554580 w 1518129"/>
              <a:gd name="connsiteY17" fmla="*/ 1197645 h 1898397"/>
              <a:gd name="connsiteX18" fmla="*/ 419736 w 1518129"/>
              <a:gd name="connsiteY18" fmla="*/ 1153389 h 1898397"/>
              <a:gd name="connsiteX19" fmla="*/ 0 w 1518129"/>
              <a:gd name="connsiteY19" fmla="*/ 891306 h 1898397"/>
              <a:gd name="connsiteX0" fmla="*/ 0 w 1518129"/>
              <a:gd name="connsiteY0" fmla="*/ 891306 h 2061944"/>
              <a:gd name="connsiteX1" fmla="*/ 227051 w 1518129"/>
              <a:gd name="connsiteY1" fmla="*/ 1320850 h 2061944"/>
              <a:gd name="connsiteX2" fmla="*/ 462841 w 1518129"/>
              <a:gd name="connsiteY2" fmla="*/ 1655174 h 2061944"/>
              <a:gd name="connsiteX3" fmla="*/ 704940 w 1518129"/>
              <a:gd name="connsiteY3" fmla="*/ 2061799 h 2061944"/>
              <a:gd name="connsiteX4" fmla="*/ 1366786 w 1518129"/>
              <a:gd name="connsiteY4" fmla="*/ 1893394 h 2061944"/>
              <a:gd name="connsiteX5" fmla="*/ 1516859 w 1518129"/>
              <a:gd name="connsiteY5" fmla="*/ 1069958 h 2061944"/>
              <a:gd name="connsiteX6" fmla="*/ 1464891 w 1518129"/>
              <a:gd name="connsiteY6" fmla="*/ 644162 h 2061944"/>
              <a:gd name="connsiteX7" fmla="*/ 1272486 w 1518129"/>
              <a:gd name="connsiteY7" fmla="*/ 612493 h 2061944"/>
              <a:gd name="connsiteX8" fmla="*/ 1264720 w 1518129"/>
              <a:gd name="connsiteY8" fmla="*/ 911472 h 2061944"/>
              <a:gd name="connsiteX9" fmla="*/ 1252622 w 1518129"/>
              <a:gd name="connsiteY9" fmla="*/ 600743 h 2061944"/>
              <a:gd name="connsiteX10" fmla="*/ 1022817 w 1518129"/>
              <a:gd name="connsiteY10" fmla="*/ 558366 h 2061944"/>
              <a:gd name="connsiteX11" fmla="*/ 1053082 w 1518129"/>
              <a:gd name="connsiteY11" fmla="*/ 887580 h 2061944"/>
              <a:gd name="connsiteX12" fmla="*/ 1001757 w 1518129"/>
              <a:gd name="connsiteY12" fmla="*/ 557324 h 2061944"/>
              <a:gd name="connsiteX13" fmla="*/ 806783 w 1518129"/>
              <a:gd name="connsiteY13" fmla="*/ 513030 h 2061944"/>
              <a:gd name="connsiteX14" fmla="*/ 810613 w 1518129"/>
              <a:gd name="connsiteY14" fmla="*/ 901237 h 2061944"/>
              <a:gd name="connsiteX15" fmla="*/ 778941 w 1518129"/>
              <a:gd name="connsiteY15" fmla="*/ 121917 h 2061944"/>
              <a:gd name="connsiteX16" fmla="*/ 582042 w 1518129"/>
              <a:gd name="connsiteY16" fmla="*/ 161731 h 2061944"/>
              <a:gd name="connsiteX17" fmla="*/ 554580 w 1518129"/>
              <a:gd name="connsiteY17" fmla="*/ 1197645 h 2061944"/>
              <a:gd name="connsiteX18" fmla="*/ 419736 w 1518129"/>
              <a:gd name="connsiteY18" fmla="*/ 1153389 h 2061944"/>
              <a:gd name="connsiteX19" fmla="*/ 0 w 1518129"/>
              <a:gd name="connsiteY19" fmla="*/ 891306 h 2061944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63328"/>
              <a:gd name="connsiteX1" fmla="*/ 227051 w 1518129"/>
              <a:gd name="connsiteY1" fmla="*/ 1320850 h 2063328"/>
              <a:gd name="connsiteX2" fmla="*/ 462841 w 1518129"/>
              <a:gd name="connsiteY2" fmla="*/ 1655174 h 2063328"/>
              <a:gd name="connsiteX3" fmla="*/ 704940 w 1518129"/>
              <a:gd name="connsiteY3" fmla="*/ 2061799 h 2063328"/>
              <a:gd name="connsiteX4" fmla="*/ 1358105 w 1518129"/>
              <a:gd name="connsiteY4" fmla="*/ 2058325 h 2063328"/>
              <a:gd name="connsiteX5" fmla="*/ 1516859 w 1518129"/>
              <a:gd name="connsiteY5" fmla="*/ 1069958 h 2063328"/>
              <a:gd name="connsiteX6" fmla="*/ 1464891 w 1518129"/>
              <a:gd name="connsiteY6" fmla="*/ 644162 h 2063328"/>
              <a:gd name="connsiteX7" fmla="*/ 1272486 w 1518129"/>
              <a:gd name="connsiteY7" fmla="*/ 612493 h 2063328"/>
              <a:gd name="connsiteX8" fmla="*/ 1264720 w 1518129"/>
              <a:gd name="connsiteY8" fmla="*/ 911472 h 2063328"/>
              <a:gd name="connsiteX9" fmla="*/ 1252622 w 1518129"/>
              <a:gd name="connsiteY9" fmla="*/ 600743 h 2063328"/>
              <a:gd name="connsiteX10" fmla="*/ 1022817 w 1518129"/>
              <a:gd name="connsiteY10" fmla="*/ 558366 h 2063328"/>
              <a:gd name="connsiteX11" fmla="*/ 1053082 w 1518129"/>
              <a:gd name="connsiteY11" fmla="*/ 887580 h 2063328"/>
              <a:gd name="connsiteX12" fmla="*/ 1001757 w 1518129"/>
              <a:gd name="connsiteY12" fmla="*/ 557324 h 2063328"/>
              <a:gd name="connsiteX13" fmla="*/ 806783 w 1518129"/>
              <a:gd name="connsiteY13" fmla="*/ 513030 h 2063328"/>
              <a:gd name="connsiteX14" fmla="*/ 810613 w 1518129"/>
              <a:gd name="connsiteY14" fmla="*/ 901237 h 2063328"/>
              <a:gd name="connsiteX15" fmla="*/ 778941 w 1518129"/>
              <a:gd name="connsiteY15" fmla="*/ 121917 h 2063328"/>
              <a:gd name="connsiteX16" fmla="*/ 582042 w 1518129"/>
              <a:gd name="connsiteY16" fmla="*/ 161731 h 2063328"/>
              <a:gd name="connsiteX17" fmla="*/ 554580 w 1518129"/>
              <a:gd name="connsiteY17" fmla="*/ 1197645 h 2063328"/>
              <a:gd name="connsiteX18" fmla="*/ 419736 w 1518129"/>
              <a:gd name="connsiteY18" fmla="*/ 1153389 h 2063328"/>
              <a:gd name="connsiteX19" fmla="*/ 0 w 1518129"/>
              <a:gd name="connsiteY19" fmla="*/ 891306 h 2063328"/>
              <a:gd name="connsiteX0" fmla="*/ 0 w 1518129"/>
              <a:gd name="connsiteY0" fmla="*/ 891306 h 2058325"/>
              <a:gd name="connsiteX1" fmla="*/ 227051 w 1518129"/>
              <a:gd name="connsiteY1" fmla="*/ 1320850 h 2058325"/>
              <a:gd name="connsiteX2" fmla="*/ 462841 w 1518129"/>
              <a:gd name="connsiteY2" fmla="*/ 1655174 h 2058325"/>
              <a:gd name="connsiteX3" fmla="*/ 661537 w 1518129"/>
              <a:gd name="connsiteY3" fmla="*/ 2053119 h 2058325"/>
              <a:gd name="connsiteX4" fmla="*/ 1358105 w 1518129"/>
              <a:gd name="connsiteY4" fmla="*/ 2058325 h 2058325"/>
              <a:gd name="connsiteX5" fmla="*/ 1516859 w 1518129"/>
              <a:gd name="connsiteY5" fmla="*/ 1069958 h 2058325"/>
              <a:gd name="connsiteX6" fmla="*/ 1464891 w 1518129"/>
              <a:gd name="connsiteY6" fmla="*/ 644162 h 2058325"/>
              <a:gd name="connsiteX7" fmla="*/ 1272486 w 1518129"/>
              <a:gd name="connsiteY7" fmla="*/ 612493 h 2058325"/>
              <a:gd name="connsiteX8" fmla="*/ 1264720 w 1518129"/>
              <a:gd name="connsiteY8" fmla="*/ 911472 h 2058325"/>
              <a:gd name="connsiteX9" fmla="*/ 1252622 w 1518129"/>
              <a:gd name="connsiteY9" fmla="*/ 600743 h 2058325"/>
              <a:gd name="connsiteX10" fmla="*/ 1022817 w 1518129"/>
              <a:gd name="connsiteY10" fmla="*/ 558366 h 2058325"/>
              <a:gd name="connsiteX11" fmla="*/ 1053082 w 1518129"/>
              <a:gd name="connsiteY11" fmla="*/ 887580 h 2058325"/>
              <a:gd name="connsiteX12" fmla="*/ 1001757 w 1518129"/>
              <a:gd name="connsiteY12" fmla="*/ 557324 h 2058325"/>
              <a:gd name="connsiteX13" fmla="*/ 806783 w 1518129"/>
              <a:gd name="connsiteY13" fmla="*/ 513030 h 2058325"/>
              <a:gd name="connsiteX14" fmla="*/ 810613 w 1518129"/>
              <a:gd name="connsiteY14" fmla="*/ 901237 h 2058325"/>
              <a:gd name="connsiteX15" fmla="*/ 778941 w 1518129"/>
              <a:gd name="connsiteY15" fmla="*/ 121917 h 2058325"/>
              <a:gd name="connsiteX16" fmla="*/ 582042 w 1518129"/>
              <a:gd name="connsiteY16" fmla="*/ 161731 h 2058325"/>
              <a:gd name="connsiteX17" fmla="*/ 554580 w 1518129"/>
              <a:gd name="connsiteY17" fmla="*/ 1197645 h 2058325"/>
              <a:gd name="connsiteX18" fmla="*/ 419736 w 1518129"/>
              <a:gd name="connsiteY18" fmla="*/ 1153389 h 2058325"/>
              <a:gd name="connsiteX19" fmla="*/ 0 w 1518129"/>
              <a:gd name="connsiteY19" fmla="*/ 891306 h 2058325"/>
              <a:gd name="connsiteX0" fmla="*/ 0 w 1518129"/>
              <a:gd name="connsiteY0" fmla="*/ 891306 h 2058325"/>
              <a:gd name="connsiteX1" fmla="*/ 227051 w 1518129"/>
              <a:gd name="connsiteY1" fmla="*/ 1320850 h 2058325"/>
              <a:gd name="connsiteX2" fmla="*/ 462841 w 1518129"/>
              <a:gd name="connsiteY2" fmla="*/ 1707258 h 2058325"/>
              <a:gd name="connsiteX3" fmla="*/ 661537 w 1518129"/>
              <a:gd name="connsiteY3" fmla="*/ 2053119 h 2058325"/>
              <a:gd name="connsiteX4" fmla="*/ 1358105 w 1518129"/>
              <a:gd name="connsiteY4" fmla="*/ 2058325 h 2058325"/>
              <a:gd name="connsiteX5" fmla="*/ 1516859 w 1518129"/>
              <a:gd name="connsiteY5" fmla="*/ 1069958 h 2058325"/>
              <a:gd name="connsiteX6" fmla="*/ 1464891 w 1518129"/>
              <a:gd name="connsiteY6" fmla="*/ 644162 h 2058325"/>
              <a:gd name="connsiteX7" fmla="*/ 1272486 w 1518129"/>
              <a:gd name="connsiteY7" fmla="*/ 612493 h 2058325"/>
              <a:gd name="connsiteX8" fmla="*/ 1264720 w 1518129"/>
              <a:gd name="connsiteY8" fmla="*/ 911472 h 2058325"/>
              <a:gd name="connsiteX9" fmla="*/ 1252622 w 1518129"/>
              <a:gd name="connsiteY9" fmla="*/ 600743 h 2058325"/>
              <a:gd name="connsiteX10" fmla="*/ 1022817 w 1518129"/>
              <a:gd name="connsiteY10" fmla="*/ 558366 h 2058325"/>
              <a:gd name="connsiteX11" fmla="*/ 1053082 w 1518129"/>
              <a:gd name="connsiteY11" fmla="*/ 887580 h 2058325"/>
              <a:gd name="connsiteX12" fmla="*/ 1001757 w 1518129"/>
              <a:gd name="connsiteY12" fmla="*/ 557324 h 2058325"/>
              <a:gd name="connsiteX13" fmla="*/ 806783 w 1518129"/>
              <a:gd name="connsiteY13" fmla="*/ 513030 h 2058325"/>
              <a:gd name="connsiteX14" fmla="*/ 810613 w 1518129"/>
              <a:gd name="connsiteY14" fmla="*/ 901237 h 2058325"/>
              <a:gd name="connsiteX15" fmla="*/ 778941 w 1518129"/>
              <a:gd name="connsiteY15" fmla="*/ 121917 h 2058325"/>
              <a:gd name="connsiteX16" fmla="*/ 582042 w 1518129"/>
              <a:gd name="connsiteY16" fmla="*/ 161731 h 2058325"/>
              <a:gd name="connsiteX17" fmla="*/ 554580 w 1518129"/>
              <a:gd name="connsiteY17" fmla="*/ 1197645 h 2058325"/>
              <a:gd name="connsiteX18" fmla="*/ 419736 w 1518129"/>
              <a:gd name="connsiteY18" fmla="*/ 1153389 h 2058325"/>
              <a:gd name="connsiteX19" fmla="*/ 0 w 1518129"/>
              <a:gd name="connsiteY19" fmla="*/ 891306 h 205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18129" h="2058325">
                <a:moveTo>
                  <a:pt x="0" y="891306"/>
                </a:moveTo>
                <a:cubicBezTo>
                  <a:pt x="124742" y="1042097"/>
                  <a:pt x="180313" y="1188925"/>
                  <a:pt x="227051" y="1320850"/>
                </a:cubicBezTo>
                <a:cubicBezTo>
                  <a:pt x="283134" y="1440332"/>
                  <a:pt x="360533" y="1558830"/>
                  <a:pt x="462841" y="1707258"/>
                </a:cubicBezTo>
                <a:cubicBezTo>
                  <a:pt x="565096" y="1853074"/>
                  <a:pt x="560763" y="1906764"/>
                  <a:pt x="661537" y="2053119"/>
                </a:cubicBezTo>
                <a:cubicBezTo>
                  <a:pt x="864977" y="2059061"/>
                  <a:pt x="1062335" y="2054157"/>
                  <a:pt x="1358105" y="2058325"/>
                </a:cubicBezTo>
                <a:cubicBezTo>
                  <a:pt x="1487137" y="1727973"/>
                  <a:pt x="1516858" y="1179685"/>
                  <a:pt x="1516859" y="1069958"/>
                </a:cubicBezTo>
                <a:cubicBezTo>
                  <a:pt x="1522576" y="857179"/>
                  <a:pt x="1509640" y="720406"/>
                  <a:pt x="1464891" y="644162"/>
                </a:cubicBezTo>
                <a:cubicBezTo>
                  <a:pt x="1396021" y="572742"/>
                  <a:pt x="1370976" y="579197"/>
                  <a:pt x="1272486" y="612493"/>
                </a:cubicBezTo>
                <a:cubicBezTo>
                  <a:pt x="1306205" y="707004"/>
                  <a:pt x="1275123" y="829781"/>
                  <a:pt x="1264720" y="911472"/>
                </a:cubicBezTo>
                <a:cubicBezTo>
                  <a:pt x="1250153" y="907906"/>
                  <a:pt x="1292939" y="659594"/>
                  <a:pt x="1252622" y="600743"/>
                </a:cubicBezTo>
                <a:cubicBezTo>
                  <a:pt x="1202656" y="541892"/>
                  <a:pt x="1107533" y="508148"/>
                  <a:pt x="1022817" y="558366"/>
                </a:cubicBezTo>
                <a:cubicBezTo>
                  <a:pt x="1086811" y="668103"/>
                  <a:pt x="1058849" y="793697"/>
                  <a:pt x="1053082" y="887580"/>
                </a:cubicBezTo>
                <a:cubicBezTo>
                  <a:pt x="1041532" y="883386"/>
                  <a:pt x="1071753" y="653519"/>
                  <a:pt x="1001757" y="557324"/>
                </a:cubicBezTo>
                <a:cubicBezTo>
                  <a:pt x="946234" y="504548"/>
                  <a:pt x="915026" y="504758"/>
                  <a:pt x="806783" y="513030"/>
                </a:cubicBezTo>
                <a:cubicBezTo>
                  <a:pt x="816055" y="653003"/>
                  <a:pt x="822837" y="732256"/>
                  <a:pt x="810613" y="901237"/>
                </a:cubicBezTo>
                <a:cubicBezTo>
                  <a:pt x="782414" y="451352"/>
                  <a:pt x="784675" y="276900"/>
                  <a:pt x="778941" y="121917"/>
                </a:cubicBezTo>
                <a:cubicBezTo>
                  <a:pt x="774616" y="-32693"/>
                  <a:pt x="569584" y="-61779"/>
                  <a:pt x="582042" y="161731"/>
                </a:cubicBezTo>
                <a:cubicBezTo>
                  <a:pt x="570378" y="380417"/>
                  <a:pt x="623442" y="1132875"/>
                  <a:pt x="554580" y="1197645"/>
                </a:cubicBezTo>
                <a:cubicBezTo>
                  <a:pt x="495024" y="1230412"/>
                  <a:pt x="496393" y="1222363"/>
                  <a:pt x="419736" y="1153389"/>
                </a:cubicBezTo>
                <a:cubicBezTo>
                  <a:pt x="331744" y="1046414"/>
                  <a:pt x="197603" y="767201"/>
                  <a:pt x="0" y="8913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3" name="Rounded Rectangle 12">
            <a:extLst>
              <a:ext uri="{FF2B5EF4-FFF2-40B4-BE49-F238E27FC236}">
                <a16:creationId xmlns:a16="http://schemas.microsoft.com/office/drawing/2014/main" xmlns="" id="{CC8E4C2F-A0B0-49CD-B216-B920D1E0C1F6}"/>
              </a:ext>
            </a:extLst>
          </p:cNvPr>
          <p:cNvSpPr>
            <a:spLocks noChangeAspect="1"/>
          </p:cNvSpPr>
          <p:nvPr/>
        </p:nvSpPr>
        <p:spPr>
          <a:xfrm>
            <a:off x="4257525" y="4497046"/>
            <a:ext cx="353173" cy="42086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xmlns="" id="{211EAA99-14F8-4515-8797-6176359AC84A}"/>
              </a:ext>
            </a:extLst>
          </p:cNvPr>
          <p:cNvSpPr>
            <a:spLocks noChangeAspect="1"/>
          </p:cNvSpPr>
          <p:nvPr/>
        </p:nvSpPr>
        <p:spPr>
          <a:xfrm>
            <a:off x="5864571" y="2730724"/>
            <a:ext cx="520370" cy="335989"/>
          </a:xfrm>
          <a:custGeom>
            <a:avLst/>
            <a:gdLst/>
            <a:ahLst/>
            <a:cxnLst/>
            <a:rect l="l" t="t" r="r" b="b"/>
            <a:pathLst>
              <a:path w="3903331" h="2520264">
                <a:moveTo>
                  <a:pt x="979557" y="2088232"/>
                </a:moveTo>
                <a:lnTo>
                  <a:pt x="1699637" y="2088232"/>
                </a:lnTo>
                <a:lnTo>
                  <a:pt x="1699637" y="2376264"/>
                </a:lnTo>
                <a:lnTo>
                  <a:pt x="2183836" y="2376264"/>
                </a:lnTo>
                <a:cubicBezTo>
                  <a:pt x="2223601" y="2376264"/>
                  <a:pt x="2255836" y="2408499"/>
                  <a:pt x="2255836" y="2448264"/>
                </a:cubicBezTo>
                <a:lnTo>
                  <a:pt x="2255836" y="2520264"/>
                </a:lnTo>
                <a:lnTo>
                  <a:pt x="423358" y="2520264"/>
                </a:lnTo>
                <a:lnTo>
                  <a:pt x="423358" y="2448264"/>
                </a:lnTo>
                <a:cubicBezTo>
                  <a:pt x="423358" y="2408499"/>
                  <a:pt x="455593" y="2376264"/>
                  <a:pt x="495358" y="2376264"/>
                </a:cubicBezTo>
                <a:lnTo>
                  <a:pt x="979557" y="2376264"/>
                </a:lnTo>
                <a:close/>
                <a:moveTo>
                  <a:pt x="3399275" y="1789990"/>
                </a:moveTo>
                <a:cubicBezTo>
                  <a:pt x="3458928" y="1789990"/>
                  <a:pt x="3507287" y="1838349"/>
                  <a:pt x="3507287" y="1898002"/>
                </a:cubicBezTo>
                <a:cubicBezTo>
                  <a:pt x="3507287" y="1957655"/>
                  <a:pt x="3458928" y="2006014"/>
                  <a:pt x="3399275" y="2006014"/>
                </a:cubicBezTo>
                <a:cubicBezTo>
                  <a:pt x="3339622" y="2006014"/>
                  <a:pt x="3291263" y="1957655"/>
                  <a:pt x="3291263" y="1898002"/>
                </a:cubicBezTo>
                <a:cubicBezTo>
                  <a:pt x="3291263" y="1838349"/>
                  <a:pt x="3339622" y="1789990"/>
                  <a:pt x="3399275" y="1789990"/>
                </a:cubicBezTo>
                <a:close/>
                <a:moveTo>
                  <a:pt x="1339597" y="1746047"/>
                </a:moveTo>
                <a:cubicBezTo>
                  <a:pt x="1279944" y="1746047"/>
                  <a:pt x="1231585" y="1794406"/>
                  <a:pt x="1231585" y="1854059"/>
                </a:cubicBezTo>
                <a:cubicBezTo>
                  <a:pt x="1231585" y="1913712"/>
                  <a:pt x="1279944" y="1962071"/>
                  <a:pt x="1339597" y="1962071"/>
                </a:cubicBezTo>
                <a:cubicBezTo>
                  <a:pt x="1399250" y="1962071"/>
                  <a:pt x="1447609" y="1913712"/>
                  <a:pt x="1447609" y="1854059"/>
                </a:cubicBezTo>
                <a:cubicBezTo>
                  <a:pt x="1447609" y="1794406"/>
                  <a:pt x="1399250" y="1746047"/>
                  <a:pt x="1339597" y="1746047"/>
                </a:cubicBezTo>
                <a:close/>
                <a:moveTo>
                  <a:pt x="3399275" y="1692573"/>
                </a:moveTo>
                <a:cubicBezTo>
                  <a:pt x="3285820" y="1692573"/>
                  <a:pt x="3193846" y="1784547"/>
                  <a:pt x="3193846" y="1898002"/>
                </a:cubicBezTo>
                <a:cubicBezTo>
                  <a:pt x="3193846" y="2011457"/>
                  <a:pt x="3285820" y="2103431"/>
                  <a:pt x="3399275" y="2103431"/>
                </a:cubicBezTo>
                <a:cubicBezTo>
                  <a:pt x="3512730" y="2103431"/>
                  <a:pt x="3604704" y="2011457"/>
                  <a:pt x="3604704" y="1898002"/>
                </a:cubicBezTo>
                <a:cubicBezTo>
                  <a:pt x="3604704" y="1784547"/>
                  <a:pt x="3512730" y="1692573"/>
                  <a:pt x="3399275" y="1692573"/>
                </a:cubicBezTo>
                <a:close/>
                <a:moveTo>
                  <a:pt x="3118980" y="1080112"/>
                </a:moveTo>
                <a:cubicBezTo>
                  <a:pt x="3074938" y="1080112"/>
                  <a:pt x="3039235" y="1115815"/>
                  <a:pt x="3039235" y="1159857"/>
                </a:cubicBezTo>
                <a:lnTo>
                  <a:pt x="3039235" y="1180387"/>
                </a:lnTo>
                <a:cubicBezTo>
                  <a:pt x="3039235" y="1224429"/>
                  <a:pt x="3074938" y="1260132"/>
                  <a:pt x="3118980" y="1260132"/>
                </a:cubicBezTo>
                <a:lnTo>
                  <a:pt x="3679570" y="1260132"/>
                </a:lnTo>
                <a:cubicBezTo>
                  <a:pt x="3723612" y="1260132"/>
                  <a:pt x="3759315" y="1224429"/>
                  <a:pt x="3759315" y="1180387"/>
                </a:cubicBezTo>
                <a:lnTo>
                  <a:pt x="3759315" y="1159857"/>
                </a:lnTo>
                <a:cubicBezTo>
                  <a:pt x="3759315" y="1115815"/>
                  <a:pt x="3723612" y="1080112"/>
                  <a:pt x="3679570" y="1080112"/>
                </a:cubicBezTo>
                <a:close/>
                <a:moveTo>
                  <a:pt x="3118980" y="782689"/>
                </a:moveTo>
                <a:cubicBezTo>
                  <a:pt x="3074938" y="782689"/>
                  <a:pt x="3039235" y="818392"/>
                  <a:pt x="3039235" y="862434"/>
                </a:cubicBezTo>
                <a:lnTo>
                  <a:pt x="3039235" y="882964"/>
                </a:lnTo>
                <a:cubicBezTo>
                  <a:pt x="3039235" y="927006"/>
                  <a:pt x="3074938" y="962709"/>
                  <a:pt x="3118980" y="962709"/>
                </a:cubicBezTo>
                <a:lnTo>
                  <a:pt x="3679570" y="962709"/>
                </a:lnTo>
                <a:cubicBezTo>
                  <a:pt x="3723612" y="962709"/>
                  <a:pt x="3759315" y="927006"/>
                  <a:pt x="3759315" y="882964"/>
                </a:cubicBezTo>
                <a:lnTo>
                  <a:pt x="3759315" y="862434"/>
                </a:lnTo>
                <a:cubicBezTo>
                  <a:pt x="3759315" y="818392"/>
                  <a:pt x="3723612" y="782689"/>
                  <a:pt x="3679570" y="782689"/>
                </a:cubicBezTo>
                <a:close/>
                <a:moveTo>
                  <a:pt x="3118980" y="485267"/>
                </a:moveTo>
                <a:cubicBezTo>
                  <a:pt x="3074938" y="485267"/>
                  <a:pt x="3039235" y="520970"/>
                  <a:pt x="3039235" y="565012"/>
                </a:cubicBezTo>
                <a:lnTo>
                  <a:pt x="3039235" y="585542"/>
                </a:lnTo>
                <a:cubicBezTo>
                  <a:pt x="3039235" y="629584"/>
                  <a:pt x="3074938" y="665287"/>
                  <a:pt x="3118980" y="665287"/>
                </a:cubicBezTo>
                <a:lnTo>
                  <a:pt x="3679570" y="665287"/>
                </a:lnTo>
                <a:cubicBezTo>
                  <a:pt x="3723612" y="665287"/>
                  <a:pt x="3759315" y="629584"/>
                  <a:pt x="3759315" y="585542"/>
                </a:cubicBezTo>
                <a:lnTo>
                  <a:pt x="3759315" y="565012"/>
                </a:lnTo>
                <a:cubicBezTo>
                  <a:pt x="3759315" y="520970"/>
                  <a:pt x="3723612" y="485267"/>
                  <a:pt x="3679570" y="485267"/>
                </a:cubicBezTo>
                <a:close/>
                <a:moveTo>
                  <a:pt x="3118980" y="187845"/>
                </a:moveTo>
                <a:cubicBezTo>
                  <a:pt x="3074938" y="187845"/>
                  <a:pt x="3039235" y="223548"/>
                  <a:pt x="3039235" y="267590"/>
                </a:cubicBezTo>
                <a:lnTo>
                  <a:pt x="3039235" y="288120"/>
                </a:lnTo>
                <a:cubicBezTo>
                  <a:pt x="3039235" y="332162"/>
                  <a:pt x="3074938" y="367865"/>
                  <a:pt x="3118980" y="367865"/>
                </a:cubicBezTo>
                <a:lnTo>
                  <a:pt x="3679570" y="367865"/>
                </a:lnTo>
                <a:cubicBezTo>
                  <a:pt x="3723612" y="367865"/>
                  <a:pt x="3759315" y="332162"/>
                  <a:pt x="3759315" y="288120"/>
                </a:cubicBezTo>
                <a:lnTo>
                  <a:pt x="3759315" y="267590"/>
                </a:lnTo>
                <a:cubicBezTo>
                  <a:pt x="3759315" y="223548"/>
                  <a:pt x="3723612" y="187845"/>
                  <a:pt x="3679570" y="187845"/>
                </a:cubicBezTo>
                <a:close/>
                <a:moveTo>
                  <a:pt x="331244" y="170684"/>
                </a:moveTo>
                <a:cubicBezTo>
                  <a:pt x="243611" y="170684"/>
                  <a:pt x="172570" y="241725"/>
                  <a:pt x="172570" y="329358"/>
                </a:cubicBezTo>
                <a:lnTo>
                  <a:pt x="172570" y="1516738"/>
                </a:lnTo>
                <a:cubicBezTo>
                  <a:pt x="172570" y="1604371"/>
                  <a:pt x="243611" y="1675412"/>
                  <a:pt x="331244" y="1675412"/>
                </a:cubicBezTo>
                <a:lnTo>
                  <a:pt x="2347950" y="1675412"/>
                </a:lnTo>
                <a:cubicBezTo>
                  <a:pt x="2435583" y="1675412"/>
                  <a:pt x="2506624" y="1604371"/>
                  <a:pt x="2506624" y="1516738"/>
                </a:cubicBezTo>
                <a:lnTo>
                  <a:pt x="2506624" y="329358"/>
                </a:lnTo>
                <a:cubicBezTo>
                  <a:pt x="2506624" y="241725"/>
                  <a:pt x="2435583" y="170684"/>
                  <a:pt x="2347950" y="170684"/>
                </a:cubicBezTo>
                <a:close/>
                <a:moveTo>
                  <a:pt x="3020709" y="0"/>
                </a:moveTo>
                <a:lnTo>
                  <a:pt x="3777841" y="0"/>
                </a:lnTo>
                <a:cubicBezTo>
                  <a:pt x="3847147" y="0"/>
                  <a:pt x="3903331" y="56184"/>
                  <a:pt x="3903331" y="125490"/>
                </a:cubicBezTo>
                <a:lnTo>
                  <a:pt x="3903331" y="2394774"/>
                </a:lnTo>
                <a:cubicBezTo>
                  <a:pt x="3903331" y="2464080"/>
                  <a:pt x="3847147" y="2520264"/>
                  <a:pt x="3777841" y="2520264"/>
                </a:cubicBezTo>
                <a:lnTo>
                  <a:pt x="3020709" y="2520264"/>
                </a:lnTo>
                <a:cubicBezTo>
                  <a:pt x="2951403" y="2520264"/>
                  <a:pt x="2895219" y="2464080"/>
                  <a:pt x="2895219" y="2394774"/>
                </a:cubicBezTo>
                <a:lnTo>
                  <a:pt x="2895219" y="125490"/>
                </a:lnTo>
                <a:cubicBezTo>
                  <a:pt x="2895219" y="56184"/>
                  <a:pt x="2951403" y="0"/>
                  <a:pt x="3020709" y="0"/>
                </a:cubicBezTo>
                <a:close/>
                <a:moveTo>
                  <a:pt x="243661" y="0"/>
                </a:moveTo>
                <a:lnTo>
                  <a:pt x="2435534" y="0"/>
                </a:lnTo>
                <a:cubicBezTo>
                  <a:pt x="2570104" y="0"/>
                  <a:pt x="2679195" y="109091"/>
                  <a:pt x="2679195" y="243661"/>
                </a:cubicBezTo>
                <a:lnTo>
                  <a:pt x="2679195" y="1772563"/>
                </a:lnTo>
                <a:cubicBezTo>
                  <a:pt x="2679195" y="1907133"/>
                  <a:pt x="2570104" y="2016224"/>
                  <a:pt x="2435534" y="2016224"/>
                </a:cubicBezTo>
                <a:lnTo>
                  <a:pt x="243661" y="2016224"/>
                </a:lnTo>
                <a:cubicBezTo>
                  <a:pt x="109091" y="2016224"/>
                  <a:pt x="0" y="1907133"/>
                  <a:pt x="0" y="1772563"/>
                </a:cubicBezTo>
                <a:lnTo>
                  <a:pt x="0" y="243661"/>
                </a:lnTo>
                <a:cubicBezTo>
                  <a:pt x="0" y="109091"/>
                  <a:pt x="109091" y="0"/>
                  <a:pt x="2436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5" name="Rounded Rectangle 1">
            <a:extLst>
              <a:ext uri="{FF2B5EF4-FFF2-40B4-BE49-F238E27FC236}">
                <a16:creationId xmlns:a16="http://schemas.microsoft.com/office/drawing/2014/main" xmlns="" id="{D0FE886D-BAE4-4E63-AB26-BB8F375A51E0}"/>
              </a:ext>
            </a:extLst>
          </p:cNvPr>
          <p:cNvSpPr>
            <a:spLocks/>
          </p:cNvSpPr>
          <p:nvPr/>
        </p:nvSpPr>
        <p:spPr>
          <a:xfrm>
            <a:off x="4736206" y="3332872"/>
            <a:ext cx="379221" cy="379221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36" name="Rectangle 1">
            <a:extLst>
              <a:ext uri="{FF2B5EF4-FFF2-40B4-BE49-F238E27FC236}">
                <a16:creationId xmlns:a16="http://schemas.microsoft.com/office/drawing/2014/main" xmlns="" id="{A1B079C5-4D49-46E6-BECC-5078DEF82E25}"/>
              </a:ext>
            </a:extLst>
          </p:cNvPr>
          <p:cNvSpPr>
            <a:spLocks noChangeAspect="1"/>
          </p:cNvSpPr>
          <p:nvPr/>
        </p:nvSpPr>
        <p:spPr>
          <a:xfrm>
            <a:off x="7577213" y="4409106"/>
            <a:ext cx="504622" cy="494190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</p:spTree>
    <p:extLst>
      <p:ext uri="{BB962C8B-B14F-4D97-AF65-F5344CB8AC3E}">
        <p14:creationId xmlns:p14="http://schemas.microsoft.com/office/powerpoint/2010/main" val="278853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Box 319">
            <a:extLst>
              <a:ext uri="{FF2B5EF4-FFF2-40B4-BE49-F238E27FC236}">
                <a16:creationId xmlns:a16="http://schemas.microsoft.com/office/drawing/2014/main" xmlns="" id="{0CE41AB9-E744-4B9B-B743-581B88692C9B}"/>
              </a:ext>
            </a:extLst>
          </p:cNvPr>
          <p:cNvSpPr txBox="1"/>
          <p:nvPr/>
        </p:nvSpPr>
        <p:spPr>
          <a:xfrm>
            <a:off x="7964026" y="700593"/>
            <a:ext cx="3683604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3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PPT </a:t>
            </a:r>
            <a:r>
              <a:rPr lang="en-GB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Layout</a:t>
            </a:r>
          </a:p>
          <a:p>
            <a:pPr algn="r"/>
            <a:r>
              <a:rPr lang="en-GB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Clean Text Slide for your Presentation</a:t>
            </a:r>
            <a:endParaRPr lang="ko-KR" altLang="en-US" sz="3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18" name="Rounded Rectangular Callout 47">
            <a:extLst>
              <a:ext uri="{FF2B5EF4-FFF2-40B4-BE49-F238E27FC236}">
                <a16:creationId xmlns:a16="http://schemas.microsoft.com/office/drawing/2014/main" xmlns="" id="{E9935875-3F8D-4260-A0E6-C23810BDE695}"/>
              </a:ext>
            </a:extLst>
          </p:cNvPr>
          <p:cNvSpPr/>
          <p:nvPr/>
        </p:nvSpPr>
        <p:spPr>
          <a:xfrm rot="10800000" flipH="1" flipV="1">
            <a:off x="5566452" y="997317"/>
            <a:ext cx="662176" cy="453109"/>
          </a:xfrm>
          <a:prstGeom prst="wedgeRoundRectCallout">
            <a:avLst>
              <a:gd name="adj1" fmla="val 35051"/>
              <a:gd name="adj2" fmla="val 10718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118" name="Rounded Rectangle 7">
            <a:extLst>
              <a:ext uri="{FF2B5EF4-FFF2-40B4-BE49-F238E27FC236}">
                <a16:creationId xmlns:a16="http://schemas.microsoft.com/office/drawing/2014/main" xmlns="" id="{EF01F0B7-F970-4A50-9301-5EC2EFAE1BD7}"/>
              </a:ext>
            </a:extLst>
          </p:cNvPr>
          <p:cNvSpPr/>
          <p:nvPr/>
        </p:nvSpPr>
        <p:spPr>
          <a:xfrm>
            <a:off x="891552" y="3500368"/>
            <a:ext cx="2509917" cy="3015726"/>
          </a:xfrm>
          <a:prstGeom prst="roundRect">
            <a:avLst>
              <a:gd name="adj" fmla="val 6085"/>
            </a:avLst>
          </a:prstGeom>
          <a:solidFill>
            <a:schemeClr val="accent1">
              <a:lumMod val="20000"/>
              <a:lumOff val="80000"/>
            </a:schemeClr>
          </a:solidFill>
          <a:ln w="269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0" dist="127000" dir="144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" fov="3000000">
              <a:rot lat="19744257" lon="18463385" rev="2675973"/>
            </a:camera>
            <a:lightRig rig="balanced" dir="t"/>
          </a:scene3d>
          <a:sp3d extrusionH="114300" prstMaterial="matte">
            <a:bevelT w="127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5F8FF933-4249-4124-9171-197E36FDD137}"/>
              </a:ext>
            </a:extLst>
          </p:cNvPr>
          <p:cNvGrpSpPr/>
          <p:nvPr/>
        </p:nvGrpSpPr>
        <p:grpSpPr>
          <a:xfrm>
            <a:off x="1659509" y="757492"/>
            <a:ext cx="1639473" cy="1639473"/>
            <a:chOff x="1257636" y="1511387"/>
            <a:chExt cx="1639473" cy="163947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xmlns="" id="{9C4F562F-99A5-422F-833E-2D8E6B4620A8}"/>
                </a:ext>
              </a:extLst>
            </p:cNvPr>
            <p:cNvSpPr/>
            <p:nvPr/>
          </p:nvSpPr>
          <p:spPr>
            <a:xfrm>
              <a:off x="1257636" y="1511387"/>
              <a:ext cx="1639473" cy="163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66A835C1-4714-42A4-8B8B-85C3A65B97E7}"/>
                </a:ext>
              </a:extLst>
            </p:cNvPr>
            <p:cNvGrpSpPr/>
            <p:nvPr/>
          </p:nvGrpSpPr>
          <p:grpSpPr>
            <a:xfrm>
              <a:off x="1544161" y="1702055"/>
              <a:ext cx="1066422" cy="1258136"/>
              <a:chOff x="2188248" y="2034620"/>
              <a:chExt cx="1577994" cy="1861674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xmlns="" id="{C946542E-E843-4E62-834E-2AF4BF021106}"/>
                  </a:ext>
                </a:extLst>
              </p:cNvPr>
              <p:cNvSpPr/>
              <p:nvPr/>
            </p:nvSpPr>
            <p:spPr>
              <a:xfrm>
                <a:off x="2188248" y="2423101"/>
                <a:ext cx="1577994" cy="1470514"/>
              </a:xfrm>
              <a:custGeom>
                <a:avLst/>
                <a:gdLst>
                  <a:gd name="connsiteX0" fmla="*/ 1606188 w 1891355"/>
                  <a:gd name="connsiteY0" fmla="*/ 1318422 h 1762532"/>
                  <a:gd name="connsiteX1" fmla="*/ 1514841 w 1891355"/>
                  <a:gd name="connsiteY1" fmla="*/ 1295585 h 1762532"/>
                  <a:gd name="connsiteX2" fmla="*/ 1140669 w 1891355"/>
                  <a:gd name="connsiteY2" fmla="*/ 1112891 h 1762532"/>
                  <a:gd name="connsiteX3" fmla="*/ 1135984 w 1891355"/>
                  <a:gd name="connsiteY3" fmla="*/ 942493 h 1762532"/>
                  <a:gd name="connsiteX4" fmla="*/ 1302283 w 1891355"/>
                  <a:gd name="connsiteY4" fmla="*/ 845876 h 1762532"/>
                  <a:gd name="connsiteX5" fmla="*/ 1391874 w 1891355"/>
                  <a:gd name="connsiteY5" fmla="*/ 748673 h 1762532"/>
                  <a:gd name="connsiteX6" fmla="*/ 1408269 w 1891355"/>
                  <a:gd name="connsiteY6" fmla="*/ 715882 h 1762532"/>
                  <a:gd name="connsiteX7" fmla="*/ 1444574 w 1891355"/>
                  <a:gd name="connsiteY7" fmla="*/ 596428 h 1762532"/>
                  <a:gd name="connsiteX8" fmla="*/ 1474437 w 1891355"/>
                  <a:gd name="connsiteY8" fmla="*/ 563051 h 1762532"/>
                  <a:gd name="connsiteX9" fmla="*/ 1534165 w 1891355"/>
                  <a:gd name="connsiteY9" fmla="*/ 515621 h 1762532"/>
                  <a:gd name="connsiteX10" fmla="*/ 1567541 w 1891355"/>
                  <a:gd name="connsiteY10" fmla="*/ 467019 h 1762532"/>
                  <a:gd name="connsiteX11" fmla="*/ 1588621 w 1891355"/>
                  <a:gd name="connsiteY11" fmla="*/ 424859 h 1762532"/>
                  <a:gd name="connsiteX12" fmla="*/ 1605017 w 1891355"/>
                  <a:gd name="connsiteY12" fmla="*/ 355177 h 1762532"/>
                  <a:gd name="connsiteX13" fmla="*/ 1605017 w 1891355"/>
                  <a:gd name="connsiteY13" fmla="*/ 332926 h 1762532"/>
                  <a:gd name="connsiteX14" fmla="*/ 1572811 w 1891355"/>
                  <a:gd name="connsiteY14" fmla="*/ 326485 h 1762532"/>
                  <a:gd name="connsiteX15" fmla="*/ 1497860 w 1891355"/>
                  <a:gd name="connsiteY15" fmla="*/ 385626 h 1762532"/>
                  <a:gd name="connsiteX16" fmla="*/ 1439890 w 1891355"/>
                  <a:gd name="connsiteY16" fmla="*/ 409049 h 1762532"/>
                  <a:gd name="connsiteX17" fmla="*/ 1412368 w 1891355"/>
                  <a:gd name="connsiteY17" fmla="*/ 387383 h 1762532"/>
                  <a:gd name="connsiteX18" fmla="*/ 1387189 w 1891355"/>
                  <a:gd name="connsiteY18" fmla="*/ 270271 h 1762532"/>
                  <a:gd name="connsiteX19" fmla="*/ 1241970 w 1891355"/>
                  <a:gd name="connsiteY19" fmla="*/ 125638 h 1762532"/>
                  <a:gd name="connsiteX20" fmla="*/ 1078600 w 1891355"/>
                  <a:gd name="connsiteY20" fmla="*/ 104558 h 1762532"/>
                  <a:gd name="connsiteX21" fmla="*/ 929868 w 1891355"/>
                  <a:gd name="connsiteY21" fmla="*/ 94604 h 1762532"/>
                  <a:gd name="connsiteX22" fmla="*/ 692716 w 1891355"/>
                  <a:gd name="connsiteY22" fmla="*/ 6770 h 1762532"/>
                  <a:gd name="connsiteX23" fmla="*/ 640016 w 1891355"/>
                  <a:gd name="connsiteY23" fmla="*/ 11454 h 1762532"/>
                  <a:gd name="connsiteX24" fmla="*/ 512950 w 1891355"/>
                  <a:gd name="connsiteY24" fmla="*/ 155502 h 1762532"/>
                  <a:gd name="connsiteX25" fmla="*/ 391153 w 1891355"/>
                  <a:gd name="connsiteY25" fmla="*/ 270271 h 1762532"/>
                  <a:gd name="connsiteX26" fmla="*/ 327328 w 1891355"/>
                  <a:gd name="connsiteY26" fmla="*/ 270271 h 1762532"/>
                  <a:gd name="connsiteX27" fmla="*/ 302734 w 1891355"/>
                  <a:gd name="connsiteY27" fmla="*/ 277298 h 1762532"/>
                  <a:gd name="connsiteX28" fmla="*/ 291023 w 1891355"/>
                  <a:gd name="connsiteY28" fmla="*/ 307161 h 1762532"/>
                  <a:gd name="connsiteX29" fmla="*/ 303319 w 1891355"/>
                  <a:gd name="connsiteY29" fmla="*/ 424273 h 1762532"/>
                  <a:gd name="connsiteX30" fmla="*/ 426873 w 1891355"/>
                  <a:gd name="connsiteY30" fmla="*/ 566564 h 1762532"/>
                  <a:gd name="connsiteX31" fmla="*/ 443268 w 1891355"/>
                  <a:gd name="connsiteY31" fmla="*/ 589987 h 1762532"/>
                  <a:gd name="connsiteX32" fmla="*/ 465519 w 1891355"/>
                  <a:gd name="connsiteY32" fmla="*/ 669622 h 1762532"/>
                  <a:gd name="connsiteX33" fmla="*/ 520562 w 1891355"/>
                  <a:gd name="connsiteY33" fmla="*/ 780293 h 1762532"/>
                  <a:gd name="connsiteX34" fmla="*/ 720238 w 1891355"/>
                  <a:gd name="connsiteY34" fmla="*/ 925512 h 1762532"/>
                  <a:gd name="connsiteX35" fmla="*/ 751272 w 1891355"/>
                  <a:gd name="connsiteY35" fmla="*/ 972357 h 1762532"/>
                  <a:gd name="connsiteX36" fmla="*/ 743074 w 1891355"/>
                  <a:gd name="connsiteY36" fmla="*/ 1156222 h 1762532"/>
                  <a:gd name="connsiteX37" fmla="*/ 679248 w 1891355"/>
                  <a:gd name="connsiteY37" fmla="*/ 1222390 h 1762532"/>
                  <a:gd name="connsiteX38" fmla="*/ 415161 w 1891355"/>
                  <a:gd name="connsiteY38" fmla="*/ 1305539 h 1762532"/>
                  <a:gd name="connsiteX39" fmla="*/ 348408 w 1891355"/>
                  <a:gd name="connsiteY39" fmla="*/ 1324863 h 1762532"/>
                  <a:gd name="connsiteX40" fmla="*/ 330841 w 1891355"/>
                  <a:gd name="connsiteY40" fmla="*/ 1328376 h 1762532"/>
                  <a:gd name="connsiteX41" fmla="*/ 0 w 1891355"/>
                  <a:gd name="connsiteY41" fmla="*/ 1692008 h 1762532"/>
                  <a:gd name="connsiteX42" fmla="*/ 0 w 1891355"/>
                  <a:gd name="connsiteY42" fmla="*/ 1767546 h 1762532"/>
                  <a:gd name="connsiteX43" fmla="*/ 1891355 w 1891355"/>
                  <a:gd name="connsiteY43" fmla="*/ 1767546 h 1762532"/>
                  <a:gd name="connsiteX44" fmla="*/ 1891355 w 1891355"/>
                  <a:gd name="connsiteY44" fmla="*/ 1634038 h 1762532"/>
                  <a:gd name="connsiteX45" fmla="*/ 1606188 w 1891355"/>
                  <a:gd name="connsiteY45" fmla="*/ 1318422 h 176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891355" h="1762532">
                    <a:moveTo>
                      <a:pt x="1606188" y="1318422"/>
                    </a:moveTo>
                    <a:cubicBezTo>
                      <a:pt x="1606188" y="1318422"/>
                      <a:pt x="1540606" y="1303783"/>
                      <a:pt x="1514841" y="1295585"/>
                    </a:cubicBezTo>
                    <a:cubicBezTo>
                      <a:pt x="1489662" y="1287973"/>
                      <a:pt x="1144182" y="1258109"/>
                      <a:pt x="1140669" y="1112891"/>
                    </a:cubicBezTo>
                    <a:cubicBezTo>
                      <a:pt x="1140669" y="1095909"/>
                      <a:pt x="1135984" y="962987"/>
                      <a:pt x="1135984" y="942493"/>
                    </a:cubicBezTo>
                    <a:cubicBezTo>
                      <a:pt x="1196297" y="918485"/>
                      <a:pt x="1247826" y="879253"/>
                      <a:pt x="1302283" y="845876"/>
                    </a:cubicBezTo>
                    <a:cubicBezTo>
                      <a:pt x="1316922" y="834164"/>
                      <a:pt x="1378991" y="771510"/>
                      <a:pt x="1391874" y="748673"/>
                    </a:cubicBezTo>
                    <a:cubicBezTo>
                      <a:pt x="1397144" y="737547"/>
                      <a:pt x="1402414" y="727007"/>
                      <a:pt x="1408269" y="715882"/>
                    </a:cubicBezTo>
                    <a:cubicBezTo>
                      <a:pt x="1424665" y="677235"/>
                      <a:pt x="1435791" y="636831"/>
                      <a:pt x="1444574" y="596428"/>
                    </a:cubicBezTo>
                    <a:cubicBezTo>
                      <a:pt x="1448673" y="579446"/>
                      <a:pt x="1456871" y="567150"/>
                      <a:pt x="1474437" y="563051"/>
                    </a:cubicBezTo>
                    <a:cubicBezTo>
                      <a:pt x="1496689" y="550168"/>
                      <a:pt x="1516598" y="534359"/>
                      <a:pt x="1534165" y="515621"/>
                    </a:cubicBezTo>
                    <a:cubicBezTo>
                      <a:pt x="1547047" y="500396"/>
                      <a:pt x="1558758" y="485171"/>
                      <a:pt x="1567541" y="467019"/>
                    </a:cubicBezTo>
                    <a:cubicBezTo>
                      <a:pt x="1574568" y="452966"/>
                      <a:pt x="1581595" y="438912"/>
                      <a:pt x="1588621" y="424859"/>
                    </a:cubicBezTo>
                    <a:cubicBezTo>
                      <a:pt x="1600918" y="403193"/>
                      <a:pt x="1599747" y="378600"/>
                      <a:pt x="1605017" y="355177"/>
                    </a:cubicBezTo>
                    <a:cubicBezTo>
                      <a:pt x="1606774" y="347565"/>
                      <a:pt x="1606774" y="340538"/>
                      <a:pt x="1605017" y="332926"/>
                    </a:cubicBezTo>
                    <a:cubicBezTo>
                      <a:pt x="1595648" y="307747"/>
                      <a:pt x="1592135" y="307161"/>
                      <a:pt x="1572811" y="326485"/>
                    </a:cubicBezTo>
                    <a:cubicBezTo>
                      <a:pt x="1549975" y="348736"/>
                      <a:pt x="1524796" y="368645"/>
                      <a:pt x="1497860" y="385626"/>
                    </a:cubicBezTo>
                    <a:cubicBezTo>
                      <a:pt x="1479708" y="396752"/>
                      <a:pt x="1461555" y="406121"/>
                      <a:pt x="1439890" y="409049"/>
                    </a:cubicBezTo>
                    <a:cubicBezTo>
                      <a:pt x="1423494" y="410805"/>
                      <a:pt x="1414125" y="406121"/>
                      <a:pt x="1412368" y="387383"/>
                    </a:cubicBezTo>
                    <a:cubicBezTo>
                      <a:pt x="1408855" y="347565"/>
                      <a:pt x="1400657" y="308333"/>
                      <a:pt x="1387189" y="270271"/>
                    </a:cubicBezTo>
                    <a:cubicBezTo>
                      <a:pt x="1362010" y="198833"/>
                      <a:pt x="1312238" y="151988"/>
                      <a:pt x="1241970" y="125638"/>
                    </a:cubicBezTo>
                    <a:cubicBezTo>
                      <a:pt x="1189270" y="105729"/>
                      <a:pt x="1134228" y="103973"/>
                      <a:pt x="1078600" y="104558"/>
                    </a:cubicBezTo>
                    <a:cubicBezTo>
                      <a:pt x="1028827" y="105143"/>
                      <a:pt x="979055" y="106900"/>
                      <a:pt x="929868" y="94604"/>
                    </a:cubicBezTo>
                    <a:cubicBezTo>
                      <a:pt x="847304" y="74109"/>
                      <a:pt x="767668" y="46588"/>
                      <a:pt x="692716" y="6770"/>
                    </a:cubicBezTo>
                    <a:cubicBezTo>
                      <a:pt x="673393" y="-3185"/>
                      <a:pt x="657583" y="-2599"/>
                      <a:pt x="640016" y="11454"/>
                    </a:cubicBezTo>
                    <a:cubicBezTo>
                      <a:pt x="588487" y="51858"/>
                      <a:pt x="544570" y="98117"/>
                      <a:pt x="512950" y="155502"/>
                    </a:cubicBezTo>
                    <a:cubicBezTo>
                      <a:pt x="484843" y="207031"/>
                      <a:pt x="444439" y="245678"/>
                      <a:pt x="391153" y="270271"/>
                    </a:cubicBezTo>
                    <a:cubicBezTo>
                      <a:pt x="370073" y="280226"/>
                      <a:pt x="348993" y="284910"/>
                      <a:pt x="327328" y="270271"/>
                    </a:cubicBezTo>
                    <a:cubicBezTo>
                      <a:pt x="316202" y="262659"/>
                      <a:pt x="308590" y="267343"/>
                      <a:pt x="302734" y="277298"/>
                    </a:cubicBezTo>
                    <a:cubicBezTo>
                      <a:pt x="297464" y="286667"/>
                      <a:pt x="293951" y="296621"/>
                      <a:pt x="291023" y="307161"/>
                    </a:cubicBezTo>
                    <a:cubicBezTo>
                      <a:pt x="279312" y="347565"/>
                      <a:pt x="286924" y="386798"/>
                      <a:pt x="303319" y="424273"/>
                    </a:cubicBezTo>
                    <a:cubicBezTo>
                      <a:pt x="329670" y="484000"/>
                      <a:pt x="362461" y="539043"/>
                      <a:pt x="426873" y="566564"/>
                    </a:cubicBezTo>
                    <a:cubicBezTo>
                      <a:pt x="437413" y="571249"/>
                      <a:pt x="440926" y="580032"/>
                      <a:pt x="443268" y="589987"/>
                    </a:cubicBezTo>
                    <a:cubicBezTo>
                      <a:pt x="450295" y="616922"/>
                      <a:pt x="457907" y="643272"/>
                      <a:pt x="465519" y="669622"/>
                    </a:cubicBezTo>
                    <a:cubicBezTo>
                      <a:pt x="477231" y="710026"/>
                      <a:pt x="494797" y="747502"/>
                      <a:pt x="520562" y="780293"/>
                    </a:cubicBezTo>
                    <a:cubicBezTo>
                      <a:pt x="573262" y="847047"/>
                      <a:pt x="644700" y="889793"/>
                      <a:pt x="720238" y="925512"/>
                    </a:cubicBezTo>
                    <a:cubicBezTo>
                      <a:pt x="742489" y="936052"/>
                      <a:pt x="750101" y="947763"/>
                      <a:pt x="751272" y="972357"/>
                    </a:cubicBezTo>
                    <a:cubicBezTo>
                      <a:pt x="752443" y="1008661"/>
                      <a:pt x="747173" y="1131043"/>
                      <a:pt x="743074" y="1156222"/>
                    </a:cubicBezTo>
                    <a:cubicBezTo>
                      <a:pt x="737804" y="1193112"/>
                      <a:pt x="713797" y="1211850"/>
                      <a:pt x="679248" y="1222390"/>
                    </a:cubicBezTo>
                    <a:cubicBezTo>
                      <a:pt x="590829" y="1248740"/>
                      <a:pt x="502995" y="1277433"/>
                      <a:pt x="415161" y="1305539"/>
                    </a:cubicBezTo>
                    <a:cubicBezTo>
                      <a:pt x="410477" y="1311395"/>
                      <a:pt x="363047" y="1318422"/>
                      <a:pt x="348408" y="1324863"/>
                    </a:cubicBezTo>
                    <a:cubicBezTo>
                      <a:pt x="342552" y="1327205"/>
                      <a:pt x="336696" y="1327205"/>
                      <a:pt x="330841" y="1328376"/>
                    </a:cubicBezTo>
                    <a:cubicBezTo>
                      <a:pt x="133507" y="1364681"/>
                      <a:pt x="0" y="1497017"/>
                      <a:pt x="0" y="1692008"/>
                    </a:cubicBezTo>
                    <a:lnTo>
                      <a:pt x="0" y="1767546"/>
                    </a:lnTo>
                    <a:lnTo>
                      <a:pt x="1891355" y="1767546"/>
                    </a:lnTo>
                    <a:lnTo>
                      <a:pt x="1891355" y="1634038"/>
                    </a:lnTo>
                    <a:cubicBezTo>
                      <a:pt x="1891355" y="1468325"/>
                      <a:pt x="1777757" y="1370537"/>
                      <a:pt x="1606188" y="131842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xmlns="" id="{89C9859F-5083-4812-B667-5F18FE448E31}"/>
                  </a:ext>
                </a:extLst>
              </p:cNvPr>
              <p:cNvSpPr/>
              <p:nvPr/>
            </p:nvSpPr>
            <p:spPr>
              <a:xfrm>
                <a:off x="2266426" y="3490803"/>
                <a:ext cx="1426546" cy="405491"/>
              </a:xfrm>
              <a:custGeom>
                <a:avLst/>
                <a:gdLst>
                  <a:gd name="connsiteX0" fmla="*/ 320872 w 1709832"/>
                  <a:gd name="connsiteY0" fmla="*/ 26395 h 486013"/>
                  <a:gd name="connsiteX1" fmla="*/ 443840 w 1709832"/>
                  <a:gd name="connsiteY1" fmla="*/ 196207 h 486013"/>
                  <a:gd name="connsiteX2" fmla="*/ 685675 w 1709832"/>
                  <a:gd name="connsiteY2" fmla="*/ 291068 h 486013"/>
                  <a:gd name="connsiteX3" fmla="*/ 1091468 w 1709832"/>
                  <a:gd name="connsiteY3" fmla="*/ 296338 h 486013"/>
                  <a:gd name="connsiteX4" fmla="*/ 1346186 w 1709832"/>
                  <a:gd name="connsiteY4" fmla="*/ 157560 h 486013"/>
                  <a:gd name="connsiteX5" fmla="*/ 1430506 w 1709832"/>
                  <a:gd name="connsiteY5" fmla="*/ 45 h 486013"/>
                  <a:gd name="connsiteX6" fmla="*/ 1710404 w 1709832"/>
                  <a:gd name="connsiteY6" fmla="*/ 127111 h 486013"/>
                  <a:gd name="connsiteX7" fmla="*/ 1685810 w 1709832"/>
                  <a:gd name="connsiteY7" fmla="*/ 250079 h 486013"/>
                  <a:gd name="connsiteX8" fmla="*/ 1582166 w 1709832"/>
                  <a:gd name="connsiteY8" fmla="*/ 487816 h 486013"/>
                  <a:gd name="connsiteX9" fmla="*/ 357762 w 1709832"/>
                  <a:gd name="connsiteY9" fmla="*/ 486645 h 486013"/>
                  <a:gd name="connsiteX10" fmla="*/ 96018 w 1709832"/>
                  <a:gd name="connsiteY10" fmla="*/ 487816 h 486013"/>
                  <a:gd name="connsiteX11" fmla="*/ 37462 w 1709832"/>
                  <a:gd name="connsiteY11" fmla="*/ 299266 h 486013"/>
                  <a:gd name="connsiteX12" fmla="*/ 571 w 1709832"/>
                  <a:gd name="connsiteY12" fmla="*/ 134724 h 486013"/>
                  <a:gd name="connsiteX13" fmla="*/ 276370 w 1709832"/>
                  <a:gd name="connsiteY13" fmla="*/ 8243 h 486013"/>
                  <a:gd name="connsiteX14" fmla="*/ 320872 w 1709832"/>
                  <a:gd name="connsiteY14" fmla="*/ 26395 h 48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9832" h="486013">
                    <a:moveTo>
                      <a:pt x="320872" y="26395"/>
                    </a:moveTo>
                    <a:cubicBezTo>
                      <a:pt x="341367" y="97833"/>
                      <a:pt x="385284" y="152876"/>
                      <a:pt x="443840" y="196207"/>
                    </a:cubicBezTo>
                    <a:cubicBezTo>
                      <a:pt x="515863" y="248908"/>
                      <a:pt x="599598" y="273501"/>
                      <a:pt x="685675" y="291068"/>
                    </a:cubicBezTo>
                    <a:cubicBezTo>
                      <a:pt x="817426" y="318589"/>
                      <a:pt x="960303" y="327958"/>
                      <a:pt x="1091468" y="296338"/>
                    </a:cubicBezTo>
                    <a:cubicBezTo>
                      <a:pt x="1196869" y="260033"/>
                      <a:pt x="1285873" y="231926"/>
                      <a:pt x="1346186" y="157560"/>
                    </a:cubicBezTo>
                    <a:cubicBezTo>
                      <a:pt x="1352042" y="150534"/>
                      <a:pt x="1418210" y="2387"/>
                      <a:pt x="1430506" y="45"/>
                    </a:cubicBezTo>
                    <a:cubicBezTo>
                      <a:pt x="1443389" y="-2297"/>
                      <a:pt x="1694008" y="87293"/>
                      <a:pt x="1710404" y="127111"/>
                    </a:cubicBezTo>
                    <a:cubicBezTo>
                      <a:pt x="1726799" y="149948"/>
                      <a:pt x="1693423" y="224314"/>
                      <a:pt x="1685810" y="250079"/>
                    </a:cubicBezTo>
                    <a:cubicBezTo>
                      <a:pt x="1661217" y="335570"/>
                      <a:pt x="1592706" y="484302"/>
                      <a:pt x="1582166" y="487816"/>
                    </a:cubicBezTo>
                    <a:cubicBezTo>
                      <a:pt x="1572797" y="487816"/>
                      <a:pt x="752429" y="486645"/>
                      <a:pt x="357762" y="486645"/>
                    </a:cubicBezTo>
                    <a:cubicBezTo>
                      <a:pt x="279298" y="486645"/>
                      <a:pt x="174482" y="487816"/>
                      <a:pt x="96018" y="487816"/>
                    </a:cubicBezTo>
                    <a:cubicBezTo>
                      <a:pt x="87234" y="484302"/>
                      <a:pt x="67325" y="371289"/>
                      <a:pt x="37462" y="299266"/>
                    </a:cubicBezTo>
                    <a:cubicBezTo>
                      <a:pt x="21066" y="250664"/>
                      <a:pt x="-4113" y="188009"/>
                      <a:pt x="571" y="134724"/>
                    </a:cubicBezTo>
                    <a:cubicBezTo>
                      <a:pt x="1743" y="123012"/>
                      <a:pt x="268758" y="11170"/>
                      <a:pt x="276370" y="8243"/>
                    </a:cubicBezTo>
                    <a:cubicBezTo>
                      <a:pt x="309161" y="-2883"/>
                      <a:pt x="309161" y="-2883"/>
                      <a:pt x="320872" y="2639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xmlns="" id="{2B70F760-C41D-48AD-8E01-11627CC0D16C}"/>
                  </a:ext>
                </a:extLst>
              </p:cNvPr>
              <p:cNvSpPr/>
              <p:nvPr/>
            </p:nvSpPr>
            <p:spPr>
              <a:xfrm>
                <a:off x="2407798" y="2034620"/>
                <a:ext cx="1167618" cy="1685473"/>
              </a:xfrm>
              <a:custGeom>
                <a:avLst/>
                <a:gdLst>
                  <a:gd name="connsiteX0" fmla="*/ 1269844 w 1399485"/>
                  <a:gd name="connsiteY0" fmla="*/ 256325 h 2020178"/>
                  <a:gd name="connsiteX1" fmla="*/ 998145 w 1399485"/>
                  <a:gd name="connsiteY1" fmla="*/ 65433 h 2020178"/>
                  <a:gd name="connsiteX2" fmla="*/ 550778 w 1399485"/>
                  <a:gd name="connsiteY2" fmla="*/ 9804 h 2020178"/>
                  <a:gd name="connsiteX3" fmla="*/ 44855 w 1399485"/>
                  <a:gd name="connsiteY3" fmla="*/ 463027 h 2020178"/>
                  <a:gd name="connsiteX4" fmla="*/ 22604 w 1399485"/>
                  <a:gd name="connsiteY4" fmla="*/ 989445 h 2020178"/>
                  <a:gd name="connsiteX5" fmla="*/ 488123 w 1399485"/>
                  <a:gd name="connsiteY5" fmla="*/ 1539285 h 2020178"/>
                  <a:gd name="connsiteX6" fmla="*/ 492807 w 1399485"/>
                  <a:gd name="connsiteY6" fmla="*/ 1417488 h 2020178"/>
                  <a:gd name="connsiteX7" fmla="*/ 478168 w 1399485"/>
                  <a:gd name="connsiteY7" fmla="*/ 1395237 h 2020178"/>
                  <a:gd name="connsiteX8" fmla="*/ 368669 w 1399485"/>
                  <a:gd name="connsiteY8" fmla="*/ 1337267 h 2020178"/>
                  <a:gd name="connsiteX9" fmla="*/ 214082 w 1399485"/>
                  <a:gd name="connsiteY9" fmla="*/ 1155158 h 2020178"/>
                  <a:gd name="connsiteX10" fmla="*/ 189488 w 1399485"/>
                  <a:gd name="connsiteY10" fmla="*/ 1071423 h 2020178"/>
                  <a:gd name="connsiteX11" fmla="*/ 147913 w 1399485"/>
                  <a:gd name="connsiteY11" fmla="*/ 1019308 h 2020178"/>
                  <a:gd name="connsiteX12" fmla="*/ 116293 w 1399485"/>
                  <a:gd name="connsiteY12" fmla="*/ 997057 h 2020178"/>
                  <a:gd name="connsiteX13" fmla="*/ 32558 w 1399485"/>
                  <a:gd name="connsiteY13" fmla="*/ 854181 h 2020178"/>
                  <a:gd name="connsiteX14" fmla="*/ 50125 w 1399485"/>
                  <a:gd name="connsiteY14" fmla="*/ 734141 h 2020178"/>
                  <a:gd name="connsiteX15" fmla="*/ 144400 w 1399485"/>
                  <a:gd name="connsiteY15" fmla="*/ 759320 h 2020178"/>
                  <a:gd name="connsiteX16" fmla="*/ 252143 w 1399485"/>
                  <a:gd name="connsiteY16" fmla="*/ 626984 h 2020178"/>
                  <a:gd name="connsiteX17" fmla="*/ 388578 w 1399485"/>
                  <a:gd name="connsiteY17" fmla="*/ 475910 h 2020178"/>
                  <a:gd name="connsiteX18" fmla="*/ 413172 w 1399485"/>
                  <a:gd name="connsiteY18" fmla="*/ 473567 h 2020178"/>
                  <a:gd name="connsiteX19" fmla="*/ 481682 w 1399485"/>
                  <a:gd name="connsiteY19" fmla="*/ 505773 h 2020178"/>
                  <a:gd name="connsiteX20" fmla="*/ 792614 w 1399485"/>
                  <a:gd name="connsiteY20" fmla="*/ 578968 h 2020178"/>
                  <a:gd name="connsiteX21" fmla="*/ 893915 w 1399485"/>
                  <a:gd name="connsiteY21" fmla="*/ 587166 h 2020178"/>
                  <a:gd name="connsiteX22" fmla="*/ 1094177 w 1399485"/>
                  <a:gd name="connsiteY22" fmla="*/ 729457 h 2020178"/>
                  <a:gd name="connsiteX23" fmla="*/ 1141021 w 1399485"/>
                  <a:gd name="connsiteY23" fmla="*/ 850667 h 2020178"/>
                  <a:gd name="connsiteX24" fmla="*/ 1176155 w 1399485"/>
                  <a:gd name="connsiteY24" fmla="*/ 894584 h 2020178"/>
                  <a:gd name="connsiteX25" fmla="*/ 1240566 w 1399485"/>
                  <a:gd name="connsiteY25" fmla="*/ 862379 h 2020178"/>
                  <a:gd name="connsiteX26" fmla="*/ 1318446 w 1399485"/>
                  <a:gd name="connsiteY26" fmla="*/ 782157 h 2020178"/>
                  <a:gd name="connsiteX27" fmla="*/ 1210703 w 1399485"/>
                  <a:gd name="connsiteY27" fmla="*/ 1022236 h 2020178"/>
                  <a:gd name="connsiteX28" fmla="*/ 1174398 w 1399485"/>
                  <a:gd name="connsiteY28" fmla="*/ 1059712 h 2020178"/>
                  <a:gd name="connsiteX29" fmla="*/ 1138094 w 1399485"/>
                  <a:gd name="connsiteY29" fmla="*/ 1180337 h 2020178"/>
                  <a:gd name="connsiteX30" fmla="*/ 869322 w 1399485"/>
                  <a:gd name="connsiteY30" fmla="*/ 1402264 h 2020178"/>
                  <a:gd name="connsiteX31" fmla="*/ 865223 w 1399485"/>
                  <a:gd name="connsiteY31" fmla="*/ 1606624 h 2020178"/>
                  <a:gd name="connsiteX32" fmla="*/ 944274 w 1399485"/>
                  <a:gd name="connsiteY32" fmla="*/ 1689773 h 2020178"/>
                  <a:gd name="connsiteX33" fmla="*/ 958913 w 1399485"/>
                  <a:gd name="connsiteY33" fmla="*/ 1764139 h 2020178"/>
                  <a:gd name="connsiteX34" fmla="*/ 917923 w 1399485"/>
                  <a:gd name="connsiteY34" fmla="*/ 1826208 h 2020178"/>
                  <a:gd name="connsiteX35" fmla="*/ 934319 w 1399485"/>
                  <a:gd name="connsiteY35" fmla="*/ 1898232 h 2020178"/>
                  <a:gd name="connsiteX36" fmla="*/ 905627 w 1399485"/>
                  <a:gd name="connsiteY36" fmla="*/ 1993093 h 2020178"/>
                  <a:gd name="connsiteX37" fmla="*/ 878106 w 1399485"/>
                  <a:gd name="connsiteY37" fmla="*/ 2015930 h 2020178"/>
                  <a:gd name="connsiteX38" fmla="*/ 917338 w 1399485"/>
                  <a:gd name="connsiteY38" fmla="*/ 2021785 h 2020178"/>
                  <a:gd name="connsiteX39" fmla="*/ 1035621 w 1399485"/>
                  <a:gd name="connsiteY39" fmla="*/ 2015344 h 2020178"/>
                  <a:gd name="connsiteX40" fmla="*/ 1172642 w 1399485"/>
                  <a:gd name="connsiteY40" fmla="*/ 1892377 h 2020178"/>
                  <a:gd name="connsiteX41" fmla="*/ 1183182 w 1399485"/>
                  <a:gd name="connsiteY41" fmla="*/ 1806299 h 2020178"/>
                  <a:gd name="connsiteX42" fmla="*/ 1167957 w 1399485"/>
                  <a:gd name="connsiteY42" fmla="*/ 1757113 h 2020178"/>
                  <a:gd name="connsiteX43" fmla="*/ 1169714 w 1399485"/>
                  <a:gd name="connsiteY43" fmla="*/ 1560950 h 2020178"/>
                  <a:gd name="connsiteX44" fmla="*/ 1162687 w 1399485"/>
                  <a:gd name="connsiteY44" fmla="*/ 1529330 h 2020178"/>
                  <a:gd name="connsiteX45" fmla="*/ 1218315 w 1399485"/>
                  <a:gd name="connsiteY45" fmla="*/ 1480143 h 2020178"/>
                  <a:gd name="connsiteX46" fmla="*/ 1232954 w 1399485"/>
                  <a:gd name="connsiteY46" fmla="*/ 1343708 h 2020178"/>
                  <a:gd name="connsiteX47" fmla="*/ 1222414 w 1399485"/>
                  <a:gd name="connsiteY47" fmla="*/ 1261729 h 2020178"/>
                  <a:gd name="connsiteX48" fmla="*/ 1338940 w 1399485"/>
                  <a:gd name="connsiteY48" fmla="*/ 1036875 h 2020178"/>
                  <a:gd name="connsiteX49" fmla="*/ 1386371 w 1399485"/>
                  <a:gd name="connsiteY49" fmla="*/ 767518 h 2020178"/>
                  <a:gd name="connsiteX50" fmla="*/ 1384028 w 1399485"/>
                  <a:gd name="connsiteY50" fmla="*/ 683197 h 2020178"/>
                  <a:gd name="connsiteX51" fmla="*/ 1399838 w 1399485"/>
                  <a:gd name="connsiteY51" fmla="*/ 607075 h 2020178"/>
                  <a:gd name="connsiteX52" fmla="*/ 1269844 w 1399485"/>
                  <a:gd name="connsiteY52" fmla="*/ 256325 h 2020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399485" h="2020178">
                    <a:moveTo>
                      <a:pt x="1269844" y="256325"/>
                    </a:moveTo>
                    <a:cubicBezTo>
                      <a:pt x="1194307" y="170248"/>
                      <a:pt x="1095933" y="118719"/>
                      <a:pt x="998145" y="65433"/>
                    </a:cubicBezTo>
                    <a:cubicBezTo>
                      <a:pt x="856440" y="-11861"/>
                      <a:pt x="703023" y="-6006"/>
                      <a:pt x="550778" y="9804"/>
                    </a:cubicBezTo>
                    <a:cubicBezTo>
                      <a:pt x="358129" y="29714"/>
                      <a:pt x="103997" y="215921"/>
                      <a:pt x="44855" y="463027"/>
                    </a:cubicBezTo>
                    <a:cubicBezTo>
                      <a:pt x="2695" y="639280"/>
                      <a:pt x="-19557" y="812606"/>
                      <a:pt x="22604" y="989445"/>
                    </a:cubicBezTo>
                    <a:cubicBezTo>
                      <a:pt x="84673" y="1250018"/>
                      <a:pt x="487538" y="1542798"/>
                      <a:pt x="488123" y="1539285"/>
                    </a:cubicBezTo>
                    <a:cubicBezTo>
                      <a:pt x="492222" y="1498881"/>
                      <a:pt x="492807" y="1458478"/>
                      <a:pt x="492807" y="1417488"/>
                    </a:cubicBezTo>
                    <a:cubicBezTo>
                      <a:pt x="492807" y="1405777"/>
                      <a:pt x="489880" y="1399922"/>
                      <a:pt x="478168" y="1395237"/>
                    </a:cubicBezTo>
                    <a:cubicBezTo>
                      <a:pt x="440107" y="1379427"/>
                      <a:pt x="403217" y="1359518"/>
                      <a:pt x="368669" y="1337267"/>
                    </a:cubicBezTo>
                    <a:cubicBezTo>
                      <a:pt x="298988" y="1292179"/>
                      <a:pt x="241017" y="1236551"/>
                      <a:pt x="214082" y="1155158"/>
                    </a:cubicBezTo>
                    <a:cubicBezTo>
                      <a:pt x="205298" y="1127637"/>
                      <a:pt x="195344" y="1100115"/>
                      <a:pt x="189488" y="1071423"/>
                    </a:cubicBezTo>
                    <a:cubicBezTo>
                      <a:pt x="184218" y="1046244"/>
                      <a:pt x="177191" y="1025749"/>
                      <a:pt x="147913" y="1019308"/>
                    </a:cubicBezTo>
                    <a:cubicBezTo>
                      <a:pt x="135031" y="1016380"/>
                      <a:pt x="125662" y="1005840"/>
                      <a:pt x="116293" y="997057"/>
                    </a:cubicBezTo>
                    <a:cubicBezTo>
                      <a:pt x="75304" y="957239"/>
                      <a:pt x="46026" y="909809"/>
                      <a:pt x="32558" y="854181"/>
                    </a:cubicBezTo>
                    <a:cubicBezTo>
                      <a:pt x="22604" y="813191"/>
                      <a:pt x="24946" y="772202"/>
                      <a:pt x="50125" y="734141"/>
                    </a:cubicBezTo>
                    <a:cubicBezTo>
                      <a:pt x="72376" y="758735"/>
                      <a:pt x="118050" y="771031"/>
                      <a:pt x="144400" y="759320"/>
                    </a:cubicBezTo>
                    <a:cubicBezTo>
                      <a:pt x="200028" y="734141"/>
                      <a:pt x="222865" y="680855"/>
                      <a:pt x="252143" y="626984"/>
                    </a:cubicBezTo>
                    <a:cubicBezTo>
                      <a:pt x="285520" y="566085"/>
                      <a:pt x="332950" y="517484"/>
                      <a:pt x="388578" y="475910"/>
                    </a:cubicBezTo>
                    <a:cubicBezTo>
                      <a:pt x="396776" y="469468"/>
                      <a:pt x="403217" y="468297"/>
                      <a:pt x="413172" y="473567"/>
                    </a:cubicBezTo>
                    <a:cubicBezTo>
                      <a:pt x="435423" y="485278"/>
                      <a:pt x="458845" y="495818"/>
                      <a:pt x="481682" y="505773"/>
                    </a:cubicBezTo>
                    <a:cubicBezTo>
                      <a:pt x="581227" y="547933"/>
                      <a:pt x="682529" y="583067"/>
                      <a:pt x="792614" y="578968"/>
                    </a:cubicBezTo>
                    <a:cubicBezTo>
                      <a:pt x="834189" y="577797"/>
                      <a:pt x="852926" y="579553"/>
                      <a:pt x="893915" y="587166"/>
                    </a:cubicBezTo>
                    <a:cubicBezTo>
                      <a:pt x="994046" y="605318"/>
                      <a:pt x="1060214" y="660946"/>
                      <a:pt x="1094177" y="729457"/>
                    </a:cubicBezTo>
                    <a:cubicBezTo>
                      <a:pt x="1109987" y="761077"/>
                      <a:pt x="1140436" y="814948"/>
                      <a:pt x="1141021" y="850667"/>
                    </a:cubicBezTo>
                    <a:cubicBezTo>
                      <a:pt x="1141021" y="872333"/>
                      <a:pt x="1156831" y="899854"/>
                      <a:pt x="1176155" y="894584"/>
                    </a:cubicBezTo>
                    <a:cubicBezTo>
                      <a:pt x="1212460" y="884630"/>
                      <a:pt x="1220072" y="874675"/>
                      <a:pt x="1240566" y="862379"/>
                    </a:cubicBezTo>
                    <a:cubicBezTo>
                      <a:pt x="1275114" y="841884"/>
                      <a:pt x="1290339" y="812020"/>
                      <a:pt x="1318446" y="782157"/>
                    </a:cubicBezTo>
                    <a:cubicBezTo>
                      <a:pt x="1340697" y="923862"/>
                      <a:pt x="1248179" y="1019308"/>
                      <a:pt x="1210703" y="1022236"/>
                    </a:cubicBezTo>
                    <a:cubicBezTo>
                      <a:pt x="1187866" y="1023993"/>
                      <a:pt x="1178497" y="1038046"/>
                      <a:pt x="1174398" y="1059712"/>
                    </a:cubicBezTo>
                    <a:cubicBezTo>
                      <a:pt x="1166786" y="1101287"/>
                      <a:pt x="1153318" y="1141104"/>
                      <a:pt x="1138094" y="1180337"/>
                    </a:cubicBezTo>
                    <a:cubicBezTo>
                      <a:pt x="1097690" y="1240650"/>
                      <a:pt x="981749" y="1363031"/>
                      <a:pt x="869322" y="1402264"/>
                    </a:cubicBezTo>
                    <a:cubicBezTo>
                      <a:pt x="869322" y="1403435"/>
                      <a:pt x="868736" y="1587886"/>
                      <a:pt x="865223" y="1606624"/>
                    </a:cubicBezTo>
                    <a:cubicBezTo>
                      <a:pt x="871664" y="1656982"/>
                      <a:pt x="944274" y="1689773"/>
                      <a:pt x="944274" y="1689773"/>
                    </a:cubicBezTo>
                    <a:cubicBezTo>
                      <a:pt x="962426" y="1707340"/>
                      <a:pt x="961840" y="1758284"/>
                      <a:pt x="958913" y="1764139"/>
                    </a:cubicBezTo>
                    <a:cubicBezTo>
                      <a:pt x="947787" y="1789318"/>
                      <a:pt x="923779" y="1793417"/>
                      <a:pt x="917923" y="1826208"/>
                    </a:cubicBezTo>
                    <a:cubicBezTo>
                      <a:pt x="912653" y="1854315"/>
                      <a:pt x="926707" y="1870711"/>
                      <a:pt x="934319" y="1898232"/>
                    </a:cubicBezTo>
                    <a:cubicBezTo>
                      <a:pt x="945445" y="1936879"/>
                      <a:pt x="933148" y="1967328"/>
                      <a:pt x="905627" y="1993093"/>
                    </a:cubicBezTo>
                    <a:cubicBezTo>
                      <a:pt x="898014" y="2000705"/>
                      <a:pt x="888646" y="2007146"/>
                      <a:pt x="878106" y="2015930"/>
                    </a:cubicBezTo>
                    <a:cubicBezTo>
                      <a:pt x="893330" y="2018272"/>
                      <a:pt x="905041" y="2020028"/>
                      <a:pt x="917338" y="2021785"/>
                    </a:cubicBezTo>
                    <a:cubicBezTo>
                      <a:pt x="957156" y="2028226"/>
                      <a:pt x="996974" y="2025884"/>
                      <a:pt x="1035621" y="2015344"/>
                    </a:cubicBezTo>
                    <a:cubicBezTo>
                      <a:pt x="1107644" y="1995435"/>
                      <a:pt x="1135752" y="1980796"/>
                      <a:pt x="1172642" y="1892377"/>
                    </a:cubicBezTo>
                    <a:cubicBezTo>
                      <a:pt x="1183182" y="1866026"/>
                      <a:pt x="1188452" y="1822109"/>
                      <a:pt x="1183182" y="1806299"/>
                    </a:cubicBezTo>
                    <a:cubicBezTo>
                      <a:pt x="1176741" y="1786976"/>
                      <a:pt x="1165029" y="1772923"/>
                      <a:pt x="1167957" y="1757113"/>
                    </a:cubicBezTo>
                    <a:cubicBezTo>
                      <a:pt x="1209532" y="1686260"/>
                      <a:pt x="1211288" y="1628875"/>
                      <a:pt x="1169714" y="1560950"/>
                    </a:cubicBezTo>
                    <a:cubicBezTo>
                      <a:pt x="1163858" y="1550996"/>
                      <a:pt x="1157417" y="1534014"/>
                      <a:pt x="1162687" y="1529330"/>
                    </a:cubicBezTo>
                    <a:cubicBezTo>
                      <a:pt x="1182596" y="1510592"/>
                      <a:pt x="1206604" y="1505908"/>
                      <a:pt x="1218315" y="1480143"/>
                    </a:cubicBezTo>
                    <a:cubicBezTo>
                      <a:pt x="1235882" y="1451451"/>
                      <a:pt x="1261061" y="1399922"/>
                      <a:pt x="1232954" y="1343708"/>
                    </a:cubicBezTo>
                    <a:cubicBezTo>
                      <a:pt x="1208361" y="1306818"/>
                      <a:pt x="1213045" y="1269342"/>
                      <a:pt x="1222414" y="1261729"/>
                    </a:cubicBezTo>
                    <a:cubicBezTo>
                      <a:pt x="1239981" y="1247091"/>
                      <a:pt x="1332499" y="1052685"/>
                      <a:pt x="1338940" y="1036875"/>
                    </a:cubicBezTo>
                    <a:cubicBezTo>
                      <a:pt x="1377587" y="942600"/>
                      <a:pt x="1391055" y="869405"/>
                      <a:pt x="1386371" y="767518"/>
                    </a:cubicBezTo>
                    <a:cubicBezTo>
                      <a:pt x="1385785" y="748780"/>
                      <a:pt x="1377002" y="700764"/>
                      <a:pt x="1384028" y="683197"/>
                    </a:cubicBezTo>
                    <a:cubicBezTo>
                      <a:pt x="1393397" y="659190"/>
                      <a:pt x="1398082" y="633425"/>
                      <a:pt x="1399838" y="607075"/>
                    </a:cubicBezTo>
                    <a:cubicBezTo>
                      <a:pt x="1410378" y="471225"/>
                      <a:pt x="1358849" y="357041"/>
                      <a:pt x="1269844" y="256325"/>
                    </a:cubicBezTo>
                    <a:close/>
                  </a:path>
                </a:pathLst>
              </a:custGeom>
              <a:solidFill>
                <a:srgbClr val="C00000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xmlns="" id="{D1B6FB0A-E17C-4D36-ABE6-8D179C72E3BB}"/>
              </a:ext>
            </a:extLst>
          </p:cNvPr>
          <p:cNvGrpSpPr/>
          <p:nvPr/>
        </p:nvGrpSpPr>
        <p:grpSpPr>
          <a:xfrm>
            <a:off x="3070261" y="3335303"/>
            <a:ext cx="1333109" cy="1333109"/>
            <a:chOff x="3703659" y="3630450"/>
            <a:chExt cx="1741367" cy="1741367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xmlns="" id="{E23FD0A8-FDF1-40E9-B12F-2A2B7E8817D0}"/>
                </a:ext>
              </a:extLst>
            </p:cNvPr>
            <p:cNvSpPr/>
            <p:nvPr/>
          </p:nvSpPr>
          <p:spPr>
            <a:xfrm>
              <a:off x="3703659" y="3630450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69A192D3-E736-497F-B462-8F9EB1623AEF}"/>
                </a:ext>
              </a:extLst>
            </p:cNvPr>
            <p:cNvGrpSpPr/>
            <p:nvPr/>
          </p:nvGrpSpPr>
          <p:grpSpPr>
            <a:xfrm>
              <a:off x="4063837" y="3838658"/>
              <a:ext cx="1021011" cy="1324950"/>
              <a:chOff x="2392394" y="4513768"/>
              <a:chExt cx="1651276" cy="2142834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xmlns="" id="{318C3EEB-8E10-4626-AA5F-8641ADF9EF59}"/>
                  </a:ext>
                </a:extLst>
              </p:cNvPr>
              <p:cNvSpPr/>
              <p:nvPr/>
            </p:nvSpPr>
            <p:spPr>
              <a:xfrm>
                <a:off x="2640881" y="4513768"/>
                <a:ext cx="1159407" cy="884194"/>
              </a:xfrm>
              <a:custGeom>
                <a:avLst/>
                <a:gdLst>
                  <a:gd name="connsiteX0" fmla="*/ 27626 w 1159406"/>
                  <a:gd name="connsiteY0" fmla="*/ 830596 h 884194"/>
                  <a:gd name="connsiteX1" fmla="*/ 33482 w 1159406"/>
                  <a:gd name="connsiteY1" fmla="*/ 458181 h 884194"/>
                  <a:gd name="connsiteX2" fmla="*/ 337973 w 1159406"/>
                  <a:gd name="connsiteY2" fmla="*/ 124412 h 884194"/>
                  <a:gd name="connsiteX3" fmla="*/ 364908 w 1159406"/>
                  <a:gd name="connsiteY3" fmla="*/ 102746 h 884194"/>
                  <a:gd name="connsiteX4" fmla="*/ 774800 w 1159406"/>
                  <a:gd name="connsiteY4" fmla="*/ 94548 h 884194"/>
                  <a:gd name="connsiteX5" fmla="*/ 802907 w 1159406"/>
                  <a:gd name="connsiteY5" fmla="*/ 115043 h 884194"/>
                  <a:gd name="connsiteX6" fmla="*/ 1157755 w 1159406"/>
                  <a:gd name="connsiteY6" fmla="*/ 575878 h 884194"/>
                  <a:gd name="connsiteX7" fmla="*/ 1125550 w 1159406"/>
                  <a:gd name="connsiteY7" fmla="*/ 854018 h 884194"/>
                  <a:gd name="connsiteX8" fmla="*/ 1111496 w 1159406"/>
                  <a:gd name="connsiteY8" fmla="*/ 866315 h 884194"/>
                  <a:gd name="connsiteX9" fmla="*/ 1091587 w 1159406"/>
                  <a:gd name="connsiteY9" fmla="*/ 887981 h 884194"/>
                  <a:gd name="connsiteX10" fmla="*/ 1062895 w 1159406"/>
                  <a:gd name="connsiteY10" fmla="*/ 870414 h 884194"/>
                  <a:gd name="connsiteX11" fmla="*/ 1031860 w 1159406"/>
                  <a:gd name="connsiteY11" fmla="*/ 767941 h 884194"/>
                  <a:gd name="connsiteX12" fmla="*/ 1031860 w 1159406"/>
                  <a:gd name="connsiteY12" fmla="*/ 753302 h 884194"/>
                  <a:gd name="connsiteX13" fmla="*/ 1013122 w 1159406"/>
                  <a:gd name="connsiteY13" fmla="*/ 738078 h 884194"/>
                  <a:gd name="connsiteX14" fmla="*/ 756647 w 1159406"/>
                  <a:gd name="connsiteY14" fmla="*/ 783166 h 884194"/>
                  <a:gd name="connsiteX15" fmla="*/ 617284 w 1159406"/>
                  <a:gd name="connsiteY15" fmla="*/ 790192 h 884194"/>
                  <a:gd name="connsiteX16" fmla="*/ 210906 w 1159406"/>
                  <a:gd name="connsiteY16" fmla="*/ 756816 h 884194"/>
                  <a:gd name="connsiteX17" fmla="*/ 125415 w 1159406"/>
                  <a:gd name="connsiteY17" fmla="*/ 736907 h 884194"/>
                  <a:gd name="connsiteX18" fmla="*/ 111361 w 1159406"/>
                  <a:gd name="connsiteY18" fmla="*/ 749203 h 884194"/>
                  <a:gd name="connsiteX19" fmla="*/ 69201 w 1159406"/>
                  <a:gd name="connsiteY19" fmla="*/ 876270 h 884194"/>
                  <a:gd name="connsiteX20" fmla="*/ 31725 w 1159406"/>
                  <a:gd name="connsiteY20" fmla="*/ 869829 h 884194"/>
                  <a:gd name="connsiteX21" fmla="*/ 27626 w 1159406"/>
                  <a:gd name="connsiteY21" fmla="*/ 830596 h 88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59406" h="884194">
                    <a:moveTo>
                      <a:pt x="27626" y="830596"/>
                    </a:moveTo>
                    <a:cubicBezTo>
                      <a:pt x="-9849" y="705872"/>
                      <a:pt x="-10435" y="581148"/>
                      <a:pt x="33482" y="458181"/>
                    </a:cubicBezTo>
                    <a:cubicBezTo>
                      <a:pt x="88525" y="305350"/>
                      <a:pt x="190997" y="194093"/>
                      <a:pt x="337973" y="124412"/>
                    </a:cubicBezTo>
                    <a:cubicBezTo>
                      <a:pt x="349098" y="119142"/>
                      <a:pt x="357296" y="112115"/>
                      <a:pt x="364908" y="102746"/>
                    </a:cubicBezTo>
                    <a:cubicBezTo>
                      <a:pt x="467381" y="-30761"/>
                      <a:pt x="667057" y="-34860"/>
                      <a:pt x="774800" y="94548"/>
                    </a:cubicBezTo>
                    <a:cubicBezTo>
                      <a:pt x="782998" y="103917"/>
                      <a:pt x="791781" y="110359"/>
                      <a:pt x="802907" y="115043"/>
                    </a:cubicBezTo>
                    <a:cubicBezTo>
                      <a:pt x="1004924" y="204048"/>
                      <a:pt x="1123793" y="358050"/>
                      <a:pt x="1157755" y="575878"/>
                    </a:cubicBezTo>
                    <a:cubicBezTo>
                      <a:pt x="1172394" y="670739"/>
                      <a:pt x="1161269" y="764428"/>
                      <a:pt x="1125550" y="854018"/>
                    </a:cubicBezTo>
                    <a:cubicBezTo>
                      <a:pt x="1117352" y="854018"/>
                      <a:pt x="1113838" y="858703"/>
                      <a:pt x="1111496" y="866315"/>
                    </a:cubicBezTo>
                    <a:cubicBezTo>
                      <a:pt x="1108568" y="876270"/>
                      <a:pt x="1104470" y="886810"/>
                      <a:pt x="1091587" y="887981"/>
                    </a:cubicBezTo>
                    <a:cubicBezTo>
                      <a:pt x="1078119" y="889152"/>
                      <a:pt x="1069336" y="880954"/>
                      <a:pt x="1062895" y="870414"/>
                    </a:cubicBezTo>
                    <a:cubicBezTo>
                      <a:pt x="1044742" y="838794"/>
                      <a:pt x="1029518" y="806002"/>
                      <a:pt x="1031860" y="767941"/>
                    </a:cubicBezTo>
                    <a:cubicBezTo>
                      <a:pt x="1031860" y="763257"/>
                      <a:pt x="1031275" y="757987"/>
                      <a:pt x="1031860" y="753302"/>
                    </a:cubicBezTo>
                    <a:cubicBezTo>
                      <a:pt x="1033617" y="738078"/>
                      <a:pt x="1028347" y="733979"/>
                      <a:pt x="1013122" y="738078"/>
                    </a:cubicBezTo>
                    <a:cubicBezTo>
                      <a:pt x="928802" y="760329"/>
                      <a:pt x="843310" y="774968"/>
                      <a:pt x="756647" y="783166"/>
                    </a:cubicBezTo>
                    <a:cubicBezTo>
                      <a:pt x="710388" y="787850"/>
                      <a:pt x="663544" y="789021"/>
                      <a:pt x="617284" y="790192"/>
                    </a:cubicBezTo>
                    <a:cubicBezTo>
                      <a:pt x="480264" y="793120"/>
                      <a:pt x="344999" y="783751"/>
                      <a:pt x="210906" y="756816"/>
                    </a:cubicBezTo>
                    <a:cubicBezTo>
                      <a:pt x="182214" y="750960"/>
                      <a:pt x="153522" y="745105"/>
                      <a:pt x="125415" y="736907"/>
                    </a:cubicBezTo>
                    <a:cubicBezTo>
                      <a:pt x="113118" y="733393"/>
                      <a:pt x="108434" y="735735"/>
                      <a:pt x="111361" y="749203"/>
                    </a:cubicBezTo>
                    <a:cubicBezTo>
                      <a:pt x="120730" y="798976"/>
                      <a:pt x="95551" y="838208"/>
                      <a:pt x="69201" y="876270"/>
                    </a:cubicBezTo>
                    <a:cubicBezTo>
                      <a:pt x="56319" y="894422"/>
                      <a:pt x="40509" y="890323"/>
                      <a:pt x="31725" y="869829"/>
                    </a:cubicBezTo>
                    <a:cubicBezTo>
                      <a:pt x="25284" y="856946"/>
                      <a:pt x="32311" y="843478"/>
                      <a:pt x="27626" y="830596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xmlns="" id="{1DADF4F1-F221-43D8-A2C1-CFB2C525984C}"/>
                  </a:ext>
                </a:extLst>
              </p:cNvPr>
              <p:cNvSpPr/>
              <p:nvPr/>
            </p:nvSpPr>
            <p:spPr>
              <a:xfrm>
                <a:off x="2392394" y="6346256"/>
                <a:ext cx="1651276" cy="310346"/>
              </a:xfrm>
              <a:custGeom>
                <a:avLst/>
                <a:gdLst>
                  <a:gd name="connsiteX0" fmla="*/ 329985 w 1651276"/>
                  <a:gd name="connsiteY0" fmla="*/ 91933 h 310346"/>
                  <a:gd name="connsiteX1" fmla="*/ 488672 w 1651276"/>
                  <a:gd name="connsiteY1" fmla="*/ 141120 h 310346"/>
                  <a:gd name="connsiteX2" fmla="*/ 708842 w 1651276"/>
                  <a:gd name="connsiteY2" fmla="*/ 193234 h 310346"/>
                  <a:gd name="connsiteX3" fmla="*/ 936624 w 1651276"/>
                  <a:gd name="connsiteY3" fmla="*/ 205531 h 310346"/>
                  <a:gd name="connsiteX4" fmla="*/ 1142156 w 1651276"/>
                  <a:gd name="connsiteY4" fmla="*/ 176839 h 310346"/>
                  <a:gd name="connsiteX5" fmla="*/ 1402144 w 1651276"/>
                  <a:gd name="connsiteY5" fmla="*/ 41575 h 310346"/>
                  <a:gd name="connsiteX6" fmla="*/ 1492905 w 1651276"/>
                  <a:gd name="connsiteY6" fmla="*/ 0 h 310346"/>
                  <a:gd name="connsiteX7" fmla="*/ 1653934 w 1651276"/>
                  <a:gd name="connsiteY7" fmla="*/ 252376 h 310346"/>
                  <a:gd name="connsiteX8" fmla="*/ 1653934 w 1651276"/>
                  <a:gd name="connsiteY8" fmla="*/ 312689 h 310346"/>
                  <a:gd name="connsiteX9" fmla="*/ 29594 w 1651276"/>
                  <a:gd name="connsiteY9" fmla="*/ 312689 h 310346"/>
                  <a:gd name="connsiteX10" fmla="*/ 316 w 1651276"/>
                  <a:gd name="connsiteY10" fmla="*/ 283411 h 310346"/>
                  <a:gd name="connsiteX11" fmla="*/ 87564 w 1651276"/>
                  <a:gd name="connsiteY11" fmla="*/ 61484 h 310346"/>
                  <a:gd name="connsiteX12" fmla="*/ 120941 w 1651276"/>
                  <a:gd name="connsiteY12" fmla="*/ 24008 h 310346"/>
                  <a:gd name="connsiteX13" fmla="*/ 156660 w 1651276"/>
                  <a:gd name="connsiteY13" fmla="*/ 35134 h 310346"/>
                  <a:gd name="connsiteX14" fmla="*/ 185352 w 1651276"/>
                  <a:gd name="connsiteY14" fmla="*/ 125895 h 310346"/>
                  <a:gd name="connsiteX15" fmla="*/ 249764 w 1651276"/>
                  <a:gd name="connsiteY15" fmla="*/ 221342 h 310346"/>
                  <a:gd name="connsiteX16" fmla="*/ 305392 w 1651276"/>
                  <a:gd name="connsiteY16" fmla="*/ 102473 h 310346"/>
                  <a:gd name="connsiteX17" fmla="*/ 329985 w 1651276"/>
                  <a:gd name="connsiteY17" fmla="*/ 91933 h 31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51276" h="310346">
                    <a:moveTo>
                      <a:pt x="329985" y="91933"/>
                    </a:moveTo>
                    <a:cubicBezTo>
                      <a:pt x="382686" y="108328"/>
                      <a:pt x="435386" y="125310"/>
                      <a:pt x="488672" y="141120"/>
                    </a:cubicBezTo>
                    <a:cubicBezTo>
                      <a:pt x="561281" y="162200"/>
                      <a:pt x="633890" y="181523"/>
                      <a:pt x="708842" y="193234"/>
                    </a:cubicBezTo>
                    <a:cubicBezTo>
                      <a:pt x="784379" y="204946"/>
                      <a:pt x="859331" y="212558"/>
                      <a:pt x="936624" y="205531"/>
                    </a:cubicBezTo>
                    <a:cubicBezTo>
                      <a:pt x="1005720" y="199090"/>
                      <a:pt x="1074231" y="193234"/>
                      <a:pt x="1142156" y="176839"/>
                    </a:cubicBezTo>
                    <a:cubicBezTo>
                      <a:pt x="1239944" y="152831"/>
                      <a:pt x="1324850" y="104815"/>
                      <a:pt x="1402144" y="41575"/>
                    </a:cubicBezTo>
                    <a:cubicBezTo>
                      <a:pt x="1428494" y="19909"/>
                      <a:pt x="1456601" y="1171"/>
                      <a:pt x="1492905" y="0"/>
                    </a:cubicBezTo>
                    <a:cubicBezTo>
                      <a:pt x="1592450" y="39233"/>
                      <a:pt x="1658619" y="143462"/>
                      <a:pt x="1653934" y="252376"/>
                    </a:cubicBezTo>
                    <a:cubicBezTo>
                      <a:pt x="1653934" y="252962"/>
                      <a:pt x="1655691" y="295122"/>
                      <a:pt x="1653934" y="312689"/>
                    </a:cubicBezTo>
                    <a:cubicBezTo>
                      <a:pt x="1132787" y="312689"/>
                      <a:pt x="550741" y="312689"/>
                      <a:pt x="29594" y="312689"/>
                    </a:cubicBezTo>
                    <a:cubicBezTo>
                      <a:pt x="-270" y="312689"/>
                      <a:pt x="-855" y="312689"/>
                      <a:pt x="316" y="283411"/>
                    </a:cubicBezTo>
                    <a:cubicBezTo>
                      <a:pt x="4415" y="199675"/>
                      <a:pt x="40134" y="128238"/>
                      <a:pt x="87564" y="61484"/>
                    </a:cubicBezTo>
                    <a:cubicBezTo>
                      <a:pt x="96933" y="48016"/>
                      <a:pt x="107473" y="34548"/>
                      <a:pt x="120941" y="24008"/>
                    </a:cubicBezTo>
                    <a:cubicBezTo>
                      <a:pt x="134994" y="21666"/>
                      <a:pt x="146705" y="26350"/>
                      <a:pt x="156660" y="35134"/>
                    </a:cubicBezTo>
                    <a:cubicBezTo>
                      <a:pt x="168371" y="64997"/>
                      <a:pt x="171884" y="97203"/>
                      <a:pt x="185352" y="125895"/>
                    </a:cubicBezTo>
                    <a:cubicBezTo>
                      <a:pt x="201162" y="159858"/>
                      <a:pt x="221071" y="190892"/>
                      <a:pt x="249764" y="221342"/>
                    </a:cubicBezTo>
                    <a:cubicBezTo>
                      <a:pt x="246836" y="169227"/>
                      <a:pt x="270844" y="132922"/>
                      <a:pt x="305392" y="102473"/>
                    </a:cubicBezTo>
                    <a:cubicBezTo>
                      <a:pt x="311833" y="97203"/>
                      <a:pt x="318274" y="89005"/>
                      <a:pt x="329985" y="9193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xmlns="" id="{CE47A5BB-76C7-4649-826E-7814D91773F8}"/>
                  </a:ext>
                </a:extLst>
              </p:cNvPr>
              <p:cNvSpPr/>
              <p:nvPr/>
            </p:nvSpPr>
            <p:spPr>
              <a:xfrm>
                <a:off x="2523004" y="5844481"/>
                <a:ext cx="626548" cy="731949"/>
              </a:xfrm>
              <a:custGeom>
                <a:avLst/>
                <a:gdLst>
                  <a:gd name="connsiteX0" fmla="*/ 199375 w 626548"/>
                  <a:gd name="connsiteY0" fmla="*/ 593707 h 731948"/>
                  <a:gd name="connsiteX1" fmla="*/ 125009 w 626548"/>
                  <a:gd name="connsiteY1" fmla="*/ 737169 h 731948"/>
                  <a:gd name="connsiteX2" fmla="*/ 6726 w 626548"/>
                  <a:gd name="connsiteY2" fmla="*/ 526953 h 731948"/>
                  <a:gd name="connsiteX3" fmla="*/ 148432 w 626548"/>
                  <a:gd name="connsiteY3" fmla="*/ 239444 h 731948"/>
                  <a:gd name="connsiteX4" fmla="*/ 265543 w 626548"/>
                  <a:gd name="connsiteY4" fmla="*/ 156294 h 731948"/>
                  <a:gd name="connsiteX5" fmla="*/ 379142 w 626548"/>
                  <a:gd name="connsiteY5" fmla="*/ 536 h 731948"/>
                  <a:gd name="connsiteX6" fmla="*/ 390268 w 626548"/>
                  <a:gd name="connsiteY6" fmla="*/ 4049 h 731948"/>
                  <a:gd name="connsiteX7" fmla="*/ 599898 w 626548"/>
                  <a:gd name="connsiteY7" fmla="*/ 108279 h 731948"/>
                  <a:gd name="connsiteX8" fmla="*/ 626833 w 626548"/>
                  <a:gd name="connsiteY8" fmla="*/ 139313 h 731948"/>
                  <a:gd name="connsiteX9" fmla="*/ 630347 w 626548"/>
                  <a:gd name="connsiteY9" fmla="*/ 172105 h 731948"/>
                  <a:gd name="connsiteX10" fmla="*/ 630347 w 626548"/>
                  <a:gd name="connsiteY10" fmla="*/ 247056 h 731948"/>
                  <a:gd name="connsiteX11" fmla="*/ 478101 w 626548"/>
                  <a:gd name="connsiteY11" fmla="*/ 485379 h 731948"/>
                  <a:gd name="connsiteX12" fmla="*/ 309460 w 626548"/>
                  <a:gd name="connsiteY12" fmla="*/ 552132 h 731948"/>
                  <a:gd name="connsiteX13" fmla="*/ 199375 w 626548"/>
                  <a:gd name="connsiteY13" fmla="*/ 593707 h 73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6548" h="731948">
                    <a:moveTo>
                      <a:pt x="199375" y="593707"/>
                    </a:moveTo>
                    <a:cubicBezTo>
                      <a:pt x="144918" y="626499"/>
                      <a:pt x="120910" y="671586"/>
                      <a:pt x="125009" y="737169"/>
                    </a:cubicBezTo>
                    <a:cubicBezTo>
                      <a:pt x="66453" y="680955"/>
                      <a:pt x="19609" y="602490"/>
                      <a:pt x="6726" y="526953"/>
                    </a:cubicBezTo>
                    <a:cubicBezTo>
                      <a:pt x="-886" y="514071"/>
                      <a:pt x="-31335" y="317909"/>
                      <a:pt x="148432" y="239444"/>
                    </a:cubicBezTo>
                    <a:cubicBezTo>
                      <a:pt x="206988" y="209580"/>
                      <a:pt x="226311" y="183816"/>
                      <a:pt x="265543" y="156294"/>
                    </a:cubicBezTo>
                    <a:cubicBezTo>
                      <a:pt x="321757" y="117648"/>
                      <a:pt x="363332" y="68461"/>
                      <a:pt x="379142" y="536"/>
                    </a:cubicBezTo>
                    <a:cubicBezTo>
                      <a:pt x="383826" y="-1221"/>
                      <a:pt x="386754" y="1707"/>
                      <a:pt x="390268" y="4049"/>
                    </a:cubicBezTo>
                    <a:cubicBezTo>
                      <a:pt x="453508" y="51480"/>
                      <a:pt x="524946" y="83685"/>
                      <a:pt x="599898" y="108279"/>
                    </a:cubicBezTo>
                    <a:cubicBezTo>
                      <a:pt x="616293" y="113549"/>
                      <a:pt x="628590" y="118819"/>
                      <a:pt x="626833" y="139313"/>
                    </a:cubicBezTo>
                    <a:cubicBezTo>
                      <a:pt x="626248" y="143412"/>
                      <a:pt x="630347" y="170933"/>
                      <a:pt x="630347" y="172105"/>
                    </a:cubicBezTo>
                    <a:cubicBezTo>
                      <a:pt x="632103" y="197283"/>
                      <a:pt x="632689" y="221877"/>
                      <a:pt x="630347" y="247056"/>
                    </a:cubicBezTo>
                    <a:cubicBezTo>
                      <a:pt x="622149" y="353628"/>
                      <a:pt x="560080" y="426237"/>
                      <a:pt x="478101" y="485379"/>
                    </a:cubicBezTo>
                    <a:cubicBezTo>
                      <a:pt x="427743" y="522269"/>
                      <a:pt x="368602" y="537493"/>
                      <a:pt x="309460" y="552132"/>
                    </a:cubicBezTo>
                    <a:cubicBezTo>
                      <a:pt x="270813" y="560916"/>
                      <a:pt x="232752" y="570870"/>
                      <a:pt x="199375" y="593707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xmlns="" id="{C287E894-2CD1-4298-99F1-E276A0320A1A}"/>
                  </a:ext>
                </a:extLst>
              </p:cNvPr>
              <p:cNvSpPr/>
              <p:nvPr/>
            </p:nvSpPr>
            <p:spPr>
              <a:xfrm>
                <a:off x="2646451" y="5237207"/>
                <a:ext cx="1235529" cy="1317508"/>
              </a:xfrm>
              <a:custGeom>
                <a:avLst/>
                <a:gdLst>
                  <a:gd name="connsiteX0" fmla="*/ 796165 w 1235529"/>
                  <a:gd name="connsiteY0" fmla="*/ 950362 h 1317507"/>
                  <a:gd name="connsiteX1" fmla="*/ 739366 w 1235529"/>
                  <a:gd name="connsiteY1" fmla="*/ 886536 h 1317507"/>
                  <a:gd name="connsiteX2" fmla="*/ 727655 w 1235529"/>
                  <a:gd name="connsiteY2" fmla="*/ 723165 h 1317507"/>
                  <a:gd name="connsiteX3" fmla="*/ 727655 w 1235529"/>
                  <a:gd name="connsiteY3" fmla="*/ 690960 h 1317507"/>
                  <a:gd name="connsiteX4" fmla="*/ 727655 w 1235529"/>
                  <a:gd name="connsiteY4" fmla="*/ 690960 h 1317507"/>
                  <a:gd name="connsiteX5" fmla="*/ 803778 w 1235529"/>
                  <a:gd name="connsiteY5" fmla="*/ 652312 h 1317507"/>
                  <a:gd name="connsiteX6" fmla="*/ 956609 w 1235529"/>
                  <a:gd name="connsiteY6" fmla="*/ 509436 h 1317507"/>
                  <a:gd name="connsiteX7" fmla="*/ 994670 w 1235529"/>
                  <a:gd name="connsiteY7" fmla="*/ 395252 h 1317507"/>
                  <a:gd name="connsiteX8" fmla="*/ 1005796 w 1235529"/>
                  <a:gd name="connsiteY8" fmla="*/ 377686 h 1317507"/>
                  <a:gd name="connsiteX9" fmla="*/ 1077819 w 1235529"/>
                  <a:gd name="connsiteY9" fmla="*/ 324985 h 1317507"/>
                  <a:gd name="connsiteX10" fmla="*/ 1119394 w 1235529"/>
                  <a:gd name="connsiteY10" fmla="*/ 130580 h 1317507"/>
                  <a:gd name="connsiteX11" fmla="*/ 1105341 w 1235529"/>
                  <a:gd name="connsiteY11" fmla="*/ 117697 h 1317507"/>
                  <a:gd name="connsiteX12" fmla="*/ 1099485 w 1235529"/>
                  <a:gd name="connsiteY12" fmla="*/ 144047 h 1317507"/>
                  <a:gd name="connsiteX13" fmla="*/ 1067279 w 1235529"/>
                  <a:gd name="connsiteY13" fmla="*/ 150489 h 1317507"/>
                  <a:gd name="connsiteX14" fmla="*/ 1044443 w 1235529"/>
                  <a:gd name="connsiteY14" fmla="*/ 108914 h 1317507"/>
                  <a:gd name="connsiteX15" fmla="*/ 1034488 w 1235529"/>
                  <a:gd name="connsiteY15" fmla="*/ 1171 h 1317507"/>
                  <a:gd name="connsiteX16" fmla="*/ 564284 w 1235529"/>
                  <a:gd name="connsiteY16" fmla="*/ 62069 h 1317507"/>
                  <a:gd name="connsiteX17" fmla="*/ 91738 w 1235529"/>
                  <a:gd name="connsiteY17" fmla="*/ 0 h 1317507"/>
                  <a:gd name="connsiteX18" fmla="*/ 58361 w 1235529"/>
                  <a:gd name="connsiteY18" fmla="*/ 150489 h 1317507"/>
                  <a:gd name="connsiteX19" fmla="*/ 41966 w 1235529"/>
                  <a:gd name="connsiteY19" fmla="*/ 161029 h 1317507"/>
                  <a:gd name="connsiteX20" fmla="*/ 30840 w 1235529"/>
                  <a:gd name="connsiteY20" fmla="*/ 144633 h 1317507"/>
                  <a:gd name="connsiteX21" fmla="*/ 22057 w 1235529"/>
                  <a:gd name="connsiteY21" fmla="*/ 106572 h 1317507"/>
                  <a:gd name="connsiteX22" fmla="*/ 19714 w 1235529"/>
                  <a:gd name="connsiteY22" fmla="*/ 122967 h 1317507"/>
                  <a:gd name="connsiteX23" fmla="*/ 26155 w 1235529"/>
                  <a:gd name="connsiteY23" fmla="*/ 281068 h 1317507"/>
                  <a:gd name="connsiteX24" fmla="*/ 111062 w 1235529"/>
                  <a:gd name="connsiteY24" fmla="*/ 371830 h 1317507"/>
                  <a:gd name="connsiteX25" fmla="*/ 142682 w 1235529"/>
                  <a:gd name="connsiteY25" fmla="*/ 411062 h 1317507"/>
                  <a:gd name="connsiteX26" fmla="*/ 252181 w 1235529"/>
                  <a:gd name="connsiteY26" fmla="*/ 601369 h 1317507"/>
                  <a:gd name="connsiteX27" fmla="*/ 285558 w 1235529"/>
                  <a:gd name="connsiteY27" fmla="*/ 631233 h 1317507"/>
                  <a:gd name="connsiteX28" fmla="*/ 461811 w 1235529"/>
                  <a:gd name="connsiteY28" fmla="*/ 715553 h 1317507"/>
                  <a:gd name="connsiteX29" fmla="*/ 499873 w 1235529"/>
                  <a:gd name="connsiteY29" fmla="*/ 751272 h 1317507"/>
                  <a:gd name="connsiteX30" fmla="*/ 501629 w 1235529"/>
                  <a:gd name="connsiteY30" fmla="*/ 850817 h 1317507"/>
                  <a:gd name="connsiteX31" fmla="*/ 406183 w 1235529"/>
                  <a:gd name="connsiteY31" fmla="*/ 1042295 h 1317507"/>
                  <a:gd name="connsiteX32" fmla="*/ 190112 w 1235529"/>
                  <a:gd name="connsiteY32" fmla="*/ 1151795 h 1317507"/>
                  <a:gd name="connsiteX33" fmla="*/ 97008 w 1235529"/>
                  <a:gd name="connsiteY33" fmla="*/ 1181658 h 1317507"/>
                  <a:gd name="connsiteX34" fmla="*/ 74757 w 1235529"/>
                  <a:gd name="connsiteY34" fmla="*/ 1203324 h 1317507"/>
                  <a:gd name="connsiteX35" fmla="*/ 92324 w 1235529"/>
                  <a:gd name="connsiteY35" fmla="*/ 1213278 h 1317507"/>
                  <a:gd name="connsiteX36" fmla="*/ 359339 w 1235529"/>
                  <a:gd name="connsiteY36" fmla="*/ 1288230 h 1317507"/>
                  <a:gd name="connsiteX37" fmla="*/ 642164 w 1235529"/>
                  <a:gd name="connsiteY37" fmla="*/ 1322192 h 1317507"/>
                  <a:gd name="connsiteX38" fmla="*/ 739952 w 1235529"/>
                  <a:gd name="connsiteY38" fmla="*/ 1314580 h 1317507"/>
                  <a:gd name="connsiteX39" fmla="*/ 1147501 w 1235529"/>
                  <a:gd name="connsiteY39" fmla="*/ 1157064 h 1317507"/>
                  <a:gd name="connsiteX40" fmla="*/ 1225380 w 1235529"/>
                  <a:gd name="connsiteY40" fmla="*/ 1115490 h 1317507"/>
                  <a:gd name="connsiteX41" fmla="*/ 1237677 w 1235529"/>
                  <a:gd name="connsiteY41" fmla="*/ 1108463 h 1317507"/>
                  <a:gd name="connsiteX42" fmla="*/ 796165 w 1235529"/>
                  <a:gd name="connsiteY42" fmla="*/ 950362 h 131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235529" h="1317507">
                    <a:moveTo>
                      <a:pt x="796165" y="950362"/>
                    </a:moveTo>
                    <a:cubicBezTo>
                      <a:pt x="762789" y="940408"/>
                      <a:pt x="744051" y="920499"/>
                      <a:pt x="739366" y="886536"/>
                    </a:cubicBezTo>
                    <a:cubicBezTo>
                      <a:pt x="732925" y="842619"/>
                      <a:pt x="727655" y="723165"/>
                      <a:pt x="727655" y="723165"/>
                    </a:cubicBezTo>
                    <a:cubicBezTo>
                      <a:pt x="727655" y="712625"/>
                      <a:pt x="727655" y="701500"/>
                      <a:pt x="727655" y="690960"/>
                    </a:cubicBezTo>
                    <a:cubicBezTo>
                      <a:pt x="727655" y="690960"/>
                      <a:pt x="727655" y="690960"/>
                      <a:pt x="727655" y="690960"/>
                    </a:cubicBezTo>
                    <a:cubicBezTo>
                      <a:pt x="752834" y="678077"/>
                      <a:pt x="779184" y="666366"/>
                      <a:pt x="803778" y="652312"/>
                    </a:cubicBezTo>
                    <a:cubicBezTo>
                      <a:pt x="865847" y="617179"/>
                      <a:pt x="922646" y="575019"/>
                      <a:pt x="956609" y="509436"/>
                    </a:cubicBezTo>
                    <a:cubicBezTo>
                      <a:pt x="975347" y="473132"/>
                      <a:pt x="983544" y="433899"/>
                      <a:pt x="994670" y="395252"/>
                    </a:cubicBezTo>
                    <a:cubicBezTo>
                      <a:pt x="996427" y="388226"/>
                      <a:pt x="995841" y="379442"/>
                      <a:pt x="1005796" y="377686"/>
                    </a:cubicBezTo>
                    <a:cubicBezTo>
                      <a:pt x="1038001" y="371244"/>
                      <a:pt x="1059667" y="349579"/>
                      <a:pt x="1077819" y="324985"/>
                    </a:cubicBezTo>
                    <a:cubicBezTo>
                      <a:pt x="1121736" y="267015"/>
                      <a:pt x="1151014" y="204946"/>
                      <a:pt x="1119394" y="130580"/>
                    </a:cubicBezTo>
                    <a:cubicBezTo>
                      <a:pt x="1113539" y="127652"/>
                      <a:pt x="1114710" y="117112"/>
                      <a:pt x="1105341" y="117697"/>
                    </a:cubicBezTo>
                    <a:cubicBezTo>
                      <a:pt x="1102998" y="127066"/>
                      <a:pt x="1101827" y="135850"/>
                      <a:pt x="1099485" y="144047"/>
                    </a:cubicBezTo>
                    <a:cubicBezTo>
                      <a:pt x="1093044" y="165128"/>
                      <a:pt x="1081333" y="167470"/>
                      <a:pt x="1067279" y="150489"/>
                    </a:cubicBezTo>
                    <a:cubicBezTo>
                      <a:pt x="1056739" y="138192"/>
                      <a:pt x="1050884" y="123553"/>
                      <a:pt x="1044443" y="108914"/>
                    </a:cubicBezTo>
                    <a:cubicBezTo>
                      <a:pt x="1029804" y="74951"/>
                      <a:pt x="1030975" y="39233"/>
                      <a:pt x="1034488" y="1171"/>
                    </a:cubicBezTo>
                    <a:cubicBezTo>
                      <a:pt x="878729" y="43331"/>
                      <a:pt x="722971" y="62655"/>
                      <a:pt x="564284" y="62069"/>
                    </a:cubicBezTo>
                    <a:cubicBezTo>
                      <a:pt x="405598" y="60898"/>
                      <a:pt x="249253" y="42746"/>
                      <a:pt x="91738" y="0"/>
                    </a:cubicBezTo>
                    <a:cubicBezTo>
                      <a:pt x="118088" y="61484"/>
                      <a:pt x="85882" y="105401"/>
                      <a:pt x="58361" y="150489"/>
                    </a:cubicBezTo>
                    <a:cubicBezTo>
                      <a:pt x="54848" y="156344"/>
                      <a:pt x="50163" y="162785"/>
                      <a:pt x="41966" y="161029"/>
                    </a:cubicBezTo>
                    <a:cubicBezTo>
                      <a:pt x="33768" y="159272"/>
                      <a:pt x="33182" y="151074"/>
                      <a:pt x="30840" y="144633"/>
                    </a:cubicBezTo>
                    <a:cubicBezTo>
                      <a:pt x="26155" y="132336"/>
                      <a:pt x="29083" y="118283"/>
                      <a:pt x="22057" y="106572"/>
                    </a:cubicBezTo>
                    <a:cubicBezTo>
                      <a:pt x="20885" y="111842"/>
                      <a:pt x="23228" y="117697"/>
                      <a:pt x="19714" y="122967"/>
                    </a:cubicBezTo>
                    <a:cubicBezTo>
                      <a:pt x="-13077" y="176839"/>
                      <a:pt x="-780" y="229539"/>
                      <a:pt x="26155" y="281068"/>
                    </a:cubicBezTo>
                    <a:cubicBezTo>
                      <a:pt x="46064" y="318544"/>
                      <a:pt x="70072" y="355434"/>
                      <a:pt x="111062" y="371830"/>
                    </a:cubicBezTo>
                    <a:cubicBezTo>
                      <a:pt x="132142" y="380028"/>
                      <a:pt x="138583" y="391739"/>
                      <a:pt x="142682" y="411062"/>
                    </a:cubicBezTo>
                    <a:cubicBezTo>
                      <a:pt x="159077" y="486014"/>
                      <a:pt x="188941" y="553353"/>
                      <a:pt x="252181" y="601369"/>
                    </a:cubicBezTo>
                    <a:cubicBezTo>
                      <a:pt x="253352" y="602540"/>
                      <a:pt x="275018" y="624206"/>
                      <a:pt x="285558" y="631233"/>
                    </a:cubicBezTo>
                    <a:cubicBezTo>
                      <a:pt x="340015" y="668123"/>
                      <a:pt x="399742" y="694473"/>
                      <a:pt x="461811" y="715553"/>
                    </a:cubicBezTo>
                    <a:cubicBezTo>
                      <a:pt x="480549" y="721994"/>
                      <a:pt x="496945" y="728435"/>
                      <a:pt x="499873" y="751272"/>
                    </a:cubicBezTo>
                    <a:cubicBezTo>
                      <a:pt x="500458" y="754200"/>
                      <a:pt x="505143" y="826809"/>
                      <a:pt x="501629" y="850817"/>
                    </a:cubicBezTo>
                    <a:cubicBezTo>
                      <a:pt x="495774" y="927525"/>
                      <a:pt x="458298" y="989009"/>
                      <a:pt x="406183" y="1042295"/>
                    </a:cubicBezTo>
                    <a:cubicBezTo>
                      <a:pt x="346456" y="1103193"/>
                      <a:pt x="271505" y="1133642"/>
                      <a:pt x="190112" y="1151795"/>
                    </a:cubicBezTo>
                    <a:cubicBezTo>
                      <a:pt x="157906" y="1158821"/>
                      <a:pt x="126872" y="1168190"/>
                      <a:pt x="97008" y="1181658"/>
                    </a:cubicBezTo>
                    <a:cubicBezTo>
                      <a:pt x="87054" y="1185757"/>
                      <a:pt x="75342" y="1189270"/>
                      <a:pt x="74757" y="1203324"/>
                    </a:cubicBezTo>
                    <a:cubicBezTo>
                      <a:pt x="78856" y="1209765"/>
                      <a:pt x="85882" y="1211521"/>
                      <a:pt x="92324" y="1213278"/>
                    </a:cubicBezTo>
                    <a:cubicBezTo>
                      <a:pt x="181329" y="1239043"/>
                      <a:pt x="269162" y="1267149"/>
                      <a:pt x="359339" y="1288230"/>
                    </a:cubicBezTo>
                    <a:cubicBezTo>
                      <a:pt x="452442" y="1309895"/>
                      <a:pt x="546132" y="1325120"/>
                      <a:pt x="642164" y="1322192"/>
                    </a:cubicBezTo>
                    <a:cubicBezTo>
                      <a:pt x="674955" y="1321021"/>
                      <a:pt x="707161" y="1316337"/>
                      <a:pt x="739952" y="1314580"/>
                    </a:cubicBezTo>
                    <a:cubicBezTo>
                      <a:pt x="892197" y="1304040"/>
                      <a:pt x="1029218" y="1255438"/>
                      <a:pt x="1147501" y="1157064"/>
                    </a:cubicBezTo>
                    <a:cubicBezTo>
                      <a:pt x="1170338" y="1137741"/>
                      <a:pt x="1194346" y="1119589"/>
                      <a:pt x="1225380" y="1115490"/>
                    </a:cubicBezTo>
                    <a:cubicBezTo>
                      <a:pt x="1230065" y="1114904"/>
                      <a:pt x="1234749" y="1112562"/>
                      <a:pt x="1237677" y="1108463"/>
                    </a:cubicBezTo>
                    <a:cubicBezTo>
                      <a:pt x="1217182" y="1089725"/>
                      <a:pt x="919718" y="988423"/>
                      <a:pt x="796165" y="950362"/>
                    </a:cubicBezTo>
                    <a:close/>
                  </a:path>
                </a:pathLst>
              </a:custGeom>
              <a:solidFill>
                <a:srgbClr val="C0967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xmlns="" id="{FBFDDAC6-16CE-44E2-8C54-CBB7E8B76410}"/>
                  </a:ext>
                </a:extLst>
              </p:cNvPr>
              <p:cNvSpPr/>
              <p:nvPr/>
            </p:nvSpPr>
            <p:spPr>
              <a:xfrm>
                <a:off x="3152765" y="6016001"/>
                <a:ext cx="5856" cy="70267"/>
              </a:xfrm>
              <a:custGeom>
                <a:avLst/>
                <a:gdLst>
                  <a:gd name="connsiteX0" fmla="*/ 0 w 0"/>
                  <a:gd name="connsiteY0" fmla="*/ 74951 h 70267"/>
                  <a:gd name="connsiteX1" fmla="*/ 0 w 0"/>
                  <a:gd name="connsiteY1" fmla="*/ 0 h 70267"/>
                  <a:gd name="connsiteX2" fmla="*/ 0 w 0"/>
                  <a:gd name="connsiteY2" fmla="*/ 74951 h 7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h="70267">
                    <a:moveTo>
                      <a:pt x="0" y="74951"/>
                    </a:moveTo>
                    <a:cubicBezTo>
                      <a:pt x="0" y="49773"/>
                      <a:pt x="0" y="25179"/>
                      <a:pt x="0" y="0"/>
                    </a:cubicBezTo>
                    <a:cubicBezTo>
                      <a:pt x="5856" y="25179"/>
                      <a:pt x="5856" y="50358"/>
                      <a:pt x="0" y="74951"/>
                    </a:cubicBezTo>
                    <a:close/>
                  </a:path>
                </a:pathLst>
              </a:custGeom>
              <a:solidFill>
                <a:srgbClr val="C0967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50299081-A429-4C75-A2DD-FE3E03AA10F9}"/>
              </a:ext>
            </a:extLst>
          </p:cNvPr>
          <p:cNvGrpSpPr/>
          <p:nvPr/>
        </p:nvGrpSpPr>
        <p:grpSpPr>
          <a:xfrm>
            <a:off x="7604319" y="2374675"/>
            <a:ext cx="952751" cy="952751"/>
            <a:chOff x="8891613" y="4163826"/>
            <a:chExt cx="1741367" cy="1741367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xmlns="" id="{3FFD9CC7-2DBD-41A8-80F7-43EE19E29C9C}"/>
                </a:ext>
              </a:extLst>
            </p:cNvPr>
            <p:cNvSpPr/>
            <p:nvPr/>
          </p:nvSpPr>
          <p:spPr>
            <a:xfrm>
              <a:off x="8891613" y="4163826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5309C8CF-5AB3-42EC-9A0F-B0691E0BB4E1}"/>
                </a:ext>
              </a:extLst>
            </p:cNvPr>
            <p:cNvGrpSpPr/>
            <p:nvPr/>
          </p:nvGrpSpPr>
          <p:grpSpPr>
            <a:xfrm>
              <a:off x="9213048" y="4407749"/>
              <a:ext cx="1098496" cy="1253521"/>
              <a:chOff x="10255665" y="4623530"/>
              <a:chExt cx="1780099" cy="2031315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xmlns="" id="{4529A006-8875-4403-B2A7-826F3041FA9A}"/>
                  </a:ext>
                </a:extLst>
              </p:cNvPr>
              <p:cNvSpPr/>
              <p:nvPr/>
            </p:nvSpPr>
            <p:spPr>
              <a:xfrm>
                <a:off x="10527907" y="5069090"/>
                <a:ext cx="1235529" cy="1469753"/>
              </a:xfrm>
              <a:custGeom>
                <a:avLst/>
                <a:gdLst>
                  <a:gd name="connsiteX0" fmla="*/ 1210323 w 1235529"/>
                  <a:gd name="connsiteY0" fmla="*/ 283472 h 1469752"/>
                  <a:gd name="connsiteX1" fmla="*/ 1094383 w 1235529"/>
                  <a:gd name="connsiteY1" fmla="*/ 460897 h 1469752"/>
                  <a:gd name="connsiteX2" fmla="*/ 1096725 w 1235529"/>
                  <a:gd name="connsiteY2" fmla="*/ 316849 h 1469752"/>
                  <a:gd name="connsiteX3" fmla="*/ 914030 w 1235529"/>
                  <a:gd name="connsiteY3" fmla="*/ 106048 h 1469752"/>
                  <a:gd name="connsiteX4" fmla="*/ 446754 w 1235529"/>
                  <a:gd name="connsiteY4" fmla="*/ 34610 h 1469752"/>
                  <a:gd name="connsiteX5" fmla="*/ 353651 w 1235529"/>
                  <a:gd name="connsiteY5" fmla="*/ 8260 h 1469752"/>
                  <a:gd name="connsiteX6" fmla="*/ 326129 w 1235529"/>
                  <a:gd name="connsiteY6" fmla="*/ 5917 h 1469752"/>
                  <a:gd name="connsiteX7" fmla="*/ 196135 w 1235529"/>
                  <a:gd name="connsiteY7" fmla="*/ 108390 h 1469752"/>
                  <a:gd name="connsiteX8" fmla="*/ 120013 w 1235529"/>
                  <a:gd name="connsiteY8" fmla="*/ 192711 h 1469752"/>
                  <a:gd name="connsiteX9" fmla="*/ 94833 w 1235529"/>
                  <a:gd name="connsiteY9" fmla="*/ 310408 h 1469752"/>
                  <a:gd name="connsiteX10" fmla="*/ 111815 w 1235529"/>
                  <a:gd name="connsiteY10" fmla="*/ 404097 h 1469752"/>
                  <a:gd name="connsiteX11" fmla="*/ 19296 w 1235529"/>
                  <a:gd name="connsiteY11" fmla="*/ 294012 h 1469752"/>
                  <a:gd name="connsiteX12" fmla="*/ 3486 w 1235529"/>
                  <a:gd name="connsiteY12" fmla="*/ 328560 h 1469752"/>
                  <a:gd name="connsiteX13" fmla="*/ 118841 w 1235529"/>
                  <a:gd name="connsiteY13" fmla="*/ 537605 h 1469752"/>
                  <a:gd name="connsiteX14" fmla="*/ 157488 w 1235529"/>
                  <a:gd name="connsiteY14" fmla="*/ 582693 h 1469752"/>
                  <a:gd name="connsiteX15" fmla="*/ 169200 w 1235529"/>
                  <a:gd name="connsiteY15" fmla="*/ 619583 h 1469752"/>
                  <a:gd name="connsiteX16" fmla="*/ 277528 w 1235529"/>
                  <a:gd name="connsiteY16" fmla="*/ 769486 h 1469752"/>
                  <a:gd name="connsiteX17" fmla="*/ 438557 w 1235529"/>
                  <a:gd name="connsiteY17" fmla="*/ 856149 h 1469752"/>
                  <a:gd name="connsiteX18" fmla="*/ 433872 w 1235529"/>
                  <a:gd name="connsiteY18" fmla="*/ 1021862 h 1469752"/>
                  <a:gd name="connsiteX19" fmla="*/ 356579 w 1235529"/>
                  <a:gd name="connsiteY19" fmla="*/ 1120822 h 1469752"/>
                  <a:gd name="connsiteX20" fmla="*/ 110058 w 1235529"/>
                  <a:gd name="connsiteY20" fmla="*/ 1192260 h 1469752"/>
                  <a:gd name="connsiteX21" fmla="*/ 247664 w 1235529"/>
                  <a:gd name="connsiteY21" fmla="*/ 1336307 h 1469752"/>
                  <a:gd name="connsiteX22" fmla="*/ 757100 w 1235529"/>
                  <a:gd name="connsiteY22" fmla="*/ 1454590 h 1469752"/>
                  <a:gd name="connsiteX23" fmla="*/ 1135372 w 1235529"/>
                  <a:gd name="connsiteY23" fmla="*/ 1193431 h 1469752"/>
                  <a:gd name="connsiteX24" fmla="*/ 862501 w 1235529"/>
                  <a:gd name="connsiteY24" fmla="*/ 1114966 h 1469752"/>
                  <a:gd name="connsiteX25" fmla="*/ 807459 w 1235529"/>
                  <a:gd name="connsiteY25" fmla="*/ 1052897 h 1469752"/>
                  <a:gd name="connsiteX26" fmla="*/ 798089 w 1235529"/>
                  <a:gd name="connsiteY26" fmla="*/ 856149 h 1469752"/>
                  <a:gd name="connsiteX27" fmla="*/ 798089 w 1235529"/>
                  <a:gd name="connsiteY27" fmla="*/ 856149 h 1469752"/>
                  <a:gd name="connsiteX28" fmla="*/ 850790 w 1235529"/>
                  <a:gd name="connsiteY28" fmla="*/ 833312 h 1469752"/>
                  <a:gd name="connsiteX29" fmla="*/ 1077987 w 1235529"/>
                  <a:gd name="connsiteY29" fmla="*/ 586792 h 1469752"/>
                  <a:gd name="connsiteX30" fmla="*/ 1121318 w 1235529"/>
                  <a:gd name="connsiteY30" fmla="*/ 534677 h 1469752"/>
                  <a:gd name="connsiteX31" fmla="*/ 1232575 w 1235529"/>
                  <a:gd name="connsiteY31" fmla="*/ 387116 h 1469752"/>
                  <a:gd name="connsiteX32" fmla="*/ 1210323 w 1235529"/>
                  <a:gd name="connsiteY32" fmla="*/ 283472 h 1469752"/>
                  <a:gd name="connsiteX33" fmla="*/ 788721 w 1235529"/>
                  <a:gd name="connsiteY33" fmla="*/ 886012 h 1469752"/>
                  <a:gd name="connsiteX34" fmla="*/ 789306 w 1235529"/>
                  <a:gd name="connsiteY34" fmla="*/ 887183 h 1469752"/>
                  <a:gd name="connsiteX35" fmla="*/ 788135 w 1235529"/>
                  <a:gd name="connsiteY35" fmla="*/ 888940 h 1469752"/>
                  <a:gd name="connsiteX36" fmla="*/ 788721 w 1235529"/>
                  <a:gd name="connsiteY36" fmla="*/ 886012 h 146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235529" h="1469752">
                    <a:moveTo>
                      <a:pt x="1210323" y="283472"/>
                    </a:moveTo>
                    <a:cubicBezTo>
                      <a:pt x="1179874" y="348469"/>
                      <a:pt x="1142398" y="405854"/>
                      <a:pt x="1094383" y="460897"/>
                    </a:cubicBezTo>
                    <a:cubicBezTo>
                      <a:pt x="1100238" y="409953"/>
                      <a:pt x="1101409" y="363108"/>
                      <a:pt x="1096725" y="316849"/>
                    </a:cubicBezTo>
                    <a:cubicBezTo>
                      <a:pt x="1082672" y="176315"/>
                      <a:pt x="991324" y="152892"/>
                      <a:pt x="914030" y="106048"/>
                    </a:cubicBezTo>
                    <a:cubicBezTo>
                      <a:pt x="774082" y="8260"/>
                      <a:pt x="618323" y="3575"/>
                      <a:pt x="446754" y="34610"/>
                    </a:cubicBezTo>
                    <a:cubicBezTo>
                      <a:pt x="410450" y="41051"/>
                      <a:pt x="379415" y="33439"/>
                      <a:pt x="353651" y="8260"/>
                    </a:cubicBezTo>
                    <a:cubicBezTo>
                      <a:pt x="343696" y="-1695"/>
                      <a:pt x="337255" y="-2866"/>
                      <a:pt x="326129" y="5917"/>
                    </a:cubicBezTo>
                    <a:cubicBezTo>
                      <a:pt x="283384" y="40465"/>
                      <a:pt x="238881" y="73256"/>
                      <a:pt x="196135" y="108390"/>
                    </a:cubicBezTo>
                    <a:cubicBezTo>
                      <a:pt x="166857" y="132398"/>
                      <a:pt x="136994" y="157577"/>
                      <a:pt x="120013" y="192711"/>
                    </a:cubicBezTo>
                    <a:cubicBezTo>
                      <a:pt x="101860" y="215547"/>
                      <a:pt x="91320" y="278788"/>
                      <a:pt x="94833" y="310408"/>
                    </a:cubicBezTo>
                    <a:cubicBezTo>
                      <a:pt x="99518" y="343199"/>
                      <a:pt x="105374" y="370720"/>
                      <a:pt x="111815" y="404097"/>
                    </a:cubicBezTo>
                    <a:cubicBezTo>
                      <a:pt x="64384" y="377747"/>
                      <a:pt x="38620" y="339686"/>
                      <a:pt x="19296" y="294012"/>
                    </a:cubicBezTo>
                    <a:cubicBezTo>
                      <a:pt x="9342" y="305138"/>
                      <a:pt x="6414" y="316849"/>
                      <a:pt x="3486" y="328560"/>
                    </a:cubicBezTo>
                    <a:cubicBezTo>
                      <a:pt x="-17594" y="407611"/>
                      <a:pt x="61457" y="517696"/>
                      <a:pt x="118841" y="537605"/>
                    </a:cubicBezTo>
                    <a:cubicBezTo>
                      <a:pt x="144020" y="546388"/>
                      <a:pt x="152804" y="559856"/>
                      <a:pt x="157488" y="582693"/>
                    </a:cubicBezTo>
                    <a:cubicBezTo>
                      <a:pt x="159830" y="595575"/>
                      <a:pt x="165686" y="607286"/>
                      <a:pt x="169200" y="619583"/>
                    </a:cubicBezTo>
                    <a:cubicBezTo>
                      <a:pt x="187352" y="682238"/>
                      <a:pt x="224828" y="730839"/>
                      <a:pt x="277528" y="769486"/>
                    </a:cubicBezTo>
                    <a:cubicBezTo>
                      <a:pt x="327301" y="805791"/>
                      <a:pt x="382343" y="832727"/>
                      <a:pt x="438557" y="856149"/>
                    </a:cubicBezTo>
                    <a:cubicBezTo>
                      <a:pt x="442655" y="877229"/>
                      <a:pt x="435629" y="1004881"/>
                      <a:pt x="433872" y="1021862"/>
                    </a:cubicBezTo>
                    <a:cubicBezTo>
                      <a:pt x="427431" y="1072220"/>
                      <a:pt x="426846" y="1103255"/>
                      <a:pt x="356579" y="1120822"/>
                    </a:cubicBezTo>
                    <a:cubicBezTo>
                      <a:pt x="274014" y="1141902"/>
                      <a:pt x="192036" y="1168252"/>
                      <a:pt x="110058" y="1192260"/>
                    </a:cubicBezTo>
                    <a:cubicBezTo>
                      <a:pt x="151633" y="1244374"/>
                      <a:pt x="194378" y="1295318"/>
                      <a:pt x="247664" y="1336307"/>
                    </a:cubicBezTo>
                    <a:cubicBezTo>
                      <a:pt x="399324" y="1454590"/>
                      <a:pt x="568551" y="1499678"/>
                      <a:pt x="757100" y="1454590"/>
                    </a:cubicBezTo>
                    <a:cubicBezTo>
                      <a:pt x="915787" y="1416529"/>
                      <a:pt x="1038169" y="1322254"/>
                      <a:pt x="1135372" y="1193431"/>
                    </a:cubicBezTo>
                    <a:cubicBezTo>
                      <a:pt x="1044610" y="1167081"/>
                      <a:pt x="953849" y="1140145"/>
                      <a:pt x="862501" y="1114966"/>
                    </a:cubicBezTo>
                    <a:cubicBezTo>
                      <a:pt x="829710" y="1105597"/>
                      <a:pt x="812728" y="1085688"/>
                      <a:pt x="807459" y="1052897"/>
                    </a:cubicBezTo>
                    <a:cubicBezTo>
                      <a:pt x="801017" y="1015421"/>
                      <a:pt x="798089" y="883670"/>
                      <a:pt x="798089" y="856149"/>
                    </a:cubicBezTo>
                    <a:lnTo>
                      <a:pt x="798089" y="856149"/>
                    </a:lnTo>
                    <a:cubicBezTo>
                      <a:pt x="815656" y="848537"/>
                      <a:pt x="833223" y="841510"/>
                      <a:pt x="850790" y="833312"/>
                    </a:cubicBezTo>
                    <a:cubicBezTo>
                      <a:pt x="960290" y="782368"/>
                      <a:pt x="1051637" y="714444"/>
                      <a:pt x="1077987" y="586792"/>
                    </a:cubicBezTo>
                    <a:cubicBezTo>
                      <a:pt x="1083257" y="561027"/>
                      <a:pt x="1095554" y="547559"/>
                      <a:pt x="1121318" y="534677"/>
                    </a:cubicBezTo>
                    <a:cubicBezTo>
                      <a:pt x="1181631" y="505399"/>
                      <a:pt x="1215593" y="450942"/>
                      <a:pt x="1232575" y="387116"/>
                    </a:cubicBezTo>
                    <a:cubicBezTo>
                      <a:pt x="1240773" y="351397"/>
                      <a:pt x="1235502" y="316263"/>
                      <a:pt x="1210323" y="283472"/>
                    </a:cubicBezTo>
                    <a:close/>
                    <a:moveTo>
                      <a:pt x="788721" y="886012"/>
                    </a:moveTo>
                    <a:cubicBezTo>
                      <a:pt x="788721" y="886598"/>
                      <a:pt x="789306" y="886598"/>
                      <a:pt x="789306" y="887183"/>
                    </a:cubicBezTo>
                    <a:cubicBezTo>
                      <a:pt x="789306" y="887769"/>
                      <a:pt x="788721" y="888355"/>
                      <a:pt x="788135" y="888940"/>
                    </a:cubicBezTo>
                    <a:cubicBezTo>
                      <a:pt x="788135" y="887183"/>
                      <a:pt x="788135" y="886598"/>
                      <a:pt x="788721" y="88601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xmlns="" id="{769444CF-80A3-4327-BB32-0A7229EC14F0}"/>
                  </a:ext>
                </a:extLst>
              </p:cNvPr>
              <p:cNvSpPr/>
              <p:nvPr/>
            </p:nvSpPr>
            <p:spPr>
              <a:xfrm>
                <a:off x="10447882" y="4623530"/>
                <a:ext cx="1370208" cy="1674699"/>
              </a:xfrm>
              <a:custGeom>
                <a:avLst/>
                <a:gdLst>
                  <a:gd name="connsiteX0" fmla="*/ 37838 w 1370207"/>
                  <a:gd name="connsiteY0" fmla="*/ 1675881 h 1674698"/>
                  <a:gd name="connsiteX1" fmla="*/ 13245 w 1370207"/>
                  <a:gd name="connsiteY1" fmla="*/ 1452783 h 1674698"/>
                  <a:gd name="connsiteX2" fmla="*/ 60675 w 1370207"/>
                  <a:gd name="connsiteY2" fmla="*/ 1167616 h 1674698"/>
                  <a:gd name="connsiteX3" fmla="*/ 36082 w 1370207"/>
                  <a:gd name="connsiteY3" fmla="*/ 907042 h 1674698"/>
                  <a:gd name="connsiteX4" fmla="*/ 20857 w 1370207"/>
                  <a:gd name="connsiteY4" fmla="*/ 678674 h 1674698"/>
                  <a:gd name="connsiteX5" fmla="*/ 75314 w 1370207"/>
                  <a:gd name="connsiteY5" fmla="*/ 383553 h 1674698"/>
                  <a:gd name="connsiteX6" fmla="*/ 378048 w 1370207"/>
                  <a:gd name="connsiteY6" fmla="*/ 66765 h 1674698"/>
                  <a:gd name="connsiteX7" fmla="*/ 1088331 w 1370207"/>
                  <a:gd name="connsiteY7" fmla="*/ 116538 h 1674698"/>
                  <a:gd name="connsiteX8" fmla="*/ 1327239 w 1370207"/>
                  <a:gd name="connsiteY8" fmla="*/ 439181 h 1674698"/>
                  <a:gd name="connsiteX9" fmla="*/ 1342463 w 1370207"/>
                  <a:gd name="connsiteY9" fmla="*/ 516475 h 1674698"/>
                  <a:gd name="connsiteX10" fmla="*/ 1358273 w 1370207"/>
                  <a:gd name="connsiteY10" fmla="*/ 664621 h 1674698"/>
                  <a:gd name="connsiteX11" fmla="*/ 1346562 w 1370207"/>
                  <a:gd name="connsiteY11" fmla="*/ 891232 h 1674698"/>
                  <a:gd name="connsiteX12" fmla="*/ 1324311 w 1370207"/>
                  <a:gd name="connsiteY12" fmla="*/ 1147122 h 1674698"/>
                  <a:gd name="connsiteX13" fmla="*/ 1357688 w 1370207"/>
                  <a:gd name="connsiteY13" fmla="*/ 1415893 h 1674698"/>
                  <a:gd name="connsiteX14" fmla="*/ 1364129 w 1370207"/>
                  <a:gd name="connsiteY14" fmla="*/ 1602101 h 1674698"/>
                  <a:gd name="connsiteX15" fmla="*/ 1333680 w 1370207"/>
                  <a:gd name="connsiteY15" fmla="*/ 1653630 h 1674698"/>
                  <a:gd name="connsiteX16" fmla="*/ 1271611 w 1370207"/>
                  <a:gd name="connsiteY16" fmla="*/ 1650702 h 1674698"/>
                  <a:gd name="connsiteX17" fmla="*/ 1215397 w 1370207"/>
                  <a:gd name="connsiteY17" fmla="*/ 1646603 h 1674698"/>
                  <a:gd name="connsiteX18" fmla="*/ 934329 w 1370207"/>
                  <a:gd name="connsiteY18" fmla="*/ 1566967 h 1674698"/>
                  <a:gd name="connsiteX19" fmla="*/ 881043 w 1370207"/>
                  <a:gd name="connsiteY19" fmla="*/ 1503727 h 1674698"/>
                  <a:gd name="connsiteX20" fmla="*/ 870503 w 1370207"/>
                  <a:gd name="connsiteY20" fmla="*/ 1384859 h 1674698"/>
                  <a:gd name="connsiteX21" fmla="*/ 872259 w 1370207"/>
                  <a:gd name="connsiteY21" fmla="*/ 1309322 h 1674698"/>
                  <a:gd name="connsiteX22" fmla="*/ 898024 w 1370207"/>
                  <a:gd name="connsiteY22" fmla="*/ 1288242 h 1674698"/>
                  <a:gd name="connsiteX23" fmla="*/ 1043828 w 1370207"/>
                  <a:gd name="connsiteY23" fmla="*/ 1205092 h 1674698"/>
                  <a:gd name="connsiteX24" fmla="*/ 1136347 w 1370207"/>
                  <a:gd name="connsiteY24" fmla="*/ 1076269 h 1674698"/>
                  <a:gd name="connsiteX25" fmla="*/ 1157427 w 1370207"/>
                  <a:gd name="connsiteY25" fmla="*/ 1010686 h 1674698"/>
                  <a:gd name="connsiteX26" fmla="*/ 1182606 w 1370207"/>
                  <a:gd name="connsiteY26" fmla="*/ 983165 h 1674698"/>
                  <a:gd name="connsiteX27" fmla="*/ 1307915 w 1370207"/>
                  <a:gd name="connsiteY27" fmla="*/ 815695 h 1674698"/>
                  <a:gd name="connsiteX28" fmla="*/ 1292106 w 1370207"/>
                  <a:gd name="connsiteY28" fmla="*/ 746014 h 1674698"/>
                  <a:gd name="connsiteX29" fmla="*/ 1264584 w 1370207"/>
                  <a:gd name="connsiteY29" fmla="*/ 791687 h 1674698"/>
                  <a:gd name="connsiteX30" fmla="*/ 1191975 w 1370207"/>
                  <a:gd name="connsiteY30" fmla="*/ 895331 h 1674698"/>
                  <a:gd name="connsiteX31" fmla="*/ 1173822 w 1370207"/>
                  <a:gd name="connsiteY31" fmla="*/ 906457 h 1674698"/>
                  <a:gd name="connsiteX32" fmla="*/ 1170894 w 1370207"/>
                  <a:gd name="connsiteY32" fmla="*/ 887719 h 1674698"/>
                  <a:gd name="connsiteX33" fmla="*/ 1166210 w 1370207"/>
                  <a:gd name="connsiteY33" fmla="*/ 729618 h 1674698"/>
                  <a:gd name="connsiteX34" fmla="*/ 947797 w 1370207"/>
                  <a:gd name="connsiteY34" fmla="*/ 553950 h 1674698"/>
                  <a:gd name="connsiteX35" fmla="*/ 635694 w 1370207"/>
                  <a:gd name="connsiteY35" fmla="*/ 489539 h 1674698"/>
                  <a:gd name="connsiteX36" fmla="*/ 524438 w 1370207"/>
                  <a:gd name="connsiteY36" fmla="*/ 495395 h 1674698"/>
                  <a:gd name="connsiteX37" fmla="*/ 434262 w 1370207"/>
                  <a:gd name="connsiteY37" fmla="*/ 463774 h 1674698"/>
                  <a:gd name="connsiteX38" fmla="*/ 403812 w 1370207"/>
                  <a:gd name="connsiteY38" fmla="*/ 462018 h 1674698"/>
                  <a:gd name="connsiteX39" fmla="*/ 238685 w 1370207"/>
                  <a:gd name="connsiteY39" fmla="*/ 616020 h 1674698"/>
                  <a:gd name="connsiteX40" fmla="*/ 201794 w 1370207"/>
                  <a:gd name="connsiteY40" fmla="*/ 682188 h 1674698"/>
                  <a:gd name="connsiteX41" fmla="*/ 180129 w 1370207"/>
                  <a:gd name="connsiteY41" fmla="*/ 794615 h 1674698"/>
                  <a:gd name="connsiteX42" fmla="*/ 194768 w 1370207"/>
                  <a:gd name="connsiteY42" fmla="*/ 863126 h 1674698"/>
                  <a:gd name="connsiteX43" fmla="*/ 96394 w 1370207"/>
                  <a:gd name="connsiteY43" fmla="*/ 758311 h 1674698"/>
                  <a:gd name="connsiteX44" fmla="*/ 92295 w 1370207"/>
                  <a:gd name="connsiteY44" fmla="*/ 847315 h 1674698"/>
                  <a:gd name="connsiteX45" fmla="*/ 181300 w 1370207"/>
                  <a:gd name="connsiteY45" fmla="*/ 970283 h 1674698"/>
                  <a:gd name="connsiteX46" fmla="*/ 195353 w 1370207"/>
                  <a:gd name="connsiteY46" fmla="*/ 977895 h 1674698"/>
                  <a:gd name="connsiteX47" fmla="*/ 243370 w 1370207"/>
                  <a:gd name="connsiteY47" fmla="*/ 1033523 h 1674698"/>
                  <a:gd name="connsiteX48" fmla="*/ 292556 w 1370207"/>
                  <a:gd name="connsiteY48" fmla="*/ 1147122 h 1674698"/>
                  <a:gd name="connsiteX49" fmla="*/ 436018 w 1370207"/>
                  <a:gd name="connsiteY49" fmla="*/ 1260134 h 1674698"/>
                  <a:gd name="connsiteX50" fmla="*/ 493988 w 1370207"/>
                  <a:gd name="connsiteY50" fmla="*/ 1287656 h 1674698"/>
                  <a:gd name="connsiteX51" fmla="*/ 521510 w 1370207"/>
                  <a:gd name="connsiteY51" fmla="*/ 1310493 h 1674698"/>
                  <a:gd name="connsiteX52" fmla="*/ 523266 w 1370207"/>
                  <a:gd name="connsiteY52" fmla="*/ 1416479 h 1674698"/>
                  <a:gd name="connsiteX53" fmla="*/ 515068 w 1370207"/>
                  <a:gd name="connsiteY53" fmla="*/ 1499043 h 1674698"/>
                  <a:gd name="connsiteX54" fmla="*/ 452999 w 1370207"/>
                  <a:gd name="connsiteY54" fmla="*/ 1570481 h 1674698"/>
                  <a:gd name="connsiteX55" fmla="*/ 189498 w 1370207"/>
                  <a:gd name="connsiteY55" fmla="*/ 1646018 h 1674698"/>
                  <a:gd name="connsiteX56" fmla="*/ 56576 w 1370207"/>
                  <a:gd name="connsiteY56" fmla="*/ 1676467 h 1674698"/>
                  <a:gd name="connsiteX57" fmla="*/ 37838 w 1370207"/>
                  <a:gd name="connsiteY57" fmla="*/ 1675881 h 167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370207" h="1674698">
                    <a:moveTo>
                      <a:pt x="37838" y="1675881"/>
                    </a:moveTo>
                    <a:cubicBezTo>
                      <a:pt x="-10763" y="1605614"/>
                      <a:pt x="-4908" y="1529492"/>
                      <a:pt x="13245" y="1452783"/>
                    </a:cubicBezTo>
                    <a:cubicBezTo>
                      <a:pt x="35496" y="1359094"/>
                      <a:pt x="57747" y="1264819"/>
                      <a:pt x="60675" y="1167616"/>
                    </a:cubicBezTo>
                    <a:cubicBezTo>
                      <a:pt x="63017" y="1079782"/>
                      <a:pt x="49549" y="993120"/>
                      <a:pt x="36082" y="907042"/>
                    </a:cubicBezTo>
                    <a:cubicBezTo>
                      <a:pt x="24370" y="831506"/>
                      <a:pt x="6218" y="754797"/>
                      <a:pt x="20857" y="678674"/>
                    </a:cubicBezTo>
                    <a:cubicBezTo>
                      <a:pt x="40180" y="580301"/>
                      <a:pt x="39009" y="478413"/>
                      <a:pt x="75314" y="383553"/>
                    </a:cubicBezTo>
                    <a:cubicBezTo>
                      <a:pt x="131527" y="234821"/>
                      <a:pt x="231658" y="128249"/>
                      <a:pt x="378048" y="66765"/>
                    </a:cubicBezTo>
                    <a:cubicBezTo>
                      <a:pt x="622811" y="-35708"/>
                      <a:pt x="862305" y="-21069"/>
                      <a:pt x="1088331" y="116538"/>
                    </a:cubicBezTo>
                    <a:cubicBezTo>
                      <a:pt x="1208956" y="189733"/>
                      <a:pt x="1290349" y="299818"/>
                      <a:pt x="1327239" y="439181"/>
                    </a:cubicBezTo>
                    <a:cubicBezTo>
                      <a:pt x="1334265" y="464360"/>
                      <a:pt x="1341878" y="490710"/>
                      <a:pt x="1342463" y="516475"/>
                    </a:cubicBezTo>
                    <a:cubicBezTo>
                      <a:pt x="1343049" y="566247"/>
                      <a:pt x="1349490" y="615434"/>
                      <a:pt x="1358273" y="664621"/>
                    </a:cubicBezTo>
                    <a:cubicBezTo>
                      <a:pt x="1371741" y="740744"/>
                      <a:pt x="1358859" y="815695"/>
                      <a:pt x="1346562" y="891232"/>
                    </a:cubicBezTo>
                    <a:cubicBezTo>
                      <a:pt x="1332509" y="976138"/>
                      <a:pt x="1324897" y="1061044"/>
                      <a:pt x="1324311" y="1147122"/>
                    </a:cubicBezTo>
                    <a:cubicBezTo>
                      <a:pt x="1323726" y="1237883"/>
                      <a:pt x="1338950" y="1326888"/>
                      <a:pt x="1357688" y="1415893"/>
                    </a:cubicBezTo>
                    <a:cubicBezTo>
                      <a:pt x="1370571" y="1477377"/>
                      <a:pt x="1382282" y="1539446"/>
                      <a:pt x="1364129" y="1602101"/>
                    </a:cubicBezTo>
                    <a:cubicBezTo>
                      <a:pt x="1358859" y="1619668"/>
                      <a:pt x="1340121" y="1636649"/>
                      <a:pt x="1333680" y="1653630"/>
                    </a:cubicBezTo>
                    <a:cubicBezTo>
                      <a:pt x="1312600" y="1662414"/>
                      <a:pt x="1292106" y="1651874"/>
                      <a:pt x="1271611" y="1650702"/>
                    </a:cubicBezTo>
                    <a:cubicBezTo>
                      <a:pt x="1252873" y="1649531"/>
                      <a:pt x="1234135" y="1647189"/>
                      <a:pt x="1215397" y="1646603"/>
                    </a:cubicBezTo>
                    <a:cubicBezTo>
                      <a:pt x="1121122" y="1621424"/>
                      <a:pt x="1028019" y="1593903"/>
                      <a:pt x="934329" y="1566967"/>
                    </a:cubicBezTo>
                    <a:cubicBezTo>
                      <a:pt x="903294" y="1557599"/>
                      <a:pt x="886313" y="1534762"/>
                      <a:pt x="881043" y="1503727"/>
                    </a:cubicBezTo>
                    <a:cubicBezTo>
                      <a:pt x="874602" y="1464495"/>
                      <a:pt x="870503" y="1424677"/>
                      <a:pt x="870503" y="1384859"/>
                    </a:cubicBezTo>
                    <a:cubicBezTo>
                      <a:pt x="870503" y="1359679"/>
                      <a:pt x="868746" y="1334500"/>
                      <a:pt x="872259" y="1309322"/>
                    </a:cubicBezTo>
                    <a:cubicBezTo>
                      <a:pt x="876359" y="1297025"/>
                      <a:pt x="887484" y="1293511"/>
                      <a:pt x="898024" y="1288242"/>
                    </a:cubicBezTo>
                    <a:cubicBezTo>
                      <a:pt x="948968" y="1264819"/>
                      <a:pt x="999326" y="1240226"/>
                      <a:pt x="1043828" y="1205092"/>
                    </a:cubicBezTo>
                    <a:cubicBezTo>
                      <a:pt x="1087160" y="1171130"/>
                      <a:pt x="1119366" y="1129555"/>
                      <a:pt x="1136347" y="1076269"/>
                    </a:cubicBezTo>
                    <a:cubicBezTo>
                      <a:pt x="1143373" y="1054603"/>
                      <a:pt x="1151571" y="1032938"/>
                      <a:pt x="1157427" y="1010686"/>
                    </a:cubicBezTo>
                    <a:cubicBezTo>
                      <a:pt x="1160940" y="997219"/>
                      <a:pt x="1169138" y="989021"/>
                      <a:pt x="1182606" y="983165"/>
                    </a:cubicBezTo>
                    <a:cubicBezTo>
                      <a:pt x="1256387" y="951545"/>
                      <a:pt x="1292106" y="890647"/>
                      <a:pt x="1307915" y="815695"/>
                    </a:cubicBezTo>
                    <a:cubicBezTo>
                      <a:pt x="1312600" y="792273"/>
                      <a:pt x="1306744" y="768851"/>
                      <a:pt x="1292106" y="746014"/>
                    </a:cubicBezTo>
                    <a:cubicBezTo>
                      <a:pt x="1279223" y="760653"/>
                      <a:pt x="1273367" y="777634"/>
                      <a:pt x="1264584" y="791687"/>
                    </a:cubicBezTo>
                    <a:cubicBezTo>
                      <a:pt x="1241748" y="827407"/>
                      <a:pt x="1218911" y="863126"/>
                      <a:pt x="1191975" y="895331"/>
                    </a:cubicBezTo>
                    <a:cubicBezTo>
                      <a:pt x="1187290" y="901187"/>
                      <a:pt x="1182020" y="909970"/>
                      <a:pt x="1173822" y="906457"/>
                    </a:cubicBezTo>
                    <a:cubicBezTo>
                      <a:pt x="1166796" y="903529"/>
                      <a:pt x="1170309" y="894160"/>
                      <a:pt x="1170894" y="887719"/>
                    </a:cubicBezTo>
                    <a:cubicBezTo>
                      <a:pt x="1173237" y="835019"/>
                      <a:pt x="1175579" y="782318"/>
                      <a:pt x="1166210" y="729618"/>
                    </a:cubicBezTo>
                    <a:cubicBezTo>
                      <a:pt x="1152157" y="666963"/>
                      <a:pt x="987029" y="575616"/>
                      <a:pt x="947797" y="553950"/>
                    </a:cubicBezTo>
                    <a:cubicBezTo>
                      <a:pt x="827757" y="487782"/>
                      <a:pt x="772129" y="469630"/>
                      <a:pt x="635694" y="489539"/>
                    </a:cubicBezTo>
                    <a:cubicBezTo>
                      <a:pt x="621055" y="491881"/>
                      <a:pt x="552544" y="500079"/>
                      <a:pt x="524438" y="495395"/>
                    </a:cubicBezTo>
                    <a:cubicBezTo>
                      <a:pt x="492232" y="490124"/>
                      <a:pt x="460026" y="482512"/>
                      <a:pt x="434262" y="463774"/>
                    </a:cubicBezTo>
                    <a:cubicBezTo>
                      <a:pt x="424307" y="456162"/>
                      <a:pt x="415523" y="452649"/>
                      <a:pt x="403812" y="462018"/>
                    </a:cubicBezTo>
                    <a:cubicBezTo>
                      <a:pt x="348184" y="507691"/>
                      <a:pt x="289628" y="564490"/>
                      <a:pt x="238685" y="616020"/>
                    </a:cubicBezTo>
                    <a:cubicBezTo>
                      <a:pt x="225217" y="629488"/>
                      <a:pt x="204722" y="681017"/>
                      <a:pt x="201794" y="682188"/>
                    </a:cubicBezTo>
                    <a:cubicBezTo>
                      <a:pt x="172516" y="733717"/>
                      <a:pt x="176030" y="775292"/>
                      <a:pt x="180129" y="794615"/>
                    </a:cubicBezTo>
                    <a:cubicBezTo>
                      <a:pt x="183057" y="817452"/>
                      <a:pt x="194768" y="846145"/>
                      <a:pt x="194768" y="863126"/>
                    </a:cubicBezTo>
                    <a:cubicBezTo>
                      <a:pt x="194768" y="872495"/>
                      <a:pt x="122744" y="807497"/>
                      <a:pt x="96394" y="758311"/>
                    </a:cubicBezTo>
                    <a:cubicBezTo>
                      <a:pt x="79998" y="787589"/>
                      <a:pt x="82341" y="818037"/>
                      <a:pt x="92295" y="847315"/>
                    </a:cubicBezTo>
                    <a:cubicBezTo>
                      <a:pt x="108691" y="897088"/>
                      <a:pt x="139140" y="938077"/>
                      <a:pt x="181300" y="970283"/>
                    </a:cubicBezTo>
                    <a:cubicBezTo>
                      <a:pt x="185399" y="973796"/>
                      <a:pt x="190083" y="977310"/>
                      <a:pt x="195353" y="977895"/>
                    </a:cubicBezTo>
                    <a:cubicBezTo>
                      <a:pt x="228144" y="982580"/>
                      <a:pt x="236342" y="1006002"/>
                      <a:pt x="243370" y="1033523"/>
                    </a:cubicBezTo>
                    <a:cubicBezTo>
                      <a:pt x="253324" y="1073927"/>
                      <a:pt x="268548" y="1112574"/>
                      <a:pt x="292556" y="1147122"/>
                    </a:cubicBezTo>
                    <a:cubicBezTo>
                      <a:pt x="328861" y="1199237"/>
                      <a:pt x="382732" y="1229686"/>
                      <a:pt x="436018" y="1260134"/>
                    </a:cubicBezTo>
                    <a:cubicBezTo>
                      <a:pt x="454756" y="1270675"/>
                      <a:pt x="474079" y="1280044"/>
                      <a:pt x="493988" y="1287656"/>
                    </a:cubicBezTo>
                    <a:cubicBezTo>
                      <a:pt x="505114" y="1292340"/>
                      <a:pt x="517411" y="1297025"/>
                      <a:pt x="521510" y="1310493"/>
                    </a:cubicBezTo>
                    <a:cubicBezTo>
                      <a:pt x="524438" y="1345626"/>
                      <a:pt x="522095" y="1381345"/>
                      <a:pt x="523266" y="1416479"/>
                    </a:cubicBezTo>
                    <a:cubicBezTo>
                      <a:pt x="519753" y="1444000"/>
                      <a:pt x="519168" y="1471521"/>
                      <a:pt x="515068" y="1499043"/>
                    </a:cubicBezTo>
                    <a:cubicBezTo>
                      <a:pt x="509799" y="1536518"/>
                      <a:pt x="489304" y="1560526"/>
                      <a:pt x="452999" y="1570481"/>
                    </a:cubicBezTo>
                    <a:cubicBezTo>
                      <a:pt x="365165" y="1595074"/>
                      <a:pt x="277917" y="1622010"/>
                      <a:pt x="189498" y="1646018"/>
                    </a:cubicBezTo>
                    <a:cubicBezTo>
                      <a:pt x="143825" y="1650702"/>
                      <a:pt x="98736" y="1658315"/>
                      <a:pt x="56576" y="1676467"/>
                    </a:cubicBezTo>
                    <a:cubicBezTo>
                      <a:pt x="51306" y="1677052"/>
                      <a:pt x="44279" y="1679980"/>
                      <a:pt x="37838" y="1675881"/>
                    </a:cubicBezTo>
                    <a:close/>
                  </a:path>
                </a:pathLst>
              </a:custGeom>
              <a:solidFill>
                <a:srgbClr val="C09200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r>
                  <a:rPr lang="en-US" dirty="0"/>
                  <a:t>	</a:t>
                </a: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xmlns="" id="{03D63CA4-465C-4193-95CE-BFFF4CE0868A}"/>
                  </a:ext>
                </a:extLst>
              </p:cNvPr>
              <p:cNvSpPr/>
              <p:nvPr/>
            </p:nvSpPr>
            <p:spPr>
              <a:xfrm>
                <a:off x="10255665" y="6262521"/>
                <a:ext cx="1780099" cy="392324"/>
              </a:xfrm>
              <a:custGeom>
                <a:avLst/>
                <a:gdLst>
                  <a:gd name="connsiteX0" fmla="*/ 1407028 w 1780099"/>
                  <a:gd name="connsiteY0" fmla="*/ 1171 h 392324"/>
                  <a:gd name="connsiteX1" fmla="*/ 1525897 w 1780099"/>
                  <a:gd name="connsiteY1" fmla="*/ 13468 h 392324"/>
                  <a:gd name="connsiteX2" fmla="*/ 1717375 w 1780099"/>
                  <a:gd name="connsiteY2" fmla="*/ 140534 h 392324"/>
                  <a:gd name="connsiteX3" fmla="*/ 1781201 w 1780099"/>
                  <a:gd name="connsiteY3" fmla="*/ 381785 h 392324"/>
                  <a:gd name="connsiteX4" fmla="*/ 1764219 w 1780099"/>
                  <a:gd name="connsiteY4" fmla="*/ 397009 h 392324"/>
                  <a:gd name="connsiteX5" fmla="*/ 1747824 w 1780099"/>
                  <a:gd name="connsiteY5" fmla="*/ 397009 h 392324"/>
                  <a:gd name="connsiteX6" fmla="*/ 26281 w 1780099"/>
                  <a:gd name="connsiteY6" fmla="*/ 397009 h 392324"/>
                  <a:gd name="connsiteX7" fmla="*/ 1687 w 1780099"/>
                  <a:gd name="connsiteY7" fmla="*/ 367731 h 392324"/>
                  <a:gd name="connsiteX8" fmla="*/ 229469 w 1780099"/>
                  <a:gd name="connsiteY8" fmla="*/ 36890 h 392324"/>
                  <a:gd name="connsiteX9" fmla="*/ 381715 w 1780099"/>
                  <a:gd name="connsiteY9" fmla="*/ 0 h 392324"/>
                  <a:gd name="connsiteX10" fmla="*/ 408065 w 1780099"/>
                  <a:gd name="connsiteY10" fmla="*/ 22837 h 392324"/>
                  <a:gd name="connsiteX11" fmla="*/ 723681 w 1780099"/>
                  <a:gd name="connsiteY11" fmla="*/ 247106 h 392324"/>
                  <a:gd name="connsiteX12" fmla="*/ 1176904 w 1780099"/>
                  <a:gd name="connsiteY12" fmla="*/ 197333 h 392324"/>
                  <a:gd name="connsiteX13" fmla="*/ 1384192 w 1780099"/>
                  <a:gd name="connsiteY13" fmla="*/ 21080 h 392324"/>
                  <a:gd name="connsiteX14" fmla="*/ 1407028 w 1780099"/>
                  <a:gd name="connsiteY14" fmla="*/ 1171 h 39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0099" h="392324">
                    <a:moveTo>
                      <a:pt x="1407028" y="1171"/>
                    </a:moveTo>
                    <a:cubicBezTo>
                      <a:pt x="1447432" y="-585"/>
                      <a:pt x="1486665" y="5856"/>
                      <a:pt x="1525897" y="13468"/>
                    </a:cubicBezTo>
                    <a:cubicBezTo>
                      <a:pt x="1603191" y="35134"/>
                      <a:pt x="1669944" y="74366"/>
                      <a:pt x="1717375" y="140534"/>
                    </a:cubicBezTo>
                    <a:cubicBezTo>
                      <a:pt x="1769489" y="212558"/>
                      <a:pt x="1787642" y="293951"/>
                      <a:pt x="1781201" y="381785"/>
                    </a:cubicBezTo>
                    <a:cubicBezTo>
                      <a:pt x="1780615" y="394081"/>
                      <a:pt x="1775930" y="398180"/>
                      <a:pt x="1764219" y="397009"/>
                    </a:cubicBezTo>
                    <a:cubicBezTo>
                      <a:pt x="1758950" y="396423"/>
                      <a:pt x="1753680" y="397009"/>
                      <a:pt x="1747824" y="397009"/>
                    </a:cubicBezTo>
                    <a:cubicBezTo>
                      <a:pt x="1173976" y="397009"/>
                      <a:pt x="600128" y="397009"/>
                      <a:pt x="26281" y="397009"/>
                    </a:cubicBezTo>
                    <a:cubicBezTo>
                      <a:pt x="-2412" y="397009"/>
                      <a:pt x="-1826" y="397009"/>
                      <a:pt x="1687" y="367731"/>
                    </a:cubicBezTo>
                    <a:cubicBezTo>
                      <a:pt x="18083" y="216071"/>
                      <a:pt x="92448" y="105401"/>
                      <a:pt x="229469" y="36890"/>
                    </a:cubicBezTo>
                    <a:cubicBezTo>
                      <a:pt x="278071" y="15810"/>
                      <a:pt x="328429" y="1757"/>
                      <a:pt x="381715" y="0"/>
                    </a:cubicBezTo>
                    <a:cubicBezTo>
                      <a:pt x="396939" y="0"/>
                      <a:pt x="401038" y="13468"/>
                      <a:pt x="408065" y="22837"/>
                    </a:cubicBezTo>
                    <a:cubicBezTo>
                      <a:pt x="490628" y="129409"/>
                      <a:pt x="594858" y="207873"/>
                      <a:pt x="723681" y="247106"/>
                    </a:cubicBezTo>
                    <a:cubicBezTo>
                      <a:pt x="881197" y="295122"/>
                      <a:pt x="1032857" y="278141"/>
                      <a:pt x="1176904" y="197333"/>
                    </a:cubicBezTo>
                    <a:cubicBezTo>
                      <a:pt x="1257711" y="152245"/>
                      <a:pt x="1325050" y="91933"/>
                      <a:pt x="1384192" y="21080"/>
                    </a:cubicBezTo>
                    <a:cubicBezTo>
                      <a:pt x="1391219" y="12882"/>
                      <a:pt x="1396489" y="4099"/>
                      <a:pt x="1407028" y="11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xmlns="" id="{0ED18EC0-CEA0-464A-947A-63269152E570}"/>
                  </a:ext>
                </a:extLst>
              </p:cNvPr>
              <p:cNvSpPr/>
              <p:nvPr/>
            </p:nvSpPr>
            <p:spPr>
              <a:xfrm>
                <a:off x="10603708" y="5246212"/>
                <a:ext cx="1036439" cy="339624"/>
              </a:xfrm>
              <a:custGeom>
                <a:avLst/>
                <a:gdLst>
                  <a:gd name="connsiteX0" fmla="*/ 1019752 w 1036439"/>
                  <a:gd name="connsiteY0" fmla="*/ 20859 h 339624"/>
                  <a:gd name="connsiteX1" fmla="*/ 899713 w 1036439"/>
                  <a:gd name="connsiteY1" fmla="*/ 3292 h 339624"/>
                  <a:gd name="connsiteX2" fmla="*/ 776160 w 1036439"/>
                  <a:gd name="connsiteY2" fmla="*/ 364 h 339624"/>
                  <a:gd name="connsiteX3" fmla="*/ 625671 w 1036439"/>
                  <a:gd name="connsiteY3" fmla="*/ 26129 h 339624"/>
                  <a:gd name="connsiteX4" fmla="*/ 571800 w 1036439"/>
                  <a:gd name="connsiteY4" fmla="*/ 80586 h 339624"/>
                  <a:gd name="connsiteX5" fmla="*/ 466985 w 1036439"/>
                  <a:gd name="connsiteY5" fmla="*/ 80586 h 339624"/>
                  <a:gd name="connsiteX6" fmla="*/ 413114 w 1036439"/>
                  <a:gd name="connsiteY6" fmla="*/ 26129 h 339624"/>
                  <a:gd name="connsiteX7" fmla="*/ 262624 w 1036439"/>
                  <a:gd name="connsiteY7" fmla="*/ 364 h 339624"/>
                  <a:gd name="connsiteX8" fmla="*/ 45382 w 1036439"/>
                  <a:gd name="connsiteY8" fmla="*/ 16760 h 339624"/>
                  <a:gd name="connsiteX9" fmla="*/ 18447 w 1036439"/>
                  <a:gd name="connsiteY9" fmla="*/ 21444 h 339624"/>
                  <a:gd name="connsiteX10" fmla="*/ 2051 w 1036439"/>
                  <a:gd name="connsiteY10" fmla="*/ 47209 h 339624"/>
                  <a:gd name="connsiteX11" fmla="*/ 23717 w 1036439"/>
                  <a:gd name="connsiteY11" fmla="*/ 99909 h 339624"/>
                  <a:gd name="connsiteX12" fmla="*/ 45968 w 1036439"/>
                  <a:gd name="connsiteY12" fmla="*/ 172518 h 339624"/>
                  <a:gd name="connsiteX13" fmla="*/ 150783 w 1036439"/>
                  <a:gd name="connsiteY13" fmla="*/ 318322 h 339624"/>
                  <a:gd name="connsiteX14" fmla="*/ 322352 w 1036439"/>
                  <a:gd name="connsiteY14" fmla="*/ 336475 h 339624"/>
                  <a:gd name="connsiteX15" fmla="*/ 477525 w 1036439"/>
                  <a:gd name="connsiteY15" fmla="*/ 161393 h 339624"/>
                  <a:gd name="connsiteX16" fmla="*/ 563602 w 1036439"/>
                  <a:gd name="connsiteY16" fmla="*/ 156708 h 339624"/>
                  <a:gd name="connsiteX17" fmla="*/ 708821 w 1036439"/>
                  <a:gd name="connsiteY17" fmla="*/ 335304 h 339624"/>
                  <a:gd name="connsiteX18" fmla="*/ 844085 w 1036439"/>
                  <a:gd name="connsiteY18" fmla="*/ 333547 h 339624"/>
                  <a:gd name="connsiteX19" fmla="*/ 996330 w 1036439"/>
                  <a:gd name="connsiteY19" fmla="*/ 161978 h 339624"/>
                  <a:gd name="connsiteX20" fmla="*/ 1013311 w 1036439"/>
                  <a:gd name="connsiteY20" fmla="*/ 108692 h 339624"/>
                  <a:gd name="connsiteX21" fmla="*/ 1038490 w 1036439"/>
                  <a:gd name="connsiteY21" fmla="*/ 47209 h 339624"/>
                  <a:gd name="connsiteX22" fmla="*/ 1019752 w 1036439"/>
                  <a:gd name="connsiteY22" fmla="*/ 20859 h 339624"/>
                  <a:gd name="connsiteX23" fmla="*/ 440049 w 1036439"/>
                  <a:gd name="connsiteY23" fmla="*/ 166077 h 339624"/>
                  <a:gd name="connsiteX24" fmla="*/ 294830 w 1036439"/>
                  <a:gd name="connsiteY24" fmla="*/ 315395 h 339624"/>
                  <a:gd name="connsiteX25" fmla="*/ 201141 w 1036439"/>
                  <a:gd name="connsiteY25" fmla="*/ 311881 h 339624"/>
                  <a:gd name="connsiteX26" fmla="*/ 91642 w 1036439"/>
                  <a:gd name="connsiteY26" fmla="*/ 222291 h 339624"/>
                  <a:gd name="connsiteX27" fmla="*/ 72318 w 1036439"/>
                  <a:gd name="connsiteY27" fmla="*/ 112206 h 339624"/>
                  <a:gd name="connsiteX28" fmla="*/ 154296 w 1036439"/>
                  <a:gd name="connsiteY28" fmla="*/ 39596 h 339624"/>
                  <a:gd name="connsiteX29" fmla="*/ 230419 w 1036439"/>
                  <a:gd name="connsiteY29" fmla="*/ 39596 h 339624"/>
                  <a:gd name="connsiteX30" fmla="*/ 351630 w 1036439"/>
                  <a:gd name="connsiteY30" fmla="*/ 47794 h 339624"/>
                  <a:gd name="connsiteX31" fmla="*/ 440049 w 1036439"/>
                  <a:gd name="connsiteY31" fmla="*/ 166077 h 339624"/>
                  <a:gd name="connsiteX32" fmla="*/ 949485 w 1036439"/>
                  <a:gd name="connsiteY32" fmla="*/ 215264 h 339624"/>
                  <a:gd name="connsiteX33" fmla="*/ 767377 w 1036439"/>
                  <a:gd name="connsiteY33" fmla="*/ 317152 h 339624"/>
                  <a:gd name="connsiteX34" fmla="*/ 656121 w 1036439"/>
                  <a:gd name="connsiteY34" fmla="*/ 284360 h 339624"/>
                  <a:gd name="connsiteX35" fmla="*/ 615717 w 1036439"/>
                  <a:gd name="connsiteY35" fmla="*/ 87027 h 339624"/>
                  <a:gd name="connsiteX36" fmla="*/ 650850 w 1036439"/>
                  <a:gd name="connsiteY36" fmla="*/ 58920 h 339624"/>
                  <a:gd name="connsiteX37" fmla="*/ 735756 w 1036439"/>
                  <a:gd name="connsiteY37" fmla="*/ 40182 h 339624"/>
                  <a:gd name="connsiteX38" fmla="*/ 883317 w 1036439"/>
                  <a:gd name="connsiteY38" fmla="*/ 40182 h 339624"/>
                  <a:gd name="connsiteX39" fmla="*/ 966467 w 1036439"/>
                  <a:gd name="connsiteY39" fmla="*/ 128016 h 339624"/>
                  <a:gd name="connsiteX40" fmla="*/ 949485 w 1036439"/>
                  <a:gd name="connsiteY40" fmla="*/ 215264 h 33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36439" h="339624">
                    <a:moveTo>
                      <a:pt x="1019752" y="20859"/>
                    </a:moveTo>
                    <a:cubicBezTo>
                      <a:pt x="979349" y="15589"/>
                      <a:pt x="939531" y="9147"/>
                      <a:pt x="899713" y="3292"/>
                    </a:cubicBezTo>
                    <a:cubicBezTo>
                      <a:pt x="858724" y="2121"/>
                      <a:pt x="817149" y="-807"/>
                      <a:pt x="776160" y="364"/>
                    </a:cubicBezTo>
                    <a:cubicBezTo>
                      <a:pt x="724631" y="950"/>
                      <a:pt x="673687" y="5048"/>
                      <a:pt x="625671" y="26129"/>
                    </a:cubicBezTo>
                    <a:cubicBezTo>
                      <a:pt x="600492" y="37254"/>
                      <a:pt x="577070" y="50722"/>
                      <a:pt x="571800" y="80586"/>
                    </a:cubicBezTo>
                    <a:cubicBezTo>
                      <a:pt x="570043" y="89369"/>
                      <a:pt x="468742" y="88784"/>
                      <a:pt x="466985" y="80586"/>
                    </a:cubicBezTo>
                    <a:cubicBezTo>
                      <a:pt x="461129" y="50722"/>
                      <a:pt x="438292" y="37254"/>
                      <a:pt x="413114" y="26129"/>
                    </a:cubicBezTo>
                    <a:cubicBezTo>
                      <a:pt x="365097" y="5048"/>
                      <a:pt x="313569" y="1535"/>
                      <a:pt x="262624" y="364"/>
                    </a:cubicBezTo>
                    <a:cubicBezTo>
                      <a:pt x="189430" y="-1978"/>
                      <a:pt x="117406" y="7391"/>
                      <a:pt x="45382" y="16760"/>
                    </a:cubicBezTo>
                    <a:cubicBezTo>
                      <a:pt x="36599" y="18517"/>
                      <a:pt x="27230" y="20859"/>
                      <a:pt x="18447" y="21444"/>
                    </a:cubicBezTo>
                    <a:cubicBezTo>
                      <a:pt x="1465" y="23201"/>
                      <a:pt x="-3219" y="29642"/>
                      <a:pt x="2051" y="47209"/>
                    </a:cubicBezTo>
                    <a:cubicBezTo>
                      <a:pt x="9663" y="75901"/>
                      <a:pt x="15519" y="89954"/>
                      <a:pt x="23717" y="99909"/>
                    </a:cubicBezTo>
                    <a:cubicBezTo>
                      <a:pt x="43040" y="123917"/>
                      <a:pt x="43040" y="149096"/>
                      <a:pt x="45968" y="172518"/>
                    </a:cubicBezTo>
                    <a:cubicBezTo>
                      <a:pt x="54751" y="240443"/>
                      <a:pt x="87543" y="290216"/>
                      <a:pt x="150783" y="318322"/>
                    </a:cubicBezTo>
                    <a:cubicBezTo>
                      <a:pt x="205826" y="342331"/>
                      <a:pt x="263796" y="346430"/>
                      <a:pt x="322352" y="336475"/>
                    </a:cubicBezTo>
                    <a:cubicBezTo>
                      <a:pt x="417798" y="320079"/>
                      <a:pt x="471669" y="258596"/>
                      <a:pt x="477525" y="161393"/>
                    </a:cubicBezTo>
                    <a:cubicBezTo>
                      <a:pt x="479867" y="127430"/>
                      <a:pt x="563602" y="134457"/>
                      <a:pt x="563602" y="156708"/>
                    </a:cubicBezTo>
                    <a:cubicBezTo>
                      <a:pt x="564187" y="249812"/>
                      <a:pt x="620402" y="317152"/>
                      <a:pt x="708821" y="335304"/>
                    </a:cubicBezTo>
                    <a:cubicBezTo>
                      <a:pt x="753909" y="344673"/>
                      <a:pt x="798997" y="343502"/>
                      <a:pt x="844085" y="333547"/>
                    </a:cubicBezTo>
                    <a:cubicBezTo>
                      <a:pt x="937189" y="313053"/>
                      <a:pt x="984619" y="258010"/>
                      <a:pt x="996330" y="161978"/>
                    </a:cubicBezTo>
                    <a:cubicBezTo>
                      <a:pt x="998673" y="143826"/>
                      <a:pt x="997501" y="123331"/>
                      <a:pt x="1013311" y="108692"/>
                    </a:cubicBezTo>
                    <a:cubicBezTo>
                      <a:pt x="1033806" y="92882"/>
                      <a:pt x="1030293" y="67703"/>
                      <a:pt x="1038490" y="47209"/>
                    </a:cubicBezTo>
                    <a:cubicBezTo>
                      <a:pt x="1044346" y="27300"/>
                      <a:pt x="1035562" y="23201"/>
                      <a:pt x="1019752" y="20859"/>
                    </a:cubicBezTo>
                    <a:close/>
                    <a:moveTo>
                      <a:pt x="440049" y="166077"/>
                    </a:moveTo>
                    <a:cubicBezTo>
                      <a:pt x="435950" y="251569"/>
                      <a:pt x="379736" y="308954"/>
                      <a:pt x="294830" y="315395"/>
                    </a:cubicBezTo>
                    <a:cubicBezTo>
                      <a:pt x="263211" y="317737"/>
                      <a:pt x="232176" y="318322"/>
                      <a:pt x="201141" y="311881"/>
                    </a:cubicBezTo>
                    <a:cubicBezTo>
                      <a:pt x="149027" y="300756"/>
                      <a:pt x="112722" y="270892"/>
                      <a:pt x="91642" y="222291"/>
                    </a:cubicBezTo>
                    <a:cubicBezTo>
                      <a:pt x="76417" y="187157"/>
                      <a:pt x="69976" y="150267"/>
                      <a:pt x="72318" y="112206"/>
                    </a:cubicBezTo>
                    <a:cubicBezTo>
                      <a:pt x="74075" y="74145"/>
                      <a:pt x="110379" y="41939"/>
                      <a:pt x="154296" y="39596"/>
                    </a:cubicBezTo>
                    <a:cubicBezTo>
                      <a:pt x="179475" y="38425"/>
                      <a:pt x="204655" y="39596"/>
                      <a:pt x="230419" y="39596"/>
                    </a:cubicBezTo>
                    <a:cubicBezTo>
                      <a:pt x="270822" y="37840"/>
                      <a:pt x="311812" y="37840"/>
                      <a:pt x="351630" y="47794"/>
                    </a:cubicBezTo>
                    <a:cubicBezTo>
                      <a:pt x="416627" y="63604"/>
                      <a:pt x="443562" y="98738"/>
                      <a:pt x="440049" y="166077"/>
                    </a:cubicBezTo>
                    <a:close/>
                    <a:moveTo>
                      <a:pt x="949485" y="215264"/>
                    </a:moveTo>
                    <a:cubicBezTo>
                      <a:pt x="922550" y="284946"/>
                      <a:pt x="868678" y="317152"/>
                      <a:pt x="767377" y="317152"/>
                    </a:cubicBezTo>
                    <a:cubicBezTo>
                      <a:pt x="734586" y="317737"/>
                      <a:pt x="693010" y="310710"/>
                      <a:pt x="656121" y="284360"/>
                    </a:cubicBezTo>
                    <a:cubicBezTo>
                      <a:pt x="598735" y="243371"/>
                      <a:pt x="579412" y="148510"/>
                      <a:pt x="615717" y="87027"/>
                    </a:cubicBezTo>
                    <a:cubicBezTo>
                      <a:pt x="623915" y="72973"/>
                      <a:pt x="636211" y="64775"/>
                      <a:pt x="650850" y="58920"/>
                    </a:cubicBezTo>
                    <a:cubicBezTo>
                      <a:pt x="677786" y="47794"/>
                      <a:pt x="706478" y="41939"/>
                      <a:pt x="735756" y="40182"/>
                    </a:cubicBezTo>
                    <a:cubicBezTo>
                      <a:pt x="784943" y="36669"/>
                      <a:pt x="834131" y="37254"/>
                      <a:pt x="883317" y="40182"/>
                    </a:cubicBezTo>
                    <a:cubicBezTo>
                      <a:pt x="934261" y="43110"/>
                      <a:pt x="967052" y="77658"/>
                      <a:pt x="966467" y="128016"/>
                    </a:cubicBezTo>
                    <a:cubicBezTo>
                      <a:pt x="965881" y="158465"/>
                      <a:pt x="960026" y="187157"/>
                      <a:pt x="949485" y="2152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08695FAA-D295-47FC-B239-897948929260}"/>
              </a:ext>
            </a:extLst>
          </p:cNvPr>
          <p:cNvGrpSpPr/>
          <p:nvPr/>
        </p:nvGrpSpPr>
        <p:grpSpPr>
          <a:xfrm>
            <a:off x="4503002" y="2327579"/>
            <a:ext cx="1232184" cy="1232184"/>
            <a:chOff x="7542250" y="1837207"/>
            <a:chExt cx="1468221" cy="146822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xmlns="" id="{95282217-D7B3-49FE-A24C-E9CBBE3ECE19}"/>
                </a:ext>
              </a:extLst>
            </p:cNvPr>
            <p:cNvSpPr/>
            <p:nvPr/>
          </p:nvSpPr>
          <p:spPr>
            <a:xfrm>
              <a:off x="7542250" y="1837207"/>
              <a:ext cx="1468221" cy="1468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485AE733-A4E0-4DEF-A857-E0657C99BCD3}"/>
                </a:ext>
              </a:extLst>
            </p:cNvPr>
            <p:cNvGrpSpPr/>
            <p:nvPr/>
          </p:nvGrpSpPr>
          <p:grpSpPr>
            <a:xfrm>
              <a:off x="7792152" y="2049096"/>
              <a:ext cx="968417" cy="1044442"/>
              <a:chOff x="7505528" y="4464029"/>
              <a:chExt cx="2031890" cy="2191402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xmlns="" id="{C0478CA1-CA13-4E1C-9922-09B9905FE569}"/>
                  </a:ext>
                </a:extLst>
              </p:cNvPr>
              <p:cNvSpPr/>
              <p:nvPr/>
            </p:nvSpPr>
            <p:spPr>
              <a:xfrm>
                <a:off x="7929965" y="4622475"/>
                <a:ext cx="1182829" cy="1879644"/>
              </a:xfrm>
              <a:custGeom>
                <a:avLst/>
                <a:gdLst>
                  <a:gd name="connsiteX0" fmla="*/ 1174422 w 1182829"/>
                  <a:gd name="connsiteY0" fmla="*/ 672117 h 1879644"/>
                  <a:gd name="connsiteX1" fmla="*/ 1112352 w 1182829"/>
                  <a:gd name="connsiteY1" fmla="*/ 617074 h 1879644"/>
                  <a:gd name="connsiteX2" fmla="*/ 1101812 w 1182829"/>
                  <a:gd name="connsiteY2" fmla="*/ 599508 h 1879644"/>
                  <a:gd name="connsiteX3" fmla="*/ 1054968 w 1182829"/>
                  <a:gd name="connsiteY3" fmla="*/ 302044 h 1879644"/>
                  <a:gd name="connsiteX4" fmla="*/ 943712 w 1182829"/>
                  <a:gd name="connsiteY4" fmla="*/ 123448 h 1879644"/>
                  <a:gd name="connsiteX5" fmla="*/ 809033 w 1182829"/>
                  <a:gd name="connsiteY5" fmla="*/ 37371 h 1879644"/>
                  <a:gd name="connsiteX6" fmla="*/ 441887 w 1182829"/>
                  <a:gd name="connsiteY6" fmla="*/ 23903 h 1879644"/>
                  <a:gd name="connsiteX7" fmla="*/ 219375 w 1182829"/>
                  <a:gd name="connsiteY7" fmla="*/ 134574 h 1879644"/>
                  <a:gd name="connsiteX8" fmla="*/ 129785 w 1182829"/>
                  <a:gd name="connsiteY8" fmla="*/ 285063 h 1879644"/>
                  <a:gd name="connsiteX9" fmla="*/ 84696 w 1182829"/>
                  <a:gd name="connsiteY9" fmla="*/ 613561 h 1879644"/>
                  <a:gd name="connsiteX10" fmla="*/ 5060 w 1182829"/>
                  <a:gd name="connsiteY10" fmla="*/ 687927 h 1879644"/>
                  <a:gd name="connsiteX11" fmla="*/ 125686 w 1182829"/>
                  <a:gd name="connsiteY11" fmla="*/ 953185 h 1879644"/>
                  <a:gd name="connsiteX12" fmla="*/ 135054 w 1182829"/>
                  <a:gd name="connsiteY12" fmla="*/ 961969 h 1879644"/>
                  <a:gd name="connsiteX13" fmla="*/ 163161 w 1182829"/>
                  <a:gd name="connsiteY13" fmla="*/ 1058000 h 1879644"/>
                  <a:gd name="connsiteX14" fmla="*/ 315406 w 1182829"/>
                  <a:gd name="connsiteY14" fmla="*/ 1238353 h 1879644"/>
                  <a:gd name="connsiteX15" fmla="*/ 373377 w 1182829"/>
                  <a:gd name="connsiteY15" fmla="*/ 1282855 h 1879644"/>
                  <a:gd name="connsiteX16" fmla="*/ 364008 w 1182829"/>
                  <a:gd name="connsiteY16" fmla="*/ 1419876 h 1879644"/>
                  <a:gd name="connsiteX17" fmla="*/ 304281 w 1182829"/>
                  <a:gd name="connsiteY17" fmla="*/ 1492485 h 1879644"/>
                  <a:gd name="connsiteX18" fmla="*/ 257436 w 1182829"/>
                  <a:gd name="connsiteY18" fmla="*/ 1510052 h 1879644"/>
                  <a:gd name="connsiteX19" fmla="*/ 371620 w 1182829"/>
                  <a:gd name="connsiteY19" fmla="*/ 1686891 h 1879644"/>
                  <a:gd name="connsiteX20" fmla="*/ 541432 w 1182829"/>
                  <a:gd name="connsiteY20" fmla="*/ 1861387 h 1879644"/>
                  <a:gd name="connsiteX21" fmla="*/ 648004 w 1182829"/>
                  <a:gd name="connsiteY21" fmla="*/ 1868414 h 1879644"/>
                  <a:gd name="connsiteX22" fmla="*/ 725883 w 1182829"/>
                  <a:gd name="connsiteY22" fmla="*/ 1809858 h 1879644"/>
                  <a:gd name="connsiteX23" fmla="*/ 927316 w 1182829"/>
                  <a:gd name="connsiteY23" fmla="*/ 1510637 h 1879644"/>
                  <a:gd name="connsiteX24" fmla="*/ 886326 w 1182829"/>
                  <a:gd name="connsiteY24" fmla="*/ 1495999 h 1879644"/>
                  <a:gd name="connsiteX25" fmla="*/ 817816 w 1182829"/>
                  <a:gd name="connsiteY25" fmla="*/ 1410507 h 1879644"/>
                  <a:gd name="connsiteX26" fmla="*/ 817231 w 1182829"/>
                  <a:gd name="connsiteY26" fmla="*/ 1288125 h 1879644"/>
                  <a:gd name="connsiteX27" fmla="*/ 1029788 w 1182829"/>
                  <a:gd name="connsiteY27" fmla="*/ 1000615 h 1879644"/>
                  <a:gd name="connsiteX28" fmla="*/ 1037986 w 1182829"/>
                  <a:gd name="connsiteY28" fmla="*/ 968995 h 1879644"/>
                  <a:gd name="connsiteX29" fmla="*/ 1050283 w 1182829"/>
                  <a:gd name="connsiteY29" fmla="*/ 954942 h 1879644"/>
                  <a:gd name="connsiteX30" fmla="*/ 1107083 w 1182829"/>
                  <a:gd name="connsiteY30" fmla="*/ 918637 h 1879644"/>
                  <a:gd name="connsiteX31" fmla="*/ 1179691 w 1182829"/>
                  <a:gd name="connsiteY31" fmla="*/ 776346 h 1879644"/>
                  <a:gd name="connsiteX32" fmla="*/ 1174422 w 1182829"/>
                  <a:gd name="connsiteY32" fmla="*/ 672117 h 187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182829" h="1879644">
                    <a:moveTo>
                      <a:pt x="1174422" y="672117"/>
                    </a:moveTo>
                    <a:cubicBezTo>
                      <a:pt x="1163296" y="644010"/>
                      <a:pt x="1145729" y="620588"/>
                      <a:pt x="1112352" y="617074"/>
                    </a:cubicBezTo>
                    <a:cubicBezTo>
                      <a:pt x="1097713" y="615903"/>
                      <a:pt x="1102983" y="606534"/>
                      <a:pt x="1101812" y="599508"/>
                    </a:cubicBezTo>
                    <a:cubicBezTo>
                      <a:pt x="1091858" y="600093"/>
                      <a:pt x="1074877" y="360014"/>
                      <a:pt x="1054968" y="302044"/>
                    </a:cubicBezTo>
                    <a:cubicBezTo>
                      <a:pt x="1037401" y="251100"/>
                      <a:pt x="965377" y="149213"/>
                      <a:pt x="943712" y="123448"/>
                    </a:cubicBezTo>
                    <a:cubicBezTo>
                      <a:pt x="915604" y="89486"/>
                      <a:pt x="850022" y="53767"/>
                      <a:pt x="809033" y="37371"/>
                    </a:cubicBezTo>
                    <a:cubicBezTo>
                      <a:pt x="686066" y="-11816"/>
                      <a:pt x="567197" y="-8303"/>
                      <a:pt x="441887" y="23903"/>
                    </a:cubicBezTo>
                    <a:cubicBezTo>
                      <a:pt x="371620" y="42056"/>
                      <a:pt x="285543" y="77775"/>
                      <a:pt x="219375" y="134574"/>
                    </a:cubicBezTo>
                    <a:cubicBezTo>
                      <a:pt x="197709" y="152726"/>
                      <a:pt x="140325" y="258127"/>
                      <a:pt x="129785" y="285063"/>
                    </a:cubicBezTo>
                    <a:cubicBezTo>
                      <a:pt x="110461" y="333664"/>
                      <a:pt x="80597" y="612976"/>
                      <a:pt x="84696" y="613561"/>
                    </a:cubicBezTo>
                    <a:cubicBezTo>
                      <a:pt x="40779" y="619417"/>
                      <a:pt x="16186" y="646352"/>
                      <a:pt x="5060" y="687927"/>
                    </a:cubicBezTo>
                    <a:cubicBezTo>
                      <a:pt x="-18362" y="778103"/>
                      <a:pt x="42536" y="912196"/>
                      <a:pt x="125686" y="953185"/>
                    </a:cubicBezTo>
                    <a:cubicBezTo>
                      <a:pt x="129785" y="955528"/>
                      <a:pt x="134469" y="956698"/>
                      <a:pt x="135054" y="961969"/>
                    </a:cubicBezTo>
                    <a:cubicBezTo>
                      <a:pt x="137982" y="978950"/>
                      <a:pt x="158477" y="1051559"/>
                      <a:pt x="163161" y="1058000"/>
                    </a:cubicBezTo>
                    <a:cubicBezTo>
                      <a:pt x="197124" y="1130610"/>
                      <a:pt x="252166" y="1187994"/>
                      <a:pt x="315406" y="1238353"/>
                    </a:cubicBezTo>
                    <a:cubicBezTo>
                      <a:pt x="334730" y="1253577"/>
                      <a:pt x="355810" y="1265874"/>
                      <a:pt x="373377" y="1282855"/>
                    </a:cubicBezTo>
                    <a:cubicBezTo>
                      <a:pt x="370449" y="1328528"/>
                      <a:pt x="371620" y="1374202"/>
                      <a:pt x="364008" y="1419876"/>
                    </a:cubicBezTo>
                    <a:cubicBezTo>
                      <a:pt x="357567" y="1456766"/>
                      <a:pt x="341171" y="1483116"/>
                      <a:pt x="304281" y="1492485"/>
                    </a:cubicBezTo>
                    <a:cubicBezTo>
                      <a:pt x="288471" y="1496584"/>
                      <a:pt x="272661" y="1504196"/>
                      <a:pt x="257436" y="1510052"/>
                    </a:cubicBezTo>
                    <a:cubicBezTo>
                      <a:pt x="289642" y="1573292"/>
                      <a:pt x="328289" y="1631848"/>
                      <a:pt x="371620" y="1686891"/>
                    </a:cubicBezTo>
                    <a:cubicBezTo>
                      <a:pt x="421978" y="1751302"/>
                      <a:pt x="474679" y="1813957"/>
                      <a:pt x="541432" y="1861387"/>
                    </a:cubicBezTo>
                    <a:cubicBezTo>
                      <a:pt x="575980" y="1885395"/>
                      <a:pt x="610528" y="1888323"/>
                      <a:pt x="648004" y="1868414"/>
                    </a:cubicBezTo>
                    <a:cubicBezTo>
                      <a:pt x="677282" y="1853189"/>
                      <a:pt x="703047" y="1833866"/>
                      <a:pt x="725883" y="1809858"/>
                    </a:cubicBezTo>
                    <a:cubicBezTo>
                      <a:pt x="811375" y="1723195"/>
                      <a:pt x="871102" y="1618380"/>
                      <a:pt x="927316" y="1510637"/>
                    </a:cubicBezTo>
                    <a:cubicBezTo>
                      <a:pt x="913848" y="1505367"/>
                      <a:pt x="900380" y="1499512"/>
                      <a:pt x="886326" y="1495999"/>
                    </a:cubicBezTo>
                    <a:cubicBezTo>
                      <a:pt x="842995" y="1484873"/>
                      <a:pt x="823672" y="1454424"/>
                      <a:pt x="817816" y="1410507"/>
                    </a:cubicBezTo>
                    <a:cubicBezTo>
                      <a:pt x="813132" y="1370689"/>
                      <a:pt x="815474" y="1289296"/>
                      <a:pt x="817231" y="1288125"/>
                    </a:cubicBezTo>
                    <a:cubicBezTo>
                      <a:pt x="926145" y="1219615"/>
                      <a:pt x="1004610" y="1129438"/>
                      <a:pt x="1029788" y="1000615"/>
                    </a:cubicBezTo>
                    <a:cubicBezTo>
                      <a:pt x="1033888" y="990661"/>
                      <a:pt x="1035059" y="979535"/>
                      <a:pt x="1037986" y="968995"/>
                    </a:cubicBezTo>
                    <a:cubicBezTo>
                      <a:pt x="1040329" y="961969"/>
                      <a:pt x="1040914" y="956113"/>
                      <a:pt x="1050283" y="954942"/>
                    </a:cubicBezTo>
                    <a:cubicBezTo>
                      <a:pt x="1074877" y="952014"/>
                      <a:pt x="1091858" y="936204"/>
                      <a:pt x="1107083" y="918637"/>
                    </a:cubicBezTo>
                    <a:cubicBezTo>
                      <a:pt x="1142802" y="877648"/>
                      <a:pt x="1167980" y="830218"/>
                      <a:pt x="1179691" y="776346"/>
                    </a:cubicBezTo>
                    <a:cubicBezTo>
                      <a:pt x="1187889" y="741213"/>
                      <a:pt x="1188475" y="706079"/>
                      <a:pt x="1174422" y="672117"/>
                    </a:cubicBezTo>
                    <a:close/>
                  </a:path>
                </a:pathLst>
              </a:custGeom>
              <a:solidFill>
                <a:srgbClr val="998675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xmlns="" id="{EDAFA3BA-301D-4104-817A-53A4C41A57B9}"/>
                  </a:ext>
                </a:extLst>
              </p:cNvPr>
              <p:cNvSpPr/>
              <p:nvPr/>
            </p:nvSpPr>
            <p:spPr>
              <a:xfrm>
                <a:off x="7505528" y="6134284"/>
                <a:ext cx="2031890" cy="521147"/>
              </a:xfrm>
              <a:custGeom>
                <a:avLst/>
                <a:gdLst>
                  <a:gd name="connsiteX0" fmla="*/ 1352337 w 2031889"/>
                  <a:gd name="connsiteY0" fmla="*/ 0 h 521147"/>
                  <a:gd name="connsiteX1" fmla="*/ 1485260 w 2031889"/>
                  <a:gd name="connsiteY1" fmla="*/ 42160 h 521147"/>
                  <a:gd name="connsiteX2" fmla="*/ 1774526 w 2031889"/>
                  <a:gd name="connsiteY2" fmla="*/ 137606 h 521147"/>
                  <a:gd name="connsiteX3" fmla="*/ 2026316 w 2031889"/>
                  <a:gd name="connsiteY3" fmla="*/ 463177 h 521147"/>
                  <a:gd name="connsiteX4" fmla="*/ 2032757 w 2031889"/>
                  <a:gd name="connsiteY4" fmla="*/ 510022 h 521147"/>
                  <a:gd name="connsiteX5" fmla="*/ 2018704 w 2031889"/>
                  <a:gd name="connsiteY5" fmla="*/ 525832 h 521147"/>
                  <a:gd name="connsiteX6" fmla="*/ 2006993 w 2031889"/>
                  <a:gd name="connsiteY6" fmla="*/ 525832 h 521147"/>
                  <a:gd name="connsiteX7" fmla="*/ 26632 w 2031889"/>
                  <a:gd name="connsiteY7" fmla="*/ 525832 h 521147"/>
                  <a:gd name="connsiteX8" fmla="*/ 2038 w 2031889"/>
                  <a:gd name="connsiteY8" fmla="*/ 495968 h 521147"/>
                  <a:gd name="connsiteX9" fmla="*/ 84017 w 2031889"/>
                  <a:gd name="connsiteY9" fmla="*/ 273456 h 521147"/>
                  <a:gd name="connsiteX10" fmla="*/ 280765 w 2031889"/>
                  <a:gd name="connsiteY10" fmla="*/ 128823 h 521147"/>
                  <a:gd name="connsiteX11" fmla="*/ 655523 w 2031889"/>
                  <a:gd name="connsiteY11" fmla="*/ 6441 h 521147"/>
                  <a:gd name="connsiteX12" fmla="*/ 681873 w 2031889"/>
                  <a:gd name="connsiteY12" fmla="*/ 0 h 521147"/>
                  <a:gd name="connsiteX13" fmla="*/ 722276 w 2031889"/>
                  <a:gd name="connsiteY13" fmla="*/ 59141 h 521147"/>
                  <a:gd name="connsiteX14" fmla="*/ 953572 w 2031889"/>
                  <a:gd name="connsiteY14" fmla="*/ 329670 h 521147"/>
                  <a:gd name="connsiteX15" fmla="*/ 1085323 w 2031889"/>
                  <a:gd name="connsiteY15" fmla="*/ 339038 h 521147"/>
                  <a:gd name="connsiteX16" fmla="*/ 1214731 w 2031889"/>
                  <a:gd name="connsiteY16" fmla="*/ 212558 h 521147"/>
                  <a:gd name="connsiteX17" fmla="*/ 1332429 w 2031889"/>
                  <a:gd name="connsiteY17" fmla="*/ 23422 h 521147"/>
                  <a:gd name="connsiteX18" fmla="*/ 1352337 w 2031889"/>
                  <a:gd name="connsiteY18" fmla="*/ 0 h 5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31889" h="521147">
                    <a:moveTo>
                      <a:pt x="1352337" y="0"/>
                    </a:moveTo>
                    <a:cubicBezTo>
                      <a:pt x="1398011" y="10540"/>
                      <a:pt x="1441343" y="28107"/>
                      <a:pt x="1485260" y="42160"/>
                    </a:cubicBezTo>
                    <a:cubicBezTo>
                      <a:pt x="1581877" y="73780"/>
                      <a:pt x="1679665" y="101302"/>
                      <a:pt x="1774526" y="137606"/>
                    </a:cubicBezTo>
                    <a:cubicBezTo>
                      <a:pt x="1920330" y="193234"/>
                      <a:pt x="1998795" y="308589"/>
                      <a:pt x="2026316" y="463177"/>
                    </a:cubicBezTo>
                    <a:cubicBezTo>
                      <a:pt x="2029244" y="478401"/>
                      <a:pt x="2029244" y="494797"/>
                      <a:pt x="2032757" y="510022"/>
                    </a:cubicBezTo>
                    <a:cubicBezTo>
                      <a:pt x="2036270" y="524661"/>
                      <a:pt x="2029829" y="526418"/>
                      <a:pt x="2018704" y="525832"/>
                    </a:cubicBezTo>
                    <a:cubicBezTo>
                      <a:pt x="2014605" y="525832"/>
                      <a:pt x="2011091" y="525832"/>
                      <a:pt x="2006993" y="525832"/>
                    </a:cubicBezTo>
                    <a:cubicBezTo>
                      <a:pt x="1347068" y="525832"/>
                      <a:pt x="686557" y="525832"/>
                      <a:pt x="26632" y="525832"/>
                    </a:cubicBezTo>
                    <a:cubicBezTo>
                      <a:pt x="-2646" y="525832"/>
                      <a:pt x="-2060" y="525832"/>
                      <a:pt x="2038" y="495968"/>
                    </a:cubicBezTo>
                    <a:cubicBezTo>
                      <a:pt x="13164" y="415161"/>
                      <a:pt x="36587" y="339624"/>
                      <a:pt x="84017" y="273456"/>
                    </a:cubicBezTo>
                    <a:cubicBezTo>
                      <a:pt x="134375" y="203189"/>
                      <a:pt x="199372" y="153416"/>
                      <a:pt x="280765" y="128823"/>
                    </a:cubicBezTo>
                    <a:cubicBezTo>
                      <a:pt x="406660" y="90762"/>
                      <a:pt x="530213" y="46845"/>
                      <a:pt x="655523" y="6441"/>
                    </a:cubicBezTo>
                    <a:cubicBezTo>
                      <a:pt x="664306" y="3513"/>
                      <a:pt x="673089" y="2342"/>
                      <a:pt x="681873" y="0"/>
                    </a:cubicBezTo>
                    <a:cubicBezTo>
                      <a:pt x="702367" y="14639"/>
                      <a:pt x="709394" y="39232"/>
                      <a:pt x="722276" y="59141"/>
                    </a:cubicBezTo>
                    <a:cubicBezTo>
                      <a:pt x="787859" y="159858"/>
                      <a:pt x="859882" y="254718"/>
                      <a:pt x="953572" y="329670"/>
                    </a:cubicBezTo>
                    <a:cubicBezTo>
                      <a:pt x="996318" y="364217"/>
                      <a:pt x="1039063" y="368316"/>
                      <a:pt x="1085323" y="339038"/>
                    </a:cubicBezTo>
                    <a:cubicBezTo>
                      <a:pt x="1137437" y="306247"/>
                      <a:pt x="1177841" y="261159"/>
                      <a:pt x="1214731" y="212558"/>
                    </a:cubicBezTo>
                    <a:cubicBezTo>
                      <a:pt x="1259234" y="153416"/>
                      <a:pt x="1298466" y="90176"/>
                      <a:pt x="1332429" y="23422"/>
                    </a:cubicBezTo>
                    <a:cubicBezTo>
                      <a:pt x="1337698" y="13468"/>
                      <a:pt x="1342383" y="4099"/>
                      <a:pt x="13523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47FC3BCA-09C8-4DD2-8E93-1BFD1B0BCF04}"/>
                  </a:ext>
                </a:extLst>
              </p:cNvPr>
              <p:cNvSpPr/>
              <p:nvPr/>
            </p:nvSpPr>
            <p:spPr>
              <a:xfrm>
                <a:off x="7984359" y="4464029"/>
                <a:ext cx="1059862" cy="1100851"/>
              </a:xfrm>
              <a:custGeom>
                <a:avLst/>
                <a:gdLst>
                  <a:gd name="connsiteX0" fmla="*/ 1048004 w 1059861"/>
                  <a:gd name="connsiteY0" fmla="*/ 757953 h 1100850"/>
                  <a:gd name="connsiteX1" fmla="*/ 960755 w 1059861"/>
                  <a:gd name="connsiteY1" fmla="*/ 1048976 h 1100850"/>
                  <a:gd name="connsiteX2" fmla="*/ 959584 w 1059861"/>
                  <a:gd name="connsiteY2" fmla="*/ 972268 h 1100850"/>
                  <a:gd name="connsiteX3" fmla="*/ 984178 w 1059861"/>
                  <a:gd name="connsiteY3" fmla="*/ 727505 h 1100850"/>
                  <a:gd name="connsiteX4" fmla="*/ 949044 w 1059861"/>
                  <a:gd name="connsiteY4" fmla="*/ 534270 h 1100850"/>
                  <a:gd name="connsiteX5" fmla="*/ 927379 w 1059861"/>
                  <a:gd name="connsiteY5" fmla="*/ 478642 h 1100850"/>
                  <a:gd name="connsiteX6" fmla="*/ 868823 w 1059861"/>
                  <a:gd name="connsiteY6" fmla="*/ 418329 h 1100850"/>
                  <a:gd name="connsiteX7" fmla="*/ 648653 w 1059861"/>
                  <a:gd name="connsiteY7" fmla="*/ 365043 h 1100850"/>
                  <a:gd name="connsiteX8" fmla="*/ 348261 w 1059861"/>
                  <a:gd name="connsiteY8" fmla="*/ 373827 h 1100850"/>
                  <a:gd name="connsiteX9" fmla="*/ 195430 w 1059861"/>
                  <a:gd name="connsiteY9" fmla="*/ 421843 h 1100850"/>
                  <a:gd name="connsiteX10" fmla="*/ 155026 w 1059861"/>
                  <a:gd name="connsiteY10" fmla="*/ 464003 h 1100850"/>
                  <a:gd name="connsiteX11" fmla="*/ 91786 w 1059861"/>
                  <a:gd name="connsiteY11" fmla="*/ 672462 h 1100850"/>
                  <a:gd name="connsiteX12" fmla="*/ 96470 w 1059861"/>
                  <a:gd name="connsiteY12" fmla="*/ 824122 h 1100850"/>
                  <a:gd name="connsiteX13" fmla="*/ 105254 w 1059861"/>
                  <a:gd name="connsiteY13" fmla="*/ 1102262 h 1100850"/>
                  <a:gd name="connsiteX14" fmla="*/ 30888 w 1059861"/>
                  <a:gd name="connsiteY14" fmla="*/ 770836 h 1100850"/>
                  <a:gd name="connsiteX15" fmla="*/ 1024 w 1059861"/>
                  <a:gd name="connsiteY15" fmla="*/ 550666 h 1100850"/>
                  <a:gd name="connsiteX16" fmla="*/ 9222 w 1059861"/>
                  <a:gd name="connsiteY16" fmla="*/ 403690 h 1100850"/>
                  <a:gd name="connsiteX17" fmla="*/ 127505 w 1059861"/>
                  <a:gd name="connsiteY17" fmla="*/ 161854 h 1100850"/>
                  <a:gd name="connsiteX18" fmla="*/ 299074 w 1059861"/>
                  <a:gd name="connsiteY18" fmla="*/ 47085 h 1100850"/>
                  <a:gd name="connsiteX19" fmla="*/ 810852 w 1059861"/>
                  <a:gd name="connsiteY19" fmla="*/ 55868 h 1100850"/>
                  <a:gd name="connsiteX20" fmla="*/ 1032194 w 1059861"/>
                  <a:gd name="connsiteY20" fmla="*/ 321127 h 1100850"/>
                  <a:gd name="connsiteX21" fmla="*/ 1048004 w 1059861"/>
                  <a:gd name="connsiteY21" fmla="*/ 757953 h 110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59861" h="1100850">
                    <a:moveTo>
                      <a:pt x="1048004" y="757953"/>
                    </a:moveTo>
                    <a:cubicBezTo>
                      <a:pt x="1028095" y="857498"/>
                      <a:pt x="991790" y="952359"/>
                      <a:pt x="960755" y="1048976"/>
                    </a:cubicBezTo>
                    <a:cubicBezTo>
                      <a:pt x="956071" y="1023212"/>
                      <a:pt x="956657" y="998033"/>
                      <a:pt x="959584" y="972268"/>
                    </a:cubicBezTo>
                    <a:cubicBezTo>
                      <a:pt x="967782" y="890875"/>
                      <a:pt x="975394" y="808897"/>
                      <a:pt x="984178" y="727505"/>
                    </a:cubicBezTo>
                    <a:cubicBezTo>
                      <a:pt x="991790" y="659580"/>
                      <a:pt x="970710" y="596925"/>
                      <a:pt x="949044" y="534270"/>
                    </a:cubicBezTo>
                    <a:cubicBezTo>
                      <a:pt x="942603" y="515532"/>
                      <a:pt x="932649" y="497380"/>
                      <a:pt x="927379" y="478642"/>
                    </a:cubicBezTo>
                    <a:cubicBezTo>
                      <a:pt x="918595" y="447607"/>
                      <a:pt x="896929" y="431212"/>
                      <a:pt x="868823" y="418329"/>
                    </a:cubicBezTo>
                    <a:cubicBezTo>
                      <a:pt x="798556" y="386123"/>
                      <a:pt x="724189" y="372656"/>
                      <a:pt x="648653" y="365043"/>
                    </a:cubicBezTo>
                    <a:cubicBezTo>
                      <a:pt x="548522" y="355089"/>
                      <a:pt x="447806" y="356845"/>
                      <a:pt x="348261" y="373827"/>
                    </a:cubicBezTo>
                    <a:cubicBezTo>
                      <a:pt x="294975" y="383196"/>
                      <a:pt x="243446" y="396078"/>
                      <a:pt x="195430" y="421843"/>
                    </a:cubicBezTo>
                    <a:cubicBezTo>
                      <a:pt x="177277" y="431797"/>
                      <a:pt x="163224" y="444094"/>
                      <a:pt x="155026" y="464003"/>
                    </a:cubicBezTo>
                    <a:cubicBezTo>
                      <a:pt x="127505" y="531928"/>
                      <a:pt x="100569" y="599267"/>
                      <a:pt x="91786" y="672462"/>
                    </a:cubicBezTo>
                    <a:cubicBezTo>
                      <a:pt x="85930" y="722820"/>
                      <a:pt x="93543" y="773764"/>
                      <a:pt x="96470" y="824122"/>
                    </a:cubicBezTo>
                    <a:cubicBezTo>
                      <a:pt x="101155" y="916640"/>
                      <a:pt x="112281" y="1009158"/>
                      <a:pt x="105254" y="1102262"/>
                    </a:cubicBezTo>
                    <a:cubicBezTo>
                      <a:pt x="73048" y="993348"/>
                      <a:pt x="51968" y="882092"/>
                      <a:pt x="30888" y="770836"/>
                    </a:cubicBezTo>
                    <a:cubicBezTo>
                      <a:pt x="15663" y="697641"/>
                      <a:pt x="-4831" y="624446"/>
                      <a:pt x="1024" y="550666"/>
                    </a:cubicBezTo>
                    <a:cubicBezTo>
                      <a:pt x="5123" y="501479"/>
                      <a:pt x="8637" y="452877"/>
                      <a:pt x="9222" y="403690"/>
                    </a:cubicBezTo>
                    <a:cubicBezTo>
                      <a:pt x="10393" y="310587"/>
                      <a:pt x="73048" y="233878"/>
                      <a:pt x="127505" y="161854"/>
                    </a:cubicBezTo>
                    <a:cubicBezTo>
                      <a:pt x="172008" y="103299"/>
                      <a:pt x="233491" y="72264"/>
                      <a:pt x="299074" y="47085"/>
                    </a:cubicBezTo>
                    <a:cubicBezTo>
                      <a:pt x="470643" y="-18498"/>
                      <a:pt x="642211" y="-15570"/>
                      <a:pt x="810852" y="55868"/>
                    </a:cubicBezTo>
                    <a:cubicBezTo>
                      <a:pt x="929135" y="105641"/>
                      <a:pt x="1002330" y="195817"/>
                      <a:pt x="1032194" y="321127"/>
                    </a:cubicBezTo>
                    <a:cubicBezTo>
                      <a:pt x="1066741" y="466345"/>
                      <a:pt x="1073183" y="611564"/>
                      <a:pt x="1048004" y="757953"/>
                    </a:cubicBezTo>
                    <a:close/>
                  </a:path>
                </a:pathLst>
              </a:custGeom>
              <a:solidFill>
                <a:srgbClr val="2D1F1F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F0B5FE92-8AC5-4716-A408-89AE5E8E495F}"/>
                  </a:ext>
                </a:extLst>
              </p:cNvPr>
              <p:cNvSpPr/>
              <p:nvPr/>
            </p:nvSpPr>
            <p:spPr>
              <a:xfrm>
                <a:off x="8076145" y="5624110"/>
                <a:ext cx="878338" cy="363047"/>
              </a:xfrm>
              <a:custGeom>
                <a:avLst/>
                <a:gdLst>
                  <a:gd name="connsiteX0" fmla="*/ 668708 w 878338"/>
                  <a:gd name="connsiteY0" fmla="*/ 295859 h 363046"/>
                  <a:gd name="connsiteX1" fmla="*/ 247106 w 878338"/>
                  <a:gd name="connsiteY1" fmla="*/ 302886 h 363046"/>
                  <a:gd name="connsiteX2" fmla="*/ 230710 w 878338"/>
                  <a:gd name="connsiteY2" fmla="*/ 294103 h 363046"/>
                  <a:gd name="connsiteX3" fmla="*/ 169812 w 878338"/>
                  <a:gd name="connsiteY3" fmla="*/ 246087 h 363046"/>
                  <a:gd name="connsiteX4" fmla="*/ 3513 w 878338"/>
                  <a:gd name="connsiteY4" fmla="*/ 30601 h 363046"/>
                  <a:gd name="connsiteX5" fmla="*/ 0 w 878338"/>
                  <a:gd name="connsiteY5" fmla="*/ 19475 h 363046"/>
                  <a:gd name="connsiteX6" fmla="*/ 10540 w 878338"/>
                  <a:gd name="connsiteY6" fmla="*/ 27088 h 363046"/>
                  <a:gd name="connsiteX7" fmla="*/ 307418 w 878338"/>
                  <a:gd name="connsiteY7" fmla="*/ 235547 h 363046"/>
                  <a:gd name="connsiteX8" fmla="*/ 423359 w 878338"/>
                  <a:gd name="connsiteY8" fmla="*/ 222664 h 363046"/>
                  <a:gd name="connsiteX9" fmla="*/ 462591 w 878338"/>
                  <a:gd name="connsiteY9" fmla="*/ 219737 h 363046"/>
                  <a:gd name="connsiteX10" fmla="*/ 666951 w 878338"/>
                  <a:gd name="connsiteY10" fmla="*/ 200413 h 363046"/>
                  <a:gd name="connsiteX11" fmla="*/ 869555 w 878338"/>
                  <a:gd name="connsiteY11" fmla="*/ 8935 h 363046"/>
                  <a:gd name="connsiteX12" fmla="*/ 881266 w 878338"/>
                  <a:gd name="connsiteY12" fmla="*/ 152 h 363046"/>
                  <a:gd name="connsiteX13" fmla="*/ 668708 w 878338"/>
                  <a:gd name="connsiteY13" fmla="*/ 295859 h 363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8338" h="363046">
                    <a:moveTo>
                      <a:pt x="668708" y="295859"/>
                    </a:moveTo>
                    <a:cubicBezTo>
                      <a:pt x="529345" y="382522"/>
                      <a:pt x="389396" y="391891"/>
                      <a:pt x="247106" y="302886"/>
                    </a:cubicBezTo>
                    <a:cubicBezTo>
                      <a:pt x="241836" y="299958"/>
                      <a:pt x="236566" y="297030"/>
                      <a:pt x="230710" y="294103"/>
                    </a:cubicBezTo>
                    <a:cubicBezTo>
                      <a:pt x="212558" y="275365"/>
                      <a:pt x="189721" y="262482"/>
                      <a:pt x="169812" y="246087"/>
                    </a:cubicBezTo>
                    <a:cubicBezTo>
                      <a:pt x="96617" y="187531"/>
                      <a:pt x="35134" y="120777"/>
                      <a:pt x="3513" y="30601"/>
                    </a:cubicBezTo>
                    <a:cubicBezTo>
                      <a:pt x="2342" y="27088"/>
                      <a:pt x="1171" y="23574"/>
                      <a:pt x="0" y="19475"/>
                    </a:cubicBezTo>
                    <a:cubicBezTo>
                      <a:pt x="6441" y="18890"/>
                      <a:pt x="7612" y="24160"/>
                      <a:pt x="10540" y="27088"/>
                    </a:cubicBezTo>
                    <a:cubicBezTo>
                      <a:pt x="89005" y="125462"/>
                      <a:pt x="182694" y="203926"/>
                      <a:pt x="307418" y="235547"/>
                    </a:cubicBezTo>
                    <a:cubicBezTo>
                      <a:pt x="346651" y="245501"/>
                      <a:pt x="386469" y="243159"/>
                      <a:pt x="423359" y="222664"/>
                    </a:cubicBezTo>
                    <a:cubicBezTo>
                      <a:pt x="436241" y="215638"/>
                      <a:pt x="449124" y="212710"/>
                      <a:pt x="462591" y="219737"/>
                    </a:cubicBezTo>
                    <a:cubicBezTo>
                      <a:pt x="534615" y="254870"/>
                      <a:pt x="601369" y="240817"/>
                      <a:pt x="666951" y="200413"/>
                    </a:cubicBezTo>
                    <a:cubicBezTo>
                      <a:pt x="747759" y="150055"/>
                      <a:pt x="815684" y="87400"/>
                      <a:pt x="869555" y="8935"/>
                    </a:cubicBezTo>
                    <a:cubicBezTo>
                      <a:pt x="872483" y="4836"/>
                      <a:pt x="874239" y="-1019"/>
                      <a:pt x="881266" y="152"/>
                    </a:cubicBezTo>
                    <a:cubicBezTo>
                      <a:pt x="858430" y="133074"/>
                      <a:pt x="779379" y="225592"/>
                      <a:pt x="668708" y="295859"/>
                    </a:cubicBezTo>
                    <a:close/>
                  </a:path>
                </a:pathLst>
              </a:custGeom>
              <a:solidFill>
                <a:srgbClr val="2D1F1F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DC9C3066-7724-4E0D-B7B7-85B4B2C32BE8}"/>
              </a:ext>
            </a:extLst>
          </p:cNvPr>
          <p:cNvGrpSpPr/>
          <p:nvPr/>
        </p:nvGrpSpPr>
        <p:grpSpPr>
          <a:xfrm>
            <a:off x="7327071" y="4243371"/>
            <a:ext cx="1247857" cy="1247857"/>
            <a:chOff x="5914525" y="3222230"/>
            <a:chExt cx="1741367" cy="1741367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xmlns="" id="{0C01228B-2E48-4E2E-ABAC-C3642B395217}"/>
                </a:ext>
              </a:extLst>
            </p:cNvPr>
            <p:cNvSpPr/>
            <p:nvPr/>
          </p:nvSpPr>
          <p:spPr>
            <a:xfrm>
              <a:off x="5914525" y="3222230"/>
              <a:ext cx="1741367" cy="17413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xmlns="" id="{8AE3239D-AFD7-4E9D-998D-850D91A18BC4}"/>
                </a:ext>
              </a:extLst>
            </p:cNvPr>
            <p:cNvGrpSpPr/>
            <p:nvPr/>
          </p:nvGrpSpPr>
          <p:grpSpPr>
            <a:xfrm>
              <a:off x="6188520" y="3478652"/>
              <a:ext cx="1193376" cy="1228522"/>
              <a:chOff x="6162914" y="3415961"/>
              <a:chExt cx="1193376" cy="1228522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xmlns="" id="{B8642E2B-E707-42CF-96EB-A05AB32C9A09}"/>
                  </a:ext>
                </a:extLst>
              </p:cNvPr>
              <p:cNvSpPr/>
              <p:nvPr/>
            </p:nvSpPr>
            <p:spPr>
              <a:xfrm>
                <a:off x="6461289" y="3415961"/>
                <a:ext cx="605647" cy="1035692"/>
              </a:xfrm>
              <a:custGeom>
                <a:avLst/>
                <a:gdLst>
                  <a:gd name="connsiteX0" fmla="*/ 216364 w 989594"/>
                  <a:gd name="connsiteY0" fmla="*/ 1501182 h 1692265"/>
                  <a:gd name="connsiteX1" fmla="*/ 128530 w 989594"/>
                  <a:gd name="connsiteY1" fmla="*/ 1386412 h 1692265"/>
                  <a:gd name="connsiteX2" fmla="*/ 36597 w 989594"/>
                  <a:gd name="connsiteY2" fmla="*/ 1159215 h 1692265"/>
                  <a:gd name="connsiteX3" fmla="*/ 35426 w 989594"/>
                  <a:gd name="connsiteY3" fmla="*/ 1145162 h 1692265"/>
                  <a:gd name="connsiteX4" fmla="*/ 13175 w 989594"/>
                  <a:gd name="connsiteY4" fmla="*/ 938460 h 1692265"/>
                  <a:gd name="connsiteX5" fmla="*/ 2635 w 989594"/>
                  <a:gd name="connsiteY5" fmla="*/ 839500 h 1692265"/>
                  <a:gd name="connsiteX6" fmla="*/ 6734 w 989594"/>
                  <a:gd name="connsiteY6" fmla="*/ 783872 h 1692265"/>
                  <a:gd name="connsiteX7" fmla="*/ 1464 w 989594"/>
                  <a:gd name="connsiteY7" fmla="*/ 670274 h 1692265"/>
                  <a:gd name="connsiteX8" fmla="*/ 3806 w 989594"/>
                  <a:gd name="connsiteY8" fmla="*/ 643338 h 1692265"/>
                  <a:gd name="connsiteX9" fmla="*/ 1464 w 989594"/>
                  <a:gd name="connsiteY9" fmla="*/ 458301 h 1692265"/>
                  <a:gd name="connsiteX10" fmla="*/ 43624 w 989594"/>
                  <a:gd name="connsiteY10" fmla="*/ 223492 h 1692265"/>
                  <a:gd name="connsiteX11" fmla="*/ 50065 w 989594"/>
                  <a:gd name="connsiteY11" fmla="*/ 206511 h 1692265"/>
                  <a:gd name="connsiteX12" fmla="*/ 65875 w 989594"/>
                  <a:gd name="connsiteY12" fmla="*/ 169035 h 1692265"/>
                  <a:gd name="connsiteX13" fmla="*/ 139656 w 989594"/>
                  <a:gd name="connsiteY13" fmla="*/ 101110 h 1692265"/>
                  <a:gd name="connsiteX14" fmla="*/ 165420 w 989594"/>
                  <a:gd name="connsiteY14" fmla="*/ 85300 h 1692265"/>
                  <a:gd name="connsiteX15" fmla="*/ 296000 w 989594"/>
                  <a:gd name="connsiteY15" fmla="*/ 27915 h 1692265"/>
                  <a:gd name="connsiteX16" fmla="*/ 481037 w 989594"/>
                  <a:gd name="connsiteY16" fmla="*/ 2151 h 1692265"/>
                  <a:gd name="connsiteX17" fmla="*/ 776158 w 989594"/>
                  <a:gd name="connsiteY17" fmla="*/ 57193 h 1692265"/>
                  <a:gd name="connsiteX18" fmla="*/ 900297 w 989594"/>
                  <a:gd name="connsiteY18" fmla="*/ 173720 h 1692265"/>
                  <a:gd name="connsiteX19" fmla="*/ 993401 w 989594"/>
                  <a:gd name="connsiteY19" fmla="*/ 525641 h 1692265"/>
                  <a:gd name="connsiteX20" fmla="*/ 988716 w 989594"/>
                  <a:gd name="connsiteY20" fmla="*/ 647437 h 1692265"/>
                  <a:gd name="connsiteX21" fmla="*/ 991059 w 989594"/>
                  <a:gd name="connsiteY21" fmla="*/ 674958 h 1692265"/>
                  <a:gd name="connsiteX22" fmla="*/ 981690 w 989594"/>
                  <a:gd name="connsiteY22" fmla="*/ 874634 h 1692265"/>
                  <a:gd name="connsiteX23" fmla="*/ 965880 w 989594"/>
                  <a:gd name="connsiteY23" fmla="*/ 953099 h 1692265"/>
                  <a:gd name="connsiteX24" fmla="*/ 955339 w 989594"/>
                  <a:gd name="connsiteY24" fmla="*/ 1105344 h 1692265"/>
                  <a:gd name="connsiteX25" fmla="*/ 911423 w 989594"/>
                  <a:gd name="connsiteY25" fmla="*/ 1322001 h 1692265"/>
                  <a:gd name="connsiteX26" fmla="*/ 832372 w 989594"/>
                  <a:gd name="connsiteY26" fmla="*/ 1481273 h 1692265"/>
                  <a:gd name="connsiteX27" fmla="*/ 810121 w 989594"/>
                  <a:gd name="connsiteY27" fmla="*/ 1511136 h 1692265"/>
                  <a:gd name="connsiteX28" fmla="*/ 777330 w 989594"/>
                  <a:gd name="connsiteY28" fmla="*/ 1555639 h 1692265"/>
                  <a:gd name="connsiteX29" fmla="*/ 644993 w 989594"/>
                  <a:gd name="connsiteY29" fmla="*/ 1663382 h 1692265"/>
                  <a:gd name="connsiteX30" fmla="*/ 517341 w 989594"/>
                  <a:gd name="connsiteY30" fmla="*/ 1692660 h 1692265"/>
                  <a:gd name="connsiteX31" fmla="*/ 304783 w 989594"/>
                  <a:gd name="connsiteY31" fmla="*/ 1592529 h 1692265"/>
                  <a:gd name="connsiteX32" fmla="*/ 231003 w 989594"/>
                  <a:gd name="connsiteY32" fmla="*/ 1524019 h 1692265"/>
                  <a:gd name="connsiteX33" fmla="*/ 216364 w 989594"/>
                  <a:gd name="connsiteY33" fmla="*/ 1501182 h 169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89594" h="1692265">
                    <a:moveTo>
                      <a:pt x="216364" y="1501182"/>
                    </a:moveTo>
                    <a:cubicBezTo>
                      <a:pt x="186501" y="1463120"/>
                      <a:pt x="153709" y="1427987"/>
                      <a:pt x="128530" y="1386412"/>
                    </a:cubicBezTo>
                    <a:cubicBezTo>
                      <a:pt x="85784" y="1316731"/>
                      <a:pt x="59434" y="1272814"/>
                      <a:pt x="36597" y="1159215"/>
                    </a:cubicBezTo>
                    <a:cubicBezTo>
                      <a:pt x="36597" y="1154531"/>
                      <a:pt x="37183" y="1149261"/>
                      <a:pt x="35426" y="1145162"/>
                    </a:cubicBezTo>
                    <a:cubicBezTo>
                      <a:pt x="16103" y="1065526"/>
                      <a:pt x="23130" y="1008141"/>
                      <a:pt x="13175" y="938460"/>
                    </a:cubicBezTo>
                    <a:cubicBezTo>
                      <a:pt x="2635" y="906254"/>
                      <a:pt x="878" y="872877"/>
                      <a:pt x="2635" y="839500"/>
                    </a:cubicBezTo>
                    <a:cubicBezTo>
                      <a:pt x="3806" y="820762"/>
                      <a:pt x="3806" y="802024"/>
                      <a:pt x="6734" y="783872"/>
                    </a:cubicBezTo>
                    <a:cubicBezTo>
                      <a:pt x="12590" y="745225"/>
                      <a:pt x="7319" y="707749"/>
                      <a:pt x="1464" y="670274"/>
                    </a:cubicBezTo>
                    <a:cubicBezTo>
                      <a:pt x="293" y="661490"/>
                      <a:pt x="-2049" y="651536"/>
                      <a:pt x="3806" y="643338"/>
                    </a:cubicBezTo>
                    <a:cubicBezTo>
                      <a:pt x="-878" y="581854"/>
                      <a:pt x="-293" y="520371"/>
                      <a:pt x="1464" y="458301"/>
                    </a:cubicBezTo>
                    <a:cubicBezTo>
                      <a:pt x="4392" y="373981"/>
                      <a:pt x="10247" y="298444"/>
                      <a:pt x="43624" y="223492"/>
                    </a:cubicBezTo>
                    <a:cubicBezTo>
                      <a:pt x="45966" y="218222"/>
                      <a:pt x="51236" y="212952"/>
                      <a:pt x="50065" y="206511"/>
                    </a:cubicBezTo>
                    <a:cubicBezTo>
                      <a:pt x="49480" y="191286"/>
                      <a:pt x="57678" y="179575"/>
                      <a:pt x="65875" y="169035"/>
                    </a:cubicBezTo>
                    <a:cubicBezTo>
                      <a:pt x="81685" y="149712"/>
                      <a:pt x="116233" y="113993"/>
                      <a:pt x="139656" y="101110"/>
                    </a:cubicBezTo>
                    <a:cubicBezTo>
                      <a:pt x="147854" y="94669"/>
                      <a:pt x="156051" y="89399"/>
                      <a:pt x="165420" y="85300"/>
                    </a:cubicBezTo>
                    <a:cubicBezTo>
                      <a:pt x="209337" y="66562"/>
                      <a:pt x="253254" y="48410"/>
                      <a:pt x="296000" y="27915"/>
                    </a:cubicBezTo>
                    <a:cubicBezTo>
                      <a:pt x="355142" y="-191"/>
                      <a:pt x="416625" y="-3119"/>
                      <a:pt x="481037" y="2151"/>
                    </a:cubicBezTo>
                    <a:cubicBezTo>
                      <a:pt x="581753" y="10349"/>
                      <a:pt x="680712" y="22060"/>
                      <a:pt x="776158" y="57193"/>
                    </a:cubicBezTo>
                    <a:cubicBezTo>
                      <a:pt x="830615" y="77688"/>
                      <a:pt x="872776" y="122776"/>
                      <a:pt x="900297" y="173720"/>
                    </a:cubicBezTo>
                    <a:cubicBezTo>
                      <a:pt x="960024" y="283219"/>
                      <a:pt x="998671" y="398574"/>
                      <a:pt x="993401" y="525641"/>
                    </a:cubicBezTo>
                    <a:cubicBezTo>
                      <a:pt x="991644" y="566044"/>
                      <a:pt x="991059" y="606448"/>
                      <a:pt x="988716" y="647437"/>
                    </a:cubicBezTo>
                    <a:cubicBezTo>
                      <a:pt x="993401" y="656220"/>
                      <a:pt x="992815" y="665589"/>
                      <a:pt x="991059" y="674958"/>
                    </a:cubicBezTo>
                    <a:cubicBezTo>
                      <a:pt x="978762" y="741126"/>
                      <a:pt x="983446" y="807880"/>
                      <a:pt x="981690" y="874634"/>
                    </a:cubicBezTo>
                    <a:cubicBezTo>
                      <a:pt x="981104" y="901569"/>
                      <a:pt x="982275" y="929091"/>
                      <a:pt x="965880" y="953099"/>
                    </a:cubicBezTo>
                    <a:cubicBezTo>
                      <a:pt x="951241" y="1002871"/>
                      <a:pt x="955339" y="1053815"/>
                      <a:pt x="955339" y="1105344"/>
                    </a:cubicBezTo>
                    <a:cubicBezTo>
                      <a:pt x="954754" y="1179710"/>
                      <a:pt x="923719" y="1249977"/>
                      <a:pt x="911423" y="1322001"/>
                    </a:cubicBezTo>
                    <a:cubicBezTo>
                      <a:pt x="900882" y="1383484"/>
                      <a:pt x="867506" y="1432671"/>
                      <a:pt x="832372" y="1481273"/>
                    </a:cubicBezTo>
                    <a:cubicBezTo>
                      <a:pt x="825345" y="1491227"/>
                      <a:pt x="817148" y="1501182"/>
                      <a:pt x="810121" y="1511136"/>
                    </a:cubicBezTo>
                    <a:cubicBezTo>
                      <a:pt x="805436" y="1530460"/>
                      <a:pt x="790797" y="1543342"/>
                      <a:pt x="777330" y="1555639"/>
                    </a:cubicBezTo>
                    <a:cubicBezTo>
                      <a:pt x="734584" y="1593700"/>
                      <a:pt x="691838" y="1631176"/>
                      <a:pt x="644993" y="1663382"/>
                    </a:cubicBezTo>
                    <a:cubicBezTo>
                      <a:pt x="606346" y="1689732"/>
                      <a:pt x="561844" y="1693245"/>
                      <a:pt x="517341" y="1692660"/>
                    </a:cubicBezTo>
                    <a:cubicBezTo>
                      <a:pt x="431850" y="1691488"/>
                      <a:pt x="363339" y="1651670"/>
                      <a:pt x="304783" y="1592529"/>
                    </a:cubicBezTo>
                    <a:cubicBezTo>
                      <a:pt x="280776" y="1568521"/>
                      <a:pt x="253840" y="1548612"/>
                      <a:pt x="231003" y="1524019"/>
                    </a:cubicBezTo>
                    <a:cubicBezTo>
                      <a:pt x="224562" y="1517578"/>
                      <a:pt x="216364" y="1511722"/>
                      <a:pt x="216364" y="1501182"/>
                    </a:cubicBezTo>
                    <a:close/>
                  </a:path>
                </a:pathLst>
              </a:custGeom>
              <a:solidFill>
                <a:srgbClr val="714B25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xmlns="" id="{9066C961-C293-491B-B52A-C3431E515CFC}"/>
                  </a:ext>
                </a:extLst>
              </p:cNvPr>
              <p:cNvSpPr/>
              <p:nvPr/>
            </p:nvSpPr>
            <p:spPr>
              <a:xfrm>
                <a:off x="6162914" y="4357786"/>
                <a:ext cx="1193376" cy="286697"/>
              </a:xfrm>
              <a:custGeom>
                <a:avLst/>
                <a:gdLst>
                  <a:gd name="connsiteX0" fmla="*/ 1948526 w 1949911"/>
                  <a:gd name="connsiteY0" fmla="*/ 469970 h 468447"/>
                  <a:gd name="connsiteX1" fmla="*/ 1143968 w 1949911"/>
                  <a:gd name="connsiteY1" fmla="*/ 469970 h 468447"/>
                  <a:gd name="connsiteX2" fmla="*/ 27307 w 1949911"/>
                  <a:gd name="connsiteY2" fmla="*/ 469970 h 468447"/>
                  <a:gd name="connsiteX3" fmla="*/ 2128 w 1949911"/>
                  <a:gd name="connsiteY3" fmla="*/ 440107 h 468447"/>
                  <a:gd name="connsiteX4" fmla="*/ 53071 w 1949911"/>
                  <a:gd name="connsiteY4" fmla="*/ 275565 h 468447"/>
                  <a:gd name="connsiteX5" fmla="*/ 278511 w 1949911"/>
                  <a:gd name="connsiteY5" fmla="*/ 94041 h 468447"/>
                  <a:gd name="connsiteX6" fmla="*/ 557238 w 1949911"/>
                  <a:gd name="connsiteY6" fmla="*/ 6208 h 468447"/>
                  <a:gd name="connsiteX7" fmla="*/ 581831 w 1949911"/>
                  <a:gd name="connsiteY7" fmla="*/ 352 h 468447"/>
                  <a:gd name="connsiteX8" fmla="*/ 596470 w 1949911"/>
                  <a:gd name="connsiteY8" fmla="*/ 29044 h 468447"/>
                  <a:gd name="connsiteX9" fmla="*/ 885151 w 1949911"/>
                  <a:gd name="connsiteY9" fmla="*/ 335877 h 468447"/>
                  <a:gd name="connsiteX10" fmla="*/ 1067259 w 1949911"/>
                  <a:gd name="connsiteY10" fmla="*/ 331193 h 468447"/>
                  <a:gd name="connsiteX11" fmla="*/ 1354769 w 1949911"/>
                  <a:gd name="connsiteY11" fmla="*/ 36071 h 468447"/>
                  <a:gd name="connsiteX12" fmla="*/ 1375849 w 1949911"/>
                  <a:gd name="connsiteY12" fmla="*/ 938 h 468447"/>
                  <a:gd name="connsiteX13" fmla="*/ 1677997 w 1949911"/>
                  <a:gd name="connsiteY13" fmla="*/ 96384 h 468447"/>
                  <a:gd name="connsiteX14" fmla="*/ 1947940 w 1949911"/>
                  <a:gd name="connsiteY14" fmla="*/ 423126 h 468447"/>
                  <a:gd name="connsiteX15" fmla="*/ 1948526 w 1949911"/>
                  <a:gd name="connsiteY15" fmla="*/ 469970 h 46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911" h="468447">
                    <a:moveTo>
                      <a:pt x="1948526" y="469970"/>
                    </a:moveTo>
                    <a:cubicBezTo>
                      <a:pt x="1680340" y="469970"/>
                      <a:pt x="1412154" y="469970"/>
                      <a:pt x="1143968" y="469970"/>
                    </a:cubicBezTo>
                    <a:cubicBezTo>
                      <a:pt x="771552" y="469970"/>
                      <a:pt x="399722" y="469970"/>
                      <a:pt x="27307" y="469970"/>
                    </a:cubicBezTo>
                    <a:cubicBezTo>
                      <a:pt x="-3142" y="469970"/>
                      <a:pt x="-1971" y="469970"/>
                      <a:pt x="2128" y="440107"/>
                    </a:cubicBezTo>
                    <a:cubicBezTo>
                      <a:pt x="10325" y="382722"/>
                      <a:pt x="24964" y="327094"/>
                      <a:pt x="53071" y="275565"/>
                    </a:cubicBezTo>
                    <a:cubicBezTo>
                      <a:pt x="103429" y="184803"/>
                      <a:pt x="178381" y="122734"/>
                      <a:pt x="278511" y="94041"/>
                    </a:cubicBezTo>
                    <a:cubicBezTo>
                      <a:pt x="372201" y="67691"/>
                      <a:pt x="464134" y="34900"/>
                      <a:pt x="557238" y="6208"/>
                    </a:cubicBezTo>
                    <a:cubicBezTo>
                      <a:pt x="565435" y="3865"/>
                      <a:pt x="573048" y="-1405"/>
                      <a:pt x="581831" y="352"/>
                    </a:cubicBezTo>
                    <a:cubicBezTo>
                      <a:pt x="591786" y="7379"/>
                      <a:pt x="592371" y="19090"/>
                      <a:pt x="596470" y="29044"/>
                    </a:cubicBezTo>
                    <a:cubicBezTo>
                      <a:pt x="650341" y="171335"/>
                      <a:pt x="744031" y="274394"/>
                      <a:pt x="885151" y="335877"/>
                    </a:cubicBezTo>
                    <a:cubicBezTo>
                      <a:pt x="948391" y="363399"/>
                      <a:pt x="1005776" y="359885"/>
                      <a:pt x="1067259" y="331193"/>
                    </a:cubicBezTo>
                    <a:cubicBezTo>
                      <a:pt x="1200181" y="267952"/>
                      <a:pt x="1296213" y="170750"/>
                      <a:pt x="1354769" y="36071"/>
                    </a:cubicBezTo>
                    <a:cubicBezTo>
                      <a:pt x="1360039" y="23774"/>
                      <a:pt x="1362381" y="8550"/>
                      <a:pt x="1375849" y="938"/>
                    </a:cubicBezTo>
                    <a:cubicBezTo>
                      <a:pt x="1477151" y="31972"/>
                      <a:pt x="1577281" y="64763"/>
                      <a:pt x="1677997" y="96384"/>
                    </a:cubicBezTo>
                    <a:cubicBezTo>
                      <a:pt x="1836684" y="146742"/>
                      <a:pt x="1922761" y="260926"/>
                      <a:pt x="1947940" y="423126"/>
                    </a:cubicBezTo>
                    <a:cubicBezTo>
                      <a:pt x="1950282" y="438350"/>
                      <a:pt x="1958480" y="454160"/>
                      <a:pt x="1948526" y="46997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xmlns="" id="{C5963E67-371E-4F8A-8BA8-896715128485}"/>
                  </a:ext>
                </a:extLst>
              </p:cNvPr>
              <p:cNvSpPr/>
              <p:nvPr/>
            </p:nvSpPr>
            <p:spPr>
              <a:xfrm>
                <a:off x="6413005" y="3571603"/>
                <a:ext cx="696472" cy="1011170"/>
              </a:xfrm>
              <a:custGeom>
                <a:avLst/>
                <a:gdLst>
                  <a:gd name="connsiteX0" fmla="*/ 252462 w 1016287"/>
                  <a:gd name="connsiteY0" fmla="*/ 1114041 h 1475493"/>
                  <a:gd name="connsiteX1" fmla="*/ 373260 w 1016287"/>
                  <a:gd name="connsiteY1" fmla="*/ 1223335 h 1475493"/>
                  <a:gd name="connsiteX2" fmla="*/ 608580 w 1016287"/>
                  <a:gd name="connsiteY2" fmla="*/ 1265692 h 1475493"/>
                  <a:gd name="connsiteX3" fmla="*/ 689111 w 1016287"/>
                  <a:gd name="connsiteY3" fmla="*/ 1210261 h 1475493"/>
                  <a:gd name="connsiteX4" fmla="*/ 782716 w 1016287"/>
                  <a:gd name="connsiteY4" fmla="*/ 1121885 h 1475493"/>
                  <a:gd name="connsiteX5" fmla="*/ 862726 w 1016287"/>
                  <a:gd name="connsiteY5" fmla="*/ 1147509 h 1475493"/>
                  <a:gd name="connsiteX6" fmla="*/ 687543 w 1016287"/>
                  <a:gd name="connsiteY6" fmla="*/ 1389628 h 1475493"/>
                  <a:gd name="connsiteX7" fmla="*/ 520727 w 1016287"/>
                  <a:gd name="connsiteY7" fmla="*/ 1472774 h 1475493"/>
                  <a:gd name="connsiteX8" fmla="*/ 491966 w 1016287"/>
                  <a:gd name="connsiteY8" fmla="*/ 1473819 h 1475493"/>
                  <a:gd name="connsiteX9" fmla="*/ 154673 w 1016287"/>
                  <a:gd name="connsiteY9" fmla="*/ 1148555 h 1475493"/>
                  <a:gd name="connsiteX10" fmla="*/ 252462 w 1016287"/>
                  <a:gd name="connsiteY10" fmla="*/ 1114041 h 1475493"/>
                  <a:gd name="connsiteX11" fmla="*/ 943780 w 1016287"/>
                  <a:gd name="connsiteY11" fmla="*/ 350558 h 1475493"/>
                  <a:gd name="connsiteX12" fmla="*/ 999211 w 1016287"/>
                  <a:gd name="connsiteY12" fmla="*/ 378797 h 1475493"/>
                  <a:gd name="connsiteX13" fmla="*/ 1002348 w 1016287"/>
                  <a:gd name="connsiteY13" fmla="*/ 515806 h 1475493"/>
                  <a:gd name="connsiteX14" fmla="*/ 945871 w 1016287"/>
                  <a:gd name="connsiteY14" fmla="*/ 609934 h 1475493"/>
                  <a:gd name="connsiteX15" fmla="*/ 923385 w 1016287"/>
                  <a:gd name="connsiteY15" fmla="*/ 623531 h 1475493"/>
                  <a:gd name="connsiteX16" fmla="*/ 930707 w 1016287"/>
                  <a:gd name="connsiteY16" fmla="*/ 447301 h 1475493"/>
                  <a:gd name="connsiteX17" fmla="*/ 943780 w 1016287"/>
                  <a:gd name="connsiteY17" fmla="*/ 350558 h 1475493"/>
                  <a:gd name="connsiteX18" fmla="*/ 63159 w 1016287"/>
                  <a:gd name="connsiteY18" fmla="*/ 346899 h 1475493"/>
                  <a:gd name="connsiteX19" fmla="*/ 70480 w 1016287"/>
                  <a:gd name="connsiteY19" fmla="*/ 509008 h 1475493"/>
                  <a:gd name="connsiteX20" fmla="*/ 71526 w 1016287"/>
                  <a:gd name="connsiteY20" fmla="*/ 610980 h 1475493"/>
                  <a:gd name="connsiteX21" fmla="*/ 408 w 1016287"/>
                  <a:gd name="connsiteY21" fmla="*/ 428476 h 1475493"/>
                  <a:gd name="connsiteX22" fmla="*/ 63159 w 1016287"/>
                  <a:gd name="connsiteY22" fmla="*/ 346899 h 1475493"/>
                  <a:gd name="connsiteX23" fmla="*/ 537330 w 1016287"/>
                  <a:gd name="connsiteY23" fmla="*/ 781 h 1475493"/>
                  <a:gd name="connsiteX24" fmla="*/ 739313 w 1016287"/>
                  <a:gd name="connsiteY24" fmla="*/ 33138 h 1475493"/>
                  <a:gd name="connsiteX25" fmla="*/ 745589 w 1016287"/>
                  <a:gd name="connsiteY25" fmla="*/ 34707 h 1475493"/>
                  <a:gd name="connsiteX26" fmla="*/ 861157 w 1016287"/>
                  <a:gd name="connsiteY26" fmla="*/ 147660 h 1475493"/>
                  <a:gd name="connsiteX27" fmla="*/ 898285 w 1016287"/>
                  <a:gd name="connsiteY27" fmla="*/ 393962 h 1475493"/>
                  <a:gd name="connsiteX28" fmla="*/ 848083 w 1016287"/>
                  <a:gd name="connsiteY28" fmla="*/ 644970 h 1475493"/>
                  <a:gd name="connsiteX29" fmla="*/ 811478 w 1016287"/>
                  <a:gd name="connsiteY29" fmla="*/ 744850 h 1475493"/>
                  <a:gd name="connsiteX30" fmla="*/ 787423 w 1016287"/>
                  <a:gd name="connsiteY30" fmla="*/ 767859 h 1475493"/>
                  <a:gd name="connsiteX31" fmla="*/ 758661 w 1016287"/>
                  <a:gd name="connsiteY31" fmla="*/ 747987 h 1475493"/>
                  <a:gd name="connsiteX32" fmla="*/ 553149 w 1016287"/>
                  <a:gd name="connsiteY32" fmla="*/ 653859 h 1475493"/>
                  <a:gd name="connsiteX33" fmla="*/ 505038 w 1016287"/>
                  <a:gd name="connsiteY33" fmla="*/ 677914 h 1475493"/>
                  <a:gd name="connsiteX34" fmla="*/ 566222 w 1016287"/>
                  <a:gd name="connsiteY34" fmla="*/ 687327 h 1475493"/>
                  <a:gd name="connsiteX35" fmla="*/ 636295 w 1016287"/>
                  <a:gd name="connsiteY35" fmla="*/ 775180 h 1475493"/>
                  <a:gd name="connsiteX36" fmla="*/ 605965 w 1016287"/>
                  <a:gd name="connsiteY36" fmla="*/ 844207 h 1475493"/>
                  <a:gd name="connsiteX37" fmla="*/ 403066 w 1016287"/>
                  <a:gd name="connsiteY37" fmla="*/ 846822 h 1475493"/>
                  <a:gd name="connsiteX38" fmla="*/ 421369 w 1016287"/>
                  <a:gd name="connsiteY38" fmla="*/ 694648 h 1475493"/>
                  <a:gd name="connsiteX39" fmla="*/ 500332 w 1016287"/>
                  <a:gd name="connsiteY39" fmla="*/ 678437 h 1475493"/>
                  <a:gd name="connsiteX40" fmla="*/ 278086 w 1016287"/>
                  <a:gd name="connsiteY40" fmla="*/ 704061 h 1475493"/>
                  <a:gd name="connsiteX41" fmla="*/ 245663 w 1016287"/>
                  <a:gd name="connsiteY41" fmla="*/ 750079 h 1475493"/>
                  <a:gd name="connsiteX42" fmla="*/ 220040 w 1016287"/>
                  <a:gd name="connsiteY42" fmla="*/ 767859 h 1475493"/>
                  <a:gd name="connsiteX43" fmla="*/ 195985 w 1016287"/>
                  <a:gd name="connsiteY43" fmla="*/ 747987 h 1475493"/>
                  <a:gd name="connsiteX44" fmla="*/ 106563 w 1016287"/>
                  <a:gd name="connsiteY44" fmla="*/ 493841 h 1475493"/>
                  <a:gd name="connsiteX45" fmla="*/ 104995 w 1016287"/>
                  <a:gd name="connsiteY45" fmla="*/ 481291 h 1475493"/>
                  <a:gd name="connsiteX46" fmla="*/ 121729 w 1016287"/>
                  <a:gd name="connsiteY46" fmla="*/ 239173 h 1475493"/>
                  <a:gd name="connsiteX47" fmla="*/ 168269 w 1016287"/>
                  <a:gd name="connsiteY47" fmla="*/ 90138 h 1475493"/>
                  <a:gd name="connsiteX48" fmla="*/ 197554 w 1016287"/>
                  <a:gd name="connsiteY48" fmla="*/ 61376 h 1475493"/>
                  <a:gd name="connsiteX49" fmla="*/ 332993 w 1016287"/>
                  <a:gd name="connsiteY49" fmla="*/ 14312 h 1475493"/>
                  <a:gd name="connsiteX50" fmla="*/ 537330 w 1016287"/>
                  <a:gd name="connsiteY50" fmla="*/ 781 h 1475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016287" h="1475493">
                    <a:moveTo>
                      <a:pt x="252462" y="1114041"/>
                    </a:moveTo>
                    <a:cubicBezTo>
                      <a:pt x="292728" y="1150647"/>
                      <a:pt x="331425" y="1188821"/>
                      <a:pt x="373260" y="1223335"/>
                    </a:cubicBezTo>
                    <a:cubicBezTo>
                      <a:pt x="443333" y="1280857"/>
                      <a:pt x="522818" y="1293408"/>
                      <a:pt x="608580" y="1265692"/>
                    </a:cubicBezTo>
                    <a:cubicBezTo>
                      <a:pt x="640478" y="1255234"/>
                      <a:pt x="663488" y="1230133"/>
                      <a:pt x="689111" y="1210261"/>
                    </a:cubicBezTo>
                    <a:cubicBezTo>
                      <a:pt x="723103" y="1183591"/>
                      <a:pt x="754478" y="1153785"/>
                      <a:pt x="782716" y="1121885"/>
                    </a:cubicBezTo>
                    <a:cubicBezTo>
                      <a:pt x="809386" y="1130252"/>
                      <a:pt x="836056" y="1139142"/>
                      <a:pt x="862726" y="1147509"/>
                    </a:cubicBezTo>
                    <a:cubicBezTo>
                      <a:pt x="827166" y="1244775"/>
                      <a:pt x="770689" y="1326876"/>
                      <a:pt x="687543" y="1389628"/>
                    </a:cubicBezTo>
                    <a:cubicBezTo>
                      <a:pt x="637341" y="1427801"/>
                      <a:pt x="581387" y="1454995"/>
                      <a:pt x="520727" y="1472774"/>
                    </a:cubicBezTo>
                    <a:cubicBezTo>
                      <a:pt x="510791" y="1475912"/>
                      <a:pt x="501379" y="1476434"/>
                      <a:pt x="491966" y="1473819"/>
                    </a:cubicBezTo>
                    <a:cubicBezTo>
                      <a:pt x="318352" y="1429371"/>
                      <a:pt x="206443" y="1319555"/>
                      <a:pt x="154673" y="1148555"/>
                    </a:cubicBezTo>
                    <a:cubicBezTo>
                      <a:pt x="185526" y="1131298"/>
                      <a:pt x="221086" y="1128160"/>
                      <a:pt x="252462" y="1114041"/>
                    </a:cubicBezTo>
                    <a:close/>
                    <a:moveTo>
                      <a:pt x="943780" y="350558"/>
                    </a:moveTo>
                    <a:cubicBezTo>
                      <a:pt x="964697" y="344283"/>
                      <a:pt x="985615" y="354742"/>
                      <a:pt x="999211" y="378797"/>
                    </a:cubicBezTo>
                    <a:cubicBezTo>
                      <a:pt x="1024312" y="424292"/>
                      <a:pt x="1018560" y="470311"/>
                      <a:pt x="1002348" y="515806"/>
                    </a:cubicBezTo>
                    <a:cubicBezTo>
                      <a:pt x="989798" y="550843"/>
                      <a:pt x="970972" y="582219"/>
                      <a:pt x="945871" y="609934"/>
                    </a:cubicBezTo>
                    <a:cubicBezTo>
                      <a:pt x="940119" y="616733"/>
                      <a:pt x="932798" y="621962"/>
                      <a:pt x="923385" y="623531"/>
                    </a:cubicBezTo>
                    <a:cubicBezTo>
                      <a:pt x="932275" y="565485"/>
                      <a:pt x="932275" y="506394"/>
                      <a:pt x="930707" y="447301"/>
                    </a:cubicBezTo>
                    <a:cubicBezTo>
                      <a:pt x="930183" y="414880"/>
                      <a:pt x="937504" y="382457"/>
                      <a:pt x="943780" y="350558"/>
                    </a:cubicBezTo>
                    <a:close/>
                    <a:moveTo>
                      <a:pt x="63159" y="346899"/>
                    </a:moveTo>
                    <a:cubicBezTo>
                      <a:pt x="76755" y="400238"/>
                      <a:pt x="75709" y="454623"/>
                      <a:pt x="70480" y="509008"/>
                    </a:cubicBezTo>
                    <a:cubicBezTo>
                      <a:pt x="66819" y="542998"/>
                      <a:pt x="73094" y="576989"/>
                      <a:pt x="71526" y="610980"/>
                    </a:cubicBezTo>
                    <a:cubicBezTo>
                      <a:pt x="24462" y="559210"/>
                      <a:pt x="-3776" y="500118"/>
                      <a:pt x="408" y="428476"/>
                    </a:cubicBezTo>
                    <a:cubicBezTo>
                      <a:pt x="2499" y="393440"/>
                      <a:pt x="26031" y="346375"/>
                      <a:pt x="63159" y="346899"/>
                    </a:cubicBezTo>
                    <a:close/>
                    <a:moveTo>
                      <a:pt x="537330" y="781"/>
                    </a:moveTo>
                    <a:cubicBezTo>
                      <a:pt x="605050" y="3592"/>
                      <a:pt x="672378" y="14051"/>
                      <a:pt x="739313" y="33138"/>
                    </a:cubicBezTo>
                    <a:cubicBezTo>
                      <a:pt x="741405" y="33661"/>
                      <a:pt x="743496" y="34184"/>
                      <a:pt x="745589" y="34707"/>
                    </a:cubicBezTo>
                    <a:cubicBezTo>
                      <a:pt x="804680" y="51441"/>
                      <a:pt x="842331" y="84908"/>
                      <a:pt x="861157" y="147660"/>
                    </a:cubicBezTo>
                    <a:cubicBezTo>
                      <a:pt x="885212" y="228715"/>
                      <a:pt x="888873" y="310815"/>
                      <a:pt x="898285" y="393962"/>
                    </a:cubicBezTo>
                    <a:cubicBezTo>
                      <a:pt x="908744" y="484952"/>
                      <a:pt x="874753" y="563392"/>
                      <a:pt x="848083" y="644970"/>
                    </a:cubicBezTo>
                    <a:cubicBezTo>
                      <a:pt x="837102" y="678437"/>
                      <a:pt x="824028" y="711382"/>
                      <a:pt x="811478" y="744850"/>
                    </a:cubicBezTo>
                    <a:cubicBezTo>
                      <a:pt x="807294" y="756354"/>
                      <a:pt x="801542" y="766290"/>
                      <a:pt x="787423" y="767859"/>
                    </a:cubicBezTo>
                    <a:cubicBezTo>
                      <a:pt x="771735" y="769428"/>
                      <a:pt x="765460" y="758969"/>
                      <a:pt x="758661" y="747987"/>
                    </a:cubicBezTo>
                    <a:cubicBezTo>
                      <a:pt x="710552" y="666410"/>
                      <a:pt x="633157" y="630850"/>
                      <a:pt x="553149" y="653859"/>
                    </a:cubicBezTo>
                    <a:cubicBezTo>
                      <a:pt x="536937" y="658565"/>
                      <a:pt x="521250" y="664318"/>
                      <a:pt x="505038" y="677914"/>
                    </a:cubicBezTo>
                    <a:cubicBezTo>
                      <a:pt x="528048" y="678960"/>
                      <a:pt x="547397" y="681575"/>
                      <a:pt x="566222" y="687327"/>
                    </a:cubicBezTo>
                    <a:cubicBezTo>
                      <a:pt x="609625" y="700924"/>
                      <a:pt x="629497" y="733345"/>
                      <a:pt x="636295" y="775180"/>
                    </a:cubicBezTo>
                    <a:cubicBezTo>
                      <a:pt x="641002" y="803941"/>
                      <a:pt x="628974" y="826950"/>
                      <a:pt x="605965" y="844207"/>
                    </a:cubicBezTo>
                    <a:cubicBezTo>
                      <a:pt x="551580" y="884995"/>
                      <a:pt x="459020" y="886564"/>
                      <a:pt x="403066" y="846822"/>
                    </a:cubicBezTo>
                    <a:cubicBezTo>
                      <a:pt x="350250" y="809170"/>
                      <a:pt x="360187" y="726025"/>
                      <a:pt x="421369" y="694648"/>
                    </a:cubicBezTo>
                    <a:cubicBezTo>
                      <a:pt x="444901" y="682621"/>
                      <a:pt x="470002" y="678437"/>
                      <a:pt x="500332" y="678437"/>
                    </a:cubicBezTo>
                    <a:cubicBezTo>
                      <a:pt x="432874" y="628759"/>
                      <a:pt x="335608" y="641309"/>
                      <a:pt x="278086" y="704061"/>
                    </a:cubicBezTo>
                    <a:cubicBezTo>
                      <a:pt x="265535" y="718180"/>
                      <a:pt x="254554" y="733345"/>
                      <a:pt x="245663" y="750079"/>
                    </a:cubicBezTo>
                    <a:cubicBezTo>
                      <a:pt x="240435" y="760537"/>
                      <a:pt x="233113" y="768382"/>
                      <a:pt x="220040" y="767859"/>
                    </a:cubicBezTo>
                    <a:cubicBezTo>
                      <a:pt x="206967" y="767336"/>
                      <a:pt x="200691" y="759492"/>
                      <a:pt x="195985" y="747987"/>
                    </a:cubicBezTo>
                    <a:cubicBezTo>
                      <a:pt x="161994" y="664841"/>
                      <a:pt x="132710" y="579603"/>
                      <a:pt x="106563" y="493841"/>
                    </a:cubicBezTo>
                    <a:cubicBezTo>
                      <a:pt x="105517" y="489658"/>
                      <a:pt x="104471" y="485474"/>
                      <a:pt x="104995" y="481291"/>
                    </a:cubicBezTo>
                    <a:cubicBezTo>
                      <a:pt x="110747" y="400236"/>
                      <a:pt x="107609" y="319182"/>
                      <a:pt x="121729" y="239173"/>
                    </a:cubicBezTo>
                    <a:cubicBezTo>
                      <a:pt x="130618" y="187926"/>
                      <a:pt x="148921" y="138770"/>
                      <a:pt x="168269" y="90138"/>
                    </a:cubicBezTo>
                    <a:cubicBezTo>
                      <a:pt x="173499" y="76018"/>
                      <a:pt x="186049" y="68697"/>
                      <a:pt x="197554" y="61376"/>
                    </a:cubicBezTo>
                    <a:cubicBezTo>
                      <a:pt x="238866" y="34707"/>
                      <a:pt x="285407" y="22156"/>
                      <a:pt x="332993" y="14312"/>
                    </a:cubicBezTo>
                    <a:cubicBezTo>
                      <a:pt x="401498" y="2808"/>
                      <a:pt x="469610" y="-2030"/>
                      <a:pt x="537330" y="781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7D920363-D4CA-4437-B86D-A00F14D74C9B}"/>
              </a:ext>
            </a:extLst>
          </p:cNvPr>
          <p:cNvCxnSpPr>
            <a:cxnSpLocks/>
            <a:stCxn id="27" idx="7"/>
            <a:endCxn id="111" idx="2"/>
          </p:cNvCxnSpPr>
          <p:nvPr/>
        </p:nvCxnSpPr>
        <p:spPr>
          <a:xfrm flipV="1">
            <a:off x="3058887" y="795527"/>
            <a:ext cx="1173284" cy="20206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xmlns="" id="{644B8488-C121-43A9-99D0-1B28A12DA551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3037867" y="2263299"/>
            <a:ext cx="698949" cy="107200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xmlns="" id="{82E6A462-67EB-4176-8697-725D3121EF47}"/>
              </a:ext>
            </a:extLst>
          </p:cNvPr>
          <p:cNvCxnSpPr>
            <a:cxnSpLocks/>
            <a:stCxn id="114" idx="4"/>
            <a:endCxn id="112" idx="7"/>
          </p:cNvCxnSpPr>
          <p:nvPr/>
        </p:nvCxnSpPr>
        <p:spPr>
          <a:xfrm flipH="1">
            <a:off x="4870878" y="4552894"/>
            <a:ext cx="709951" cy="135231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xmlns="" id="{D291B115-C794-40CA-BF01-8989E048B844}"/>
              </a:ext>
            </a:extLst>
          </p:cNvPr>
          <p:cNvCxnSpPr>
            <a:cxnSpLocks/>
            <a:stCxn id="56" idx="4"/>
            <a:endCxn id="54" idx="0"/>
          </p:cNvCxnSpPr>
          <p:nvPr/>
        </p:nvCxnSpPr>
        <p:spPr>
          <a:xfrm flipH="1">
            <a:off x="7951000" y="3327426"/>
            <a:ext cx="129695" cy="9159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xmlns="" id="{473895CB-8F32-44BA-9082-7724AA0E2D1C}"/>
              </a:ext>
            </a:extLst>
          </p:cNvPr>
          <p:cNvCxnSpPr>
            <a:cxnSpLocks/>
            <a:stCxn id="3" idx="3"/>
            <a:endCxn id="55" idx="7"/>
          </p:cNvCxnSpPr>
          <p:nvPr/>
        </p:nvCxnSpPr>
        <p:spPr>
          <a:xfrm flipH="1">
            <a:off x="4208141" y="3379314"/>
            <a:ext cx="475310" cy="15121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xmlns="" id="{8214C6B6-77F1-4AE1-A659-5D88F3151B82}"/>
              </a:ext>
            </a:extLst>
          </p:cNvPr>
          <p:cNvCxnSpPr>
            <a:cxnSpLocks/>
            <a:stCxn id="56" idx="1"/>
            <a:endCxn id="117" idx="6"/>
          </p:cNvCxnSpPr>
          <p:nvPr/>
        </p:nvCxnSpPr>
        <p:spPr>
          <a:xfrm flipH="1" flipV="1">
            <a:off x="6208183" y="1894661"/>
            <a:ext cx="1535663" cy="61954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xmlns="" id="{D40710CF-8296-4333-A9E6-819BF3F8C626}"/>
              </a:ext>
            </a:extLst>
          </p:cNvPr>
          <p:cNvCxnSpPr>
            <a:cxnSpLocks/>
            <a:stCxn id="54" idx="1"/>
            <a:endCxn id="115" idx="5"/>
          </p:cNvCxnSpPr>
          <p:nvPr/>
        </p:nvCxnSpPr>
        <p:spPr>
          <a:xfrm flipH="1" flipV="1">
            <a:off x="6718468" y="3251084"/>
            <a:ext cx="791347" cy="1175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xmlns="" id="{0E21600D-D255-47B7-AED6-0552E522933C}"/>
              </a:ext>
            </a:extLst>
          </p:cNvPr>
          <p:cNvSpPr/>
          <p:nvPr/>
        </p:nvSpPr>
        <p:spPr>
          <a:xfrm>
            <a:off x="4232171" y="642894"/>
            <a:ext cx="305266" cy="3052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xmlns="" id="{45E4924C-EF28-4D15-B5F7-3649F1E9BEB1}"/>
              </a:ext>
            </a:extLst>
          </p:cNvPr>
          <p:cNvSpPr/>
          <p:nvPr/>
        </p:nvSpPr>
        <p:spPr>
          <a:xfrm>
            <a:off x="4740399" y="5882820"/>
            <a:ext cx="152866" cy="1528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xmlns="" id="{379CF290-E381-4F82-8C77-AA30FCE6177A}"/>
              </a:ext>
            </a:extLst>
          </p:cNvPr>
          <p:cNvSpPr/>
          <p:nvPr/>
        </p:nvSpPr>
        <p:spPr>
          <a:xfrm>
            <a:off x="1080560" y="3000081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xmlns="" id="{86EFE35E-CB4B-4E4F-96FD-8CDBFB9027E4}"/>
              </a:ext>
            </a:extLst>
          </p:cNvPr>
          <p:cNvSpPr/>
          <p:nvPr/>
        </p:nvSpPr>
        <p:spPr>
          <a:xfrm>
            <a:off x="5468051" y="4327338"/>
            <a:ext cx="225556" cy="2255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xmlns="" id="{8BE943A0-BF81-4E3F-B9A1-88E846B80DD5}"/>
              </a:ext>
            </a:extLst>
          </p:cNvPr>
          <p:cNvSpPr/>
          <p:nvPr/>
        </p:nvSpPr>
        <p:spPr>
          <a:xfrm>
            <a:off x="6531128" y="3063744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xmlns="" id="{09F0199D-F940-4A6A-9F2B-77ADDA17E0CC}"/>
              </a:ext>
            </a:extLst>
          </p:cNvPr>
          <p:cNvSpPr/>
          <p:nvPr/>
        </p:nvSpPr>
        <p:spPr>
          <a:xfrm>
            <a:off x="6974537" y="860838"/>
            <a:ext cx="219482" cy="219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xmlns="" id="{01DDFEE9-2A16-4D69-AB6F-406BE040D946}"/>
              </a:ext>
            </a:extLst>
          </p:cNvPr>
          <p:cNvSpPr/>
          <p:nvPr/>
        </p:nvSpPr>
        <p:spPr>
          <a:xfrm>
            <a:off x="6051993" y="1816566"/>
            <a:ext cx="156190" cy="156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23">
            <a:extLst>
              <a:ext uri="{FF2B5EF4-FFF2-40B4-BE49-F238E27FC236}">
                <a16:creationId xmlns:a16="http://schemas.microsoft.com/office/drawing/2014/main" xmlns="" id="{591A26A0-70AD-4690-819B-2484FB72F9B9}"/>
              </a:ext>
            </a:extLst>
          </p:cNvPr>
          <p:cNvSpPr>
            <a:spLocks noChangeAspect="1"/>
          </p:cNvSpPr>
          <p:nvPr/>
        </p:nvSpPr>
        <p:spPr>
          <a:xfrm flipH="1">
            <a:off x="1624630" y="4673975"/>
            <a:ext cx="1129850" cy="718890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isometricTopUp">
              <a:rot lat="19500000" lon="18000000" rev="3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xmlns="" id="{9A86EFA3-F62B-4F80-BFC1-4EE4C749CB8D}"/>
              </a:ext>
            </a:extLst>
          </p:cNvPr>
          <p:cNvCxnSpPr>
            <a:cxnSpLocks/>
            <a:stCxn id="113" idx="4"/>
          </p:cNvCxnSpPr>
          <p:nvPr/>
        </p:nvCxnSpPr>
        <p:spPr>
          <a:xfrm>
            <a:off x="1190301" y="3219563"/>
            <a:ext cx="764000" cy="144884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xmlns="" id="{3DF331C0-36C6-45D4-A4AB-FD0210D2D555}"/>
              </a:ext>
            </a:extLst>
          </p:cNvPr>
          <p:cNvCxnSpPr>
            <a:cxnSpLocks/>
            <a:stCxn id="27" idx="3"/>
            <a:endCxn id="113" idx="0"/>
          </p:cNvCxnSpPr>
          <p:nvPr/>
        </p:nvCxnSpPr>
        <p:spPr>
          <a:xfrm flipH="1">
            <a:off x="1190301" y="2156870"/>
            <a:ext cx="709303" cy="8432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xmlns="" id="{6943F5EC-3792-4223-B9D2-772813E69E71}"/>
              </a:ext>
            </a:extLst>
          </p:cNvPr>
          <p:cNvCxnSpPr>
            <a:cxnSpLocks/>
            <a:stCxn id="55" idx="3"/>
          </p:cNvCxnSpPr>
          <p:nvPr/>
        </p:nvCxnSpPr>
        <p:spPr>
          <a:xfrm flipH="1">
            <a:off x="2508320" y="4473183"/>
            <a:ext cx="757170" cy="3033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xmlns="" id="{5DDC8BCF-DDF5-4702-809A-5E4E24FF4D2B}"/>
              </a:ext>
            </a:extLst>
          </p:cNvPr>
          <p:cNvCxnSpPr>
            <a:cxnSpLocks/>
            <a:stCxn id="114" idx="2"/>
            <a:endCxn id="55" idx="6"/>
          </p:cNvCxnSpPr>
          <p:nvPr/>
        </p:nvCxnSpPr>
        <p:spPr>
          <a:xfrm flipH="1" flipV="1">
            <a:off x="4403370" y="4001858"/>
            <a:ext cx="1064681" cy="4382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xmlns="" id="{6ED2D144-20CA-4593-AB24-778A783B6DA6}"/>
              </a:ext>
            </a:extLst>
          </p:cNvPr>
          <p:cNvCxnSpPr>
            <a:cxnSpLocks/>
            <a:stCxn id="114" idx="6"/>
            <a:endCxn id="54" idx="2"/>
          </p:cNvCxnSpPr>
          <p:nvPr/>
        </p:nvCxnSpPr>
        <p:spPr>
          <a:xfrm>
            <a:off x="5693607" y="4440116"/>
            <a:ext cx="1633464" cy="4271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xmlns="" id="{B72FAB9B-4D2A-4916-8E05-AE89FA6F7FD7}"/>
              </a:ext>
            </a:extLst>
          </p:cNvPr>
          <p:cNvCxnSpPr>
            <a:cxnSpLocks/>
            <a:stCxn id="117" idx="3"/>
            <a:endCxn id="3" idx="7"/>
          </p:cNvCxnSpPr>
          <p:nvPr/>
        </p:nvCxnSpPr>
        <p:spPr>
          <a:xfrm flipH="1">
            <a:off x="5554737" y="1949883"/>
            <a:ext cx="520129" cy="5581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xmlns="" id="{4E280BE1-6589-4F4D-953C-A5C9000F0DE0}"/>
              </a:ext>
            </a:extLst>
          </p:cNvPr>
          <p:cNvCxnSpPr>
            <a:cxnSpLocks/>
            <a:stCxn id="117" idx="3"/>
            <a:endCxn id="3" idx="7"/>
          </p:cNvCxnSpPr>
          <p:nvPr/>
        </p:nvCxnSpPr>
        <p:spPr>
          <a:xfrm flipH="1">
            <a:off x="5554737" y="1949883"/>
            <a:ext cx="520129" cy="5581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xmlns="" id="{90156A78-77BC-4CAE-BA98-ACD4B3FB5F5E}"/>
              </a:ext>
            </a:extLst>
          </p:cNvPr>
          <p:cNvCxnSpPr>
            <a:cxnSpLocks/>
            <a:stCxn id="116" idx="2"/>
            <a:endCxn id="111" idx="6"/>
          </p:cNvCxnSpPr>
          <p:nvPr/>
        </p:nvCxnSpPr>
        <p:spPr>
          <a:xfrm flipH="1" flipV="1">
            <a:off x="4537437" y="795527"/>
            <a:ext cx="2437100" cy="1750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xmlns="" id="{238E8F51-18A2-4383-A52A-094A946DEDBB}"/>
              </a:ext>
            </a:extLst>
          </p:cNvPr>
          <p:cNvCxnSpPr>
            <a:cxnSpLocks/>
            <a:stCxn id="111" idx="4"/>
            <a:endCxn id="3" idx="0"/>
          </p:cNvCxnSpPr>
          <p:nvPr/>
        </p:nvCxnSpPr>
        <p:spPr>
          <a:xfrm>
            <a:off x="4384804" y="948160"/>
            <a:ext cx="734290" cy="137941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xmlns="" id="{E549BA6D-5E11-4B2C-936F-1D32DF9A80AD}"/>
              </a:ext>
            </a:extLst>
          </p:cNvPr>
          <p:cNvCxnSpPr>
            <a:cxnSpLocks/>
            <a:stCxn id="116" idx="3"/>
            <a:endCxn id="117" idx="7"/>
          </p:cNvCxnSpPr>
          <p:nvPr/>
        </p:nvCxnSpPr>
        <p:spPr>
          <a:xfrm flipH="1">
            <a:off x="6185310" y="1048178"/>
            <a:ext cx="821369" cy="79126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xmlns="" id="{D955C761-D1D8-4B39-869E-560D484A7A86}"/>
              </a:ext>
            </a:extLst>
          </p:cNvPr>
          <p:cNvCxnSpPr>
            <a:cxnSpLocks/>
            <a:stCxn id="117" idx="1"/>
            <a:endCxn id="111" idx="5"/>
          </p:cNvCxnSpPr>
          <p:nvPr/>
        </p:nvCxnSpPr>
        <p:spPr>
          <a:xfrm flipH="1" flipV="1">
            <a:off x="4492732" y="903455"/>
            <a:ext cx="1582134" cy="9359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xmlns="" id="{DCC94C4F-6A0F-4091-9E05-6BE6A15EF0AB}"/>
              </a:ext>
            </a:extLst>
          </p:cNvPr>
          <p:cNvCxnSpPr>
            <a:cxnSpLocks/>
            <a:stCxn id="27" idx="5"/>
            <a:endCxn id="3" idx="1"/>
          </p:cNvCxnSpPr>
          <p:nvPr/>
        </p:nvCxnSpPr>
        <p:spPr>
          <a:xfrm>
            <a:off x="3058887" y="2156870"/>
            <a:ext cx="1624564" cy="35115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xmlns="" id="{995CCF00-CBEF-4982-B31A-8717373E3ED6}"/>
              </a:ext>
            </a:extLst>
          </p:cNvPr>
          <p:cNvCxnSpPr>
            <a:cxnSpLocks/>
            <a:stCxn id="241" idx="6"/>
            <a:endCxn id="54" idx="3"/>
          </p:cNvCxnSpPr>
          <p:nvPr/>
        </p:nvCxnSpPr>
        <p:spPr>
          <a:xfrm flipV="1">
            <a:off x="6702884" y="5308484"/>
            <a:ext cx="806931" cy="4146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xmlns="" id="{0511BD75-E775-4BD7-B9EE-7EC32A6F059F}"/>
              </a:ext>
            </a:extLst>
          </p:cNvPr>
          <p:cNvCxnSpPr>
            <a:cxnSpLocks/>
            <a:stCxn id="55" idx="5"/>
            <a:endCxn id="112" idx="1"/>
          </p:cNvCxnSpPr>
          <p:nvPr/>
        </p:nvCxnSpPr>
        <p:spPr>
          <a:xfrm>
            <a:off x="4208141" y="4473183"/>
            <a:ext cx="554645" cy="1432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xmlns="" id="{BF75201F-7964-4677-8C9D-612AC468463F}"/>
              </a:ext>
            </a:extLst>
          </p:cNvPr>
          <p:cNvCxnSpPr>
            <a:cxnSpLocks/>
            <a:endCxn id="112" idx="3"/>
          </p:cNvCxnSpPr>
          <p:nvPr/>
        </p:nvCxnSpPr>
        <p:spPr>
          <a:xfrm>
            <a:off x="2412560" y="5259854"/>
            <a:ext cx="2350226" cy="75344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xmlns="" id="{3569A2D9-5979-496C-B672-5E8B282BC086}"/>
              </a:ext>
            </a:extLst>
          </p:cNvPr>
          <p:cNvCxnSpPr>
            <a:cxnSpLocks/>
            <a:stCxn id="55" idx="1"/>
            <a:endCxn id="113" idx="6"/>
          </p:cNvCxnSpPr>
          <p:nvPr/>
        </p:nvCxnSpPr>
        <p:spPr>
          <a:xfrm flipH="1" flipV="1">
            <a:off x="1300042" y="3109822"/>
            <a:ext cx="1965448" cy="4207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xmlns="" id="{2C341FBB-A164-419F-9F68-5C2AB0609AF9}"/>
              </a:ext>
            </a:extLst>
          </p:cNvPr>
          <p:cNvCxnSpPr>
            <a:cxnSpLocks/>
            <a:stCxn id="56" idx="2"/>
            <a:endCxn id="115" idx="7"/>
          </p:cNvCxnSpPr>
          <p:nvPr/>
        </p:nvCxnSpPr>
        <p:spPr>
          <a:xfrm flipH="1">
            <a:off x="6718468" y="2851051"/>
            <a:ext cx="885851" cy="2448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xmlns="" id="{875D1B45-71B2-4A0B-A625-685E63FEB42B}"/>
              </a:ext>
            </a:extLst>
          </p:cNvPr>
          <p:cNvCxnSpPr>
            <a:cxnSpLocks/>
            <a:stCxn id="3" idx="4"/>
            <a:endCxn id="114" idx="0"/>
          </p:cNvCxnSpPr>
          <p:nvPr/>
        </p:nvCxnSpPr>
        <p:spPr>
          <a:xfrm>
            <a:off x="5119094" y="3559763"/>
            <a:ext cx="461735" cy="7675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xmlns="" id="{8D69D2FC-9B28-45FB-A62B-66D8719F1AF5}"/>
              </a:ext>
            </a:extLst>
          </p:cNvPr>
          <p:cNvCxnSpPr>
            <a:cxnSpLocks/>
            <a:stCxn id="116" idx="5"/>
            <a:endCxn id="56" idx="0"/>
          </p:cNvCxnSpPr>
          <p:nvPr/>
        </p:nvCxnSpPr>
        <p:spPr>
          <a:xfrm>
            <a:off x="7161877" y="1048178"/>
            <a:ext cx="918818" cy="13264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xmlns="" id="{32A97B8C-3291-4E3E-8344-F813906EB07F}"/>
              </a:ext>
            </a:extLst>
          </p:cNvPr>
          <p:cNvCxnSpPr>
            <a:cxnSpLocks/>
            <a:stCxn id="3" idx="6"/>
            <a:endCxn id="115" idx="2"/>
          </p:cNvCxnSpPr>
          <p:nvPr/>
        </p:nvCxnSpPr>
        <p:spPr>
          <a:xfrm>
            <a:off x="5735186" y="2943671"/>
            <a:ext cx="795942" cy="2298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xmlns="" id="{BCC1F92E-CC3A-40EE-80C4-A37A63C43F8C}"/>
              </a:ext>
            </a:extLst>
          </p:cNvPr>
          <p:cNvCxnSpPr>
            <a:cxnSpLocks/>
            <a:stCxn id="115" idx="3"/>
            <a:endCxn id="114" idx="7"/>
          </p:cNvCxnSpPr>
          <p:nvPr/>
        </p:nvCxnSpPr>
        <p:spPr>
          <a:xfrm flipH="1">
            <a:off x="5660575" y="3251084"/>
            <a:ext cx="902695" cy="11092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Oval 240">
            <a:extLst>
              <a:ext uri="{FF2B5EF4-FFF2-40B4-BE49-F238E27FC236}">
                <a16:creationId xmlns:a16="http://schemas.microsoft.com/office/drawing/2014/main" xmlns="" id="{C4671BCA-49C2-4F84-85E8-BAEC5289237F}"/>
              </a:ext>
            </a:extLst>
          </p:cNvPr>
          <p:cNvSpPr/>
          <p:nvPr/>
        </p:nvSpPr>
        <p:spPr>
          <a:xfrm>
            <a:off x="6546694" y="5645063"/>
            <a:ext cx="156190" cy="156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3" name="Straight Connector 242">
            <a:extLst>
              <a:ext uri="{FF2B5EF4-FFF2-40B4-BE49-F238E27FC236}">
                <a16:creationId xmlns:a16="http://schemas.microsoft.com/office/drawing/2014/main" xmlns="" id="{420F589F-17A3-43B4-B0EF-1F8F6EEB8E48}"/>
              </a:ext>
            </a:extLst>
          </p:cNvPr>
          <p:cNvCxnSpPr>
            <a:cxnSpLocks/>
            <a:stCxn id="241" idx="1"/>
            <a:endCxn id="114" idx="5"/>
          </p:cNvCxnSpPr>
          <p:nvPr/>
        </p:nvCxnSpPr>
        <p:spPr>
          <a:xfrm flipH="1" flipV="1">
            <a:off x="5660575" y="4519862"/>
            <a:ext cx="908992" cy="11480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245">
            <a:extLst>
              <a:ext uri="{FF2B5EF4-FFF2-40B4-BE49-F238E27FC236}">
                <a16:creationId xmlns:a16="http://schemas.microsoft.com/office/drawing/2014/main" xmlns="" id="{5DB63B45-6748-4F82-891B-919D46F2432E}"/>
              </a:ext>
            </a:extLst>
          </p:cNvPr>
          <p:cNvCxnSpPr>
            <a:cxnSpLocks/>
            <a:stCxn id="241" idx="3"/>
            <a:endCxn id="112" idx="5"/>
          </p:cNvCxnSpPr>
          <p:nvPr/>
        </p:nvCxnSpPr>
        <p:spPr>
          <a:xfrm flipH="1">
            <a:off x="4870878" y="5778380"/>
            <a:ext cx="1698689" cy="23491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Rounded Rectangular Callout 47">
            <a:extLst>
              <a:ext uri="{FF2B5EF4-FFF2-40B4-BE49-F238E27FC236}">
                <a16:creationId xmlns:a16="http://schemas.microsoft.com/office/drawing/2014/main" xmlns="" id="{B546B502-BB50-4531-8E1F-F741BB199118}"/>
              </a:ext>
            </a:extLst>
          </p:cNvPr>
          <p:cNvSpPr/>
          <p:nvPr/>
        </p:nvSpPr>
        <p:spPr>
          <a:xfrm flipV="1">
            <a:off x="7175709" y="5702165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57" name="Rounded Rectangle 5">
            <a:extLst>
              <a:ext uri="{FF2B5EF4-FFF2-40B4-BE49-F238E27FC236}">
                <a16:creationId xmlns:a16="http://schemas.microsoft.com/office/drawing/2014/main" xmlns="" id="{4B672885-FED4-408A-81D1-9A3E206C87BD}"/>
              </a:ext>
            </a:extLst>
          </p:cNvPr>
          <p:cNvSpPr/>
          <p:nvPr/>
        </p:nvSpPr>
        <p:spPr>
          <a:xfrm flipH="1">
            <a:off x="7306357" y="5795735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58" name="Rounded Rectangular Callout 47">
            <a:extLst>
              <a:ext uri="{FF2B5EF4-FFF2-40B4-BE49-F238E27FC236}">
                <a16:creationId xmlns:a16="http://schemas.microsoft.com/office/drawing/2014/main" xmlns="" id="{324BBF4D-6002-4CD6-9221-5D0D48CC0CBD}"/>
              </a:ext>
            </a:extLst>
          </p:cNvPr>
          <p:cNvSpPr/>
          <p:nvPr/>
        </p:nvSpPr>
        <p:spPr>
          <a:xfrm>
            <a:off x="809508" y="970579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59" name="Rounded Rectangular Callout 47">
            <a:extLst>
              <a:ext uri="{FF2B5EF4-FFF2-40B4-BE49-F238E27FC236}">
                <a16:creationId xmlns:a16="http://schemas.microsoft.com/office/drawing/2014/main" xmlns="" id="{4942BB85-EABE-4872-89CB-D26E9BEBBFE1}"/>
              </a:ext>
            </a:extLst>
          </p:cNvPr>
          <p:cNvSpPr/>
          <p:nvPr/>
        </p:nvSpPr>
        <p:spPr>
          <a:xfrm>
            <a:off x="2601508" y="2733658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7" name="Rounded Rectangular Callout 47">
            <a:extLst>
              <a:ext uri="{FF2B5EF4-FFF2-40B4-BE49-F238E27FC236}">
                <a16:creationId xmlns:a16="http://schemas.microsoft.com/office/drawing/2014/main" xmlns="" id="{7774CA0A-AD0A-4608-830C-8C0D1F5941DA}"/>
              </a:ext>
            </a:extLst>
          </p:cNvPr>
          <p:cNvSpPr/>
          <p:nvPr/>
        </p:nvSpPr>
        <p:spPr>
          <a:xfrm>
            <a:off x="3895838" y="1618406"/>
            <a:ext cx="662176" cy="453109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8" name="Rounded Rectangular Callout 47">
            <a:extLst>
              <a:ext uri="{FF2B5EF4-FFF2-40B4-BE49-F238E27FC236}">
                <a16:creationId xmlns:a16="http://schemas.microsoft.com/office/drawing/2014/main" xmlns="" id="{B14C3B7F-79DD-4D9B-92BD-385D83F8C963}"/>
              </a:ext>
            </a:extLst>
          </p:cNvPr>
          <p:cNvSpPr/>
          <p:nvPr/>
        </p:nvSpPr>
        <p:spPr>
          <a:xfrm>
            <a:off x="6834814" y="1582826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269" name="Rounded Rectangular Callout 47">
            <a:extLst>
              <a:ext uri="{FF2B5EF4-FFF2-40B4-BE49-F238E27FC236}">
                <a16:creationId xmlns:a16="http://schemas.microsoft.com/office/drawing/2014/main" xmlns="" id="{A157855A-8D9E-45FF-AA19-D911FA175E75}"/>
              </a:ext>
            </a:extLst>
          </p:cNvPr>
          <p:cNvSpPr/>
          <p:nvPr/>
        </p:nvSpPr>
        <p:spPr>
          <a:xfrm flipH="1">
            <a:off x="5319111" y="522478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70" name="Group 269">
            <a:extLst>
              <a:ext uri="{FF2B5EF4-FFF2-40B4-BE49-F238E27FC236}">
                <a16:creationId xmlns:a16="http://schemas.microsoft.com/office/drawing/2014/main" xmlns="" id="{5320492A-1A50-4B64-9F78-46528E960185}"/>
              </a:ext>
            </a:extLst>
          </p:cNvPr>
          <p:cNvGrpSpPr/>
          <p:nvPr/>
        </p:nvGrpSpPr>
        <p:grpSpPr>
          <a:xfrm>
            <a:off x="978320" y="1002151"/>
            <a:ext cx="357453" cy="316580"/>
            <a:chOff x="1481943" y="1694572"/>
            <a:chExt cx="3165229" cy="2803300"/>
          </a:xfrm>
        </p:grpSpPr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xmlns="" id="{C7D42816-BB54-47C8-AFBE-D58442CBAF51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xmlns="" id="{0594EA13-69BB-4115-8192-361F8434A86B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3" name="Group 272">
            <a:extLst>
              <a:ext uri="{FF2B5EF4-FFF2-40B4-BE49-F238E27FC236}">
                <a16:creationId xmlns:a16="http://schemas.microsoft.com/office/drawing/2014/main" xmlns="" id="{64363847-02AB-4CAD-B00A-072D1164CDC6}"/>
              </a:ext>
            </a:extLst>
          </p:cNvPr>
          <p:cNvGrpSpPr/>
          <p:nvPr/>
        </p:nvGrpSpPr>
        <p:grpSpPr>
          <a:xfrm>
            <a:off x="4053719" y="2793242"/>
            <a:ext cx="357453" cy="316580"/>
            <a:chOff x="1481943" y="1694572"/>
            <a:chExt cx="3165229" cy="2803300"/>
          </a:xfrm>
        </p:grpSpPr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xmlns="" id="{DCE00810-1E48-4F46-9E56-83BD9F85158E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xmlns="" id="{8D56F82B-5901-4C7B-8F96-5979ADC808DC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xmlns="" id="{93270945-B100-410B-9A95-677AB9043B98}"/>
              </a:ext>
            </a:extLst>
          </p:cNvPr>
          <p:cNvGrpSpPr/>
          <p:nvPr/>
        </p:nvGrpSpPr>
        <p:grpSpPr>
          <a:xfrm>
            <a:off x="6594538" y="4901085"/>
            <a:ext cx="357453" cy="316580"/>
            <a:chOff x="1481943" y="1694572"/>
            <a:chExt cx="3165229" cy="2803300"/>
          </a:xfrm>
        </p:grpSpPr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14EDCC9E-FCB5-44B7-831E-ADE5493BB265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xmlns="" id="{925453DE-DAC5-4EC9-8968-1E4BA473D239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xmlns="" id="{6F314410-CC13-404D-B57A-39F4BB82C6AF}"/>
              </a:ext>
            </a:extLst>
          </p:cNvPr>
          <p:cNvGrpSpPr/>
          <p:nvPr/>
        </p:nvGrpSpPr>
        <p:grpSpPr>
          <a:xfrm>
            <a:off x="6625214" y="2433511"/>
            <a:ext cx="357453" cy="316580"/>
            <a:chOff x="1481943" y="1694572"/>
            <a:chExt cx="3165229" cy="2803300"/>
          </a:xfrm>
        </p:grpSpPr>
        <p:sp>
          <p:nvSpPr>
            <p:cNvPr id="280" name="Rectangle 279">
              <a:extLst>
                <a:ext uri="{FF2B5EF4-FFF2-40B4-BE49-F238E27FC236}">
                  <a16:creationId xmlns:a16="http://schemas.microsoft.com/office/drawing/2014/main" xmlns="" id="{329E6147-0F97-44BA-B201-3AF9DB1EDFC5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xmlns="" id="{D4B527D8-38F0-4DE4-8A81-34CF07BAA84E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282" name="Heart 281">
            <a:extLst>
              <a:ext uri="{FF2B5EF4-FFF2-40B4-BE49-F238E27FC236}">
                <a16:creationId xmlns:a16="http://schemas.microsoft.com/office/drawing/2014/main" xmlns="" id="{F298DFB9-6122-4F54-9BC1-59C9B34E5EA7}"/>
              </a:ext>
            </a:extLst>
          </p:cNvPr>
          <p:cNvSpPr/>
          <p:nvPr/>
        </p:nvSpPr>
        <p:spPr>
          <a:xfrm>
            <a:off x="7038683" y="1683341"/>
            <a:ext cx="240333" cy="240333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Heart 282">
            <a:extLst>
              <a:ext uri="{FF2B5EF4-FFF2-40B4-BE49-F238E27FC236}">
                <a16:creationId xmlns:a16="http://schemas.microsoft.com/office/drawing/2014/main" xmlns="" id="{525ED513-836D-4BD0-AD61-6F937B74679C}"/>
              </a:ext>
            </a:extLst>
          </p:cNvPr>
          <p:cNvSpPr/>
          <p:nvPr/>
        </p:nvSpPr>
        <p:spPr>
          <a:xfrm>
            <a:off x="4765983" y="3832280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Heart 283">
            <a:extLst>
              <a:ext uri="{FF2B5EF4-FFF2-40B4-BE49-F238E27FC236}">
                <a16:creationId xmlns:a16="http://schemas.microsoft.com/office/drawing/2014/main" xmlns="" id="{15AFFFBA-E321-4544-BE57-271A164EB505}"/>
              </a:ext>
            </a:extLst>
          </p:cNvPr>
          <p:cNvSpPr/>
          <p:nvPr/>
        </p:nvSpPr>
        <p:spPr>
          <a:xfrm>
            <a:off x="3619230" y="4790753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Heart 284">
            <a:extLst>
              <a:ext uri="{FF2B5EF4-FFF2-40B4-BE49-F238E27FC236}">
                <a16:creationId xmlns:a16="http://schemas.microsoft.com/office/drawing/2014/main" xmlns="" id="{82D2ED7E-8CA2-4C2F-A1FD-6DB074BB4ED0}"/>
              </a:ext>
            </a:extLst>
          </p:cNvPr>
          <p:cNvSpPr/>
          <p:nvPr/>
        </p:nvSpPr>
        <p:spPr>
          <a:xfrm>
            <a:off x="7259412" y="3493201"/>
            <a:ext cx="240333" cy="24033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Freeform: Shape 311">
            <a:extLst>
              <a:ext uri="{FF2B5EF4-FFF2-40B4-BE49-F238E27FC236}">
                <a16:creationId xmlns:a16="http://schemas.microsoft.com/office/drawing/2014/main" xmlns="" id="{ABAF5D79-BC09-4158-8C11-79E80B384239}"/>
              </a:ext>
            </a:extLst>
          </p:cNvPr>
          <p:cNvSpPr/>
          <p:nvPr/>
        </p:nvSpPr>
        <p:spPr>
          <a:xfrm>
            <a:off x="5702151" y="3429000"/>
            <a:ext cx="291493" cy="283433"/>
          </a:xfrm>
          <a:custGeom>
            <a:avLst/>
            <a:gdLst>
              <a:gd name="connsiteX0" fmla="*/ 231486 w 434953"/>
              <a:gd name="connsiteY0" fmla="*/ 27511 h 422926"/>
              <a:gd name="connsiteX1" fmla="*/ 388439 w 434953"/>
              <a:gd name="connsiteY1" fmla="*/ 178936 h 422926"/>
              <a:gd name="connsiteX2" fmla="*/ 278290 w 434953"/>
              <a:gd name="connsiteY2" fmla="*/ 322266 h 422926"/>
              <a:gd name="connsiteX3" fmla="*/ 219466 w 434953"/>
              <a:gd name="connsiteY3" fmla="*/ 283221 h 422926"/>
              <a:gd name="connsiteX4" fmla="*/ 147605 w 434953"/>
              <a:gd name="connsiteY4" fmla="*/ 422902 h 422926"/>
              <a:gd name="connsiteX5" fmla="*/ 178404 w 434953"/>
              <a:gd name="connsiteY5" fmla="*/ 219951 h 422926"/>
              <a:gd name="connsiteX6" fmla="*/ 180329 w 434953"/>
              <a:gd name="connsiteY6" fmla="*/ 153715 h 422926"/>
              <a:gd name="connsiteX7" fmla="*/ 223164 w 434953"/>
              <a:gd name="connsiteY7" fmla="*/ 125534 h 422926"/>
              <a:gd name="connsiteX8" fmla="*/ 251986 w 434953"/>
              <a:gd name="connsiteY8" fmla="*/ 169460 h 422926"/>
              <a:gd name="connsiteX9" fmla="*/ 237728 w 434953"/>
              <a:gd name="connsiteY9" fmla="*/ 230311 h 422926"/>
              <a:gd name="connsiteX10" fmla="*/ 293982 w 434953"/>
              <a:gd name="connsiteY10" fmla="*/ 257457 h 422926"/>
              <a:gd name="connsiteX11" fmla="*/ 336918 w 434953"/>
              <a:gd name="connsiteY11" fmla="*/ 176272 h 422926"/>
              <a:gd name="connsiteX12" fmla="*/ 262691 w 434953"/>
              <a:gd name="connsiteY12" fmla="*/ 82447 h 422926"/>
              <a:gd name="connsiteX13" fmla="*/ 133889 w 434953"/>
              <a:gd name="connsiteY13" fmla="*/ 153318 h 422926"/>
              <a:gd name="connsiteX14" fmla="*/ 146085 w 434953"/>
              <a:gd name="connsiteY14" fmla="*/ 203297 h 422926"/>
              <a:gd name="connsiteX15" fmla="*/ 118682 w 434953"/>
              <a:gd name="connsiteY15" fmla="*/ 257015 h 422926"/>
              <a:gd name="connsiteX16" fmla="*/ 78662 w 434953"/>
              <a:gd name="connsiteY16" fmla="*/ 153614 h 422926"/>
              <a:gd name="connsiteX17" fmla="*/ 231486 w 434953"/>
              <a:gd name="connsiteY17" fmla="*/ 27511 h 422926"/>
              <a:gd name="connsiteX18" fmla="*/ 0 w 434953"/>
              <a:gd name="connsiteY18" fmla="*/ 0 h 422926"/>
              <a:gd name="connsiteX19" fmla="*/ 434953 w 434953"/>
              <a:gd name="connsiteY19" fmla="*/ 0 h 422926"/>
              <a:gd name="connsiteX20" fmla="*/ 434953 w 434953"/>
              <a:gd name="connsiteY20" fmla="*/ 241 h 422926"/>
              <a:gd name="connsiteX21" fmla="*/ 0 w 434953"/>
              <a:gd name="connsiteY21" fmla="*/ 241 h 422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4953" h="422926">
                <a:moveTo>
                  <a:pt x="231486" y="27511"/>
                </a:moveTo>
                <a:cubicBezTo>
                  <a:pt x="341182" y="22054"/>
                  <a:pt x="398612" y="96629"/>
                  <a:pt x="388439" y="178936"/>
                </a:cubicBezTo>
                <a:cubicBezTo>
                  <a:pt x="377401" y="280462"/>
                  <a:pt x="325157" y="315209"/>
                  <a:pt x="278290" y="322266"/>
                </a:cubicBezTo>
                <a:cubicBezTo>
                  <a:pt x="246442" y="325886"/>
                  <a:pt x="232314" y="297517"/>
                  <a:pt x="219466" y="283221"/>
                </a:cubicBezTo>
                <a:cubicBezTo>
                  <a:pt x="198837" y="375879"/>
                  <a:pt x="160091" y="424169"/>
                  <a:pt x="147605" y="422902"/>
                </a:cubicBezTo>
                <a:cubicBezTo>
                  <a:pt x="132043" y="420368"/>
                  <a:pt x="146737" y="315867"/>
                  <a:pt x="178404" y="219951"/>
                </a:cubicBezTo>
                <a:cubicBezTo>
                  <a:pt x="183651" y="204750"/>
                  <a:pt x="168567" y="192806"/>
                  <a:pt x="180329" y="153715"/>
                </a:cubicBezTo>
                <a:cubicBezTo>
                  <a:pt x="185215" y="140142"/>
                  <a:pt x="201450" y="121191"/>
                  <a:pt x="223164" y="125534"/>
                </a:cubicBezTo>
                <a:cubicBezTo>
                  <a:pt x="245240" y="130782"/>
                  <a:pt x="259767" y="146839"/>
                  <a:pt x="251986" y="169460"/>
                </a:cubicBezTo>
                <a:cubicBezTo>
                  <a:pt x="245472" y="195701"/>
                  <a:pt x="243699" y="202985"/>
                  <a:pt x="237728" y="230311"/>
                </a:cubicBezTo>
                <a:cubicBezTo>
                  <a:pt x="234832" y="255286"/>
                  <a:pt x="259420" y="280260"/>
                  <a:pt x="293982" y="257457"/>
                </a:cubicBezTo>
                <a:cubicBezTo>
                  <a:pt x="323296" y="236284"/>
                  <a:pt x="335290" y="194188"/>
                  <a:pt x="336918" y="176272"/>
                </a:cubicBezTo>
                <a:cubicBezTo>
                  <a:pt x="337461" y="141887"/>
                  <a:pt x="325120" y="98916"/>
                  <a:pt x="262691" y="82447"/>
                </a:cubicBezTo>
                <a:cubicBezTo>
                  <a:pt x="197367" y="72132"/>
                  <a:pt x="146556" y="86539"/>
                  <a:pt x="133889" y="153318"/>
                </a:cubicBezTo>
                <a:cubicBezTo>
                  <a:pt x="136575" y="195882"/>
                  <a:pt x="132200" y="181626"/>
                  <a:pt x="146085" y="203297"/>
                </a:cubicBezTo>
                <a:cubicBezTo>
                  <a:pt x="137193" y="215836"/>
                  <a:pt x="126542" y="243960"/>
                  <a:pt x="118682" y="257015"/>
                </a:cubicBezTo>
                <a:cubicBezTo>
                  <a:pt x="88615" y="228531"/>
                  <a:pt x="75224" y="199220"/>
                  <a:pt x="78662" y="153614"/>
                </a:cubicBezTo>
                <a:cubicBezTo>
                  <a:pt x="83412" y="106957"/>
                  <a:pt x="133012" y="29284"/>
                  <a:pt x="231486" y="27511"/>
                </a:cubicBezTo>
                <a:close/>
                <a:moveTo>
                  <a:pt x="0" y="0"/>
                </a:moveTo>
                <a:lnTo>
                  <a:pt x="434953" y="0"/>
                </a:lnTo>
                <a:lnTo>
                  <a:pt x="434953" y="241"/>
                </a:lnTo>
                <a:lnTo>
                  <a:pt x="0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0" name="Freeform: Shape 309">
            <a:extLst>
              <a:ext uri="{FF2B5EF4-FFF2-40B4-BE49-F238E27FC236}">
                <a16:creationId xmlns:a16="http://schemas.microsoft.com/office/drawing/2014/main" xmlns="" id="{B00FA786-6E58-442D-8F96-085FC1A2C61B}"/>
              </a:ext>
            </a:extLst>
          </p:cNvPr>
          <p:cNvSpPr/>
          <p:nvPr/>
        </p:nvSpPr>
        <p:spPr>
          <a:xfrm>
            <a:off x="4924378" y="4585956"/>
            <a:ext cx="314992" cy="271861"/>
          </a:xfrm>
          <a:custGeom>
            <a:avLst/>
            <a:gdLst>
              <a:gd name="connsiteX0" fmla="*/ 241139 w 366142"/>
              <a:gd name="connsiteY0" fmla="*/ 0 h 316007"/>
              <a:gd name="connsiteX1" fmla="*/ 306633 w 366142"/>
              <a:gd name="connsiteY1" fmla="*/ 31202 h 316007"/>
              <a:gd name="connsiteX2" fmla="*/ 349699 w 366142"/>
              <a:gd name="connsiteY2" fmla="*/ 10558 h 316007"/>
              <a:gd name="connsiteX3" fmla="*/ 325569 w 366142"/>
              <a:gd name="connsiteY3" fmla="*/ 59830 h 316007"/>
              <a:gd name="connsiteX4" fmla="*/ 366142 w 366142"/>
              <a:gd name="connsiteY4" fmla="*/ 52395 h 316007"/>
              <a:gd name="connsiteX5" fmla="*/ 334454 w 366142"/>
              <a:gd name="connsiteY5" fmla="*/ 94697 h 316007"/>
              <a:gd name="connsiteX6" fmla="*/ 316939 w 366142"/>
              <a:gd name="connsiteY6" fmla="*/ 174999 h 316007"/>
              <a:gd name="connsiteX7" fmla="*/ 184305 w 366142"/>
              <a:gd name="connsiteY7" fmla="*/ 311458 h 316007"/>
              <a:gd name="connsiteX8" fmla="*/ 27716 w 366142"/>
              <a:gd name="connsiteY8" fmla="*/ 295316 h 316007"/>
              <a:gd name="connsiteX9" fmla="*/ 0 w 366142"/>
              <a:gd name="connsiteY9" fmla="*/ 281129 h 316007"/>
              <a:gd name="connsiteX10" fmla="*/ 0 w 366142"/>
              <a:gd name="connsiteY10" fmla="*/ 268036 h 316007"/>
              <a:gd name="connsiteX11" fmla="*/ 23178 w 366142"/>
              <a:gd name="connsiteY11" fmla="*/ 266110 h 316007"/>
              <a:gd name="connsiteX12" fmla="*/ 108726 w 366142"/>
              <a:gd name="connsiteY12" fmla="*/ 240807 h 316007"/>
              <a:gd name="connsiteX13" fmla="*/ 20535 w 366142"/>
              <a:gd name="connsiteY13" fmla="*/ 200079 h 316007"/>
              <a:gd name="connsiteX14" fmla="*/ 70653 w 366142"/>
              <a:gd name="connsiteY14" fmla="*/ 194871 h 316007"/>
              <a:gd name="connsiteX15" fmla="*/ 20899 w 366142"/>
              <a:gd name="connsiteY15" fmla="*/ 168840 h 316007"/>
              <a:gd name="connsiteX16" fmla="*/ 0 w 366142"/>
              <a:gd name="connsiteY16" fmla="*/ 146258 h 316007"/>
              <a:gd name="connsiteX17" fmla="*/ 0 w 366142"/>
              <a:gd name="connsiteY17" fmla="*/ 116697 h 316007"/>
              <a:gd name="connsiteX18" fmla="*/ 14104 w 366142"/>
              <a:gd name="connsiteY18" fmla="*/ 121836 h 316007"/>
              <a:gd name="connsiteX19" fmla="*/ 40441 w 366142"/>
              <a:gd name="connsiteY19" fmla="*/ 126434 h 316007"/>
              <a:gd name="connsiteX20" fmla="*/ 20722 w 366142"/>
              <a:gd name="connsiteY20" fmla="*/ 8541 h 316007"/>
              <a:gd name="connsiteX21" fmla="*/ 168525 w 366142"/>
              <a:gd name="connsiteY21" fmla="*/ 104817 h 316007"/>
              <a:gd name="connsiteX22" fmla="*/ 165796 w 366142"/>
              <a:gd name="connsiteY22" fmla="*/ 68430 h 316007"/>
              <a:gd name="connsiteX23" fmla="*/ 241139 w 366142"/>
              <a:gd name="connsiteY23" fmla="*/ 0 h 31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66142" h="316007">
                <a:moveTo>
                  <a:pt x="241139" y="0"/>
                </a:moveTo>
                <a:cubicBezTo>
                  <a:pt x="265040" y="0"/>
                  <a:pt x="292051" y="14516"/>
                  <a:pt x="306633" y="31202"/>
                </a:cubicBezTo>
                <a:cubicBezTo>
                  <a:pt x="327151" y="29858"/>
                  <a:pt x="335397" y="19692"/>
                  <a:pt x="349699" y="10558"/>
                </a:cubicBezTo>
                <a:cubicBezTo>
                  <a:pt x="343170" y="29574"/>
                  <a:pt x="336047" y="54091"/>
                  <a:pt x="325569" y="59830"/>
                </a:cubicBezTo>
                <a:cubicBezTo>
                  <a:pt x="340338" y="61437"/>
                  <a:pt x="353079" y="55334"/>
                  <a:pt x="366142" y="52395"/>
                </a:cubicBezTo>
                <a:cubicBezTo>
                  <a:pt x="361514" y="66282"/>
                  <a:pt x="342655" y="74263"/>
                  <a:pt x="334454" y="94697"/>
                </a:cubicBezTo>
                <a:cubicBezTo>
                  <a:pt x="326254" y="115131"/>
                  <a:pt x="329982" y="126199"/>
                  <a:pt x="316939" y="174999"/>
                </a:cubicBezTo>
                <a:cubicBezTo>
                  <a:pt x="296102" y="242622"/>
                  <a:pt x="276174" y="279635"/>
                  <a:pt x="184305" y="311458"/>
                </a:cubicBezTo>
                <a:cubicBezTo>
                  <a:pt x="152057" y="320905"/>
                  <a:pt x="83508" y="315693"/>
                  <a:pt x="27716" y="295316"/>
                </a:cubicBezTo>
                <a:lnTo>
                  <a:pt x="0" y="281129"/>
                </a:lnTo>
                <a:lnTo>
                  <a:pt x="0" y="268036"/>
                </a:lnTo>
                <a:lnTo>
                  <a:pt x="23178" y="266110"/>
                </a:lnTo>
                <a:cubicBezTo>
                  <a:pt x="63548" y="261698"/>
                  <a:pt x="90116" y="254801"/>
                  <a:pt x="108726" y="240807"/>
                </a:cubicBezTo>
                <a:cubicBezTo>
                  <a:pt x="87700" y="241375"/>
                  <a:pt x="35310" y="244403"/>
                  <a:pt x="20535" y="200079"/>
                </a:cubicBezTo>
                <a:cubicBezTo>
                  <a:pt x="37583" y="203299"/>
                  <a:pt x="59856" y="197334"/>
                  <a:pt x="70653" y="194871"/>
                </a:cubicBezTo>
                <a:cubicBezTo>
                  <a:pt x="57204" y="189662"/>
                  <a:pt x="37595" y="181773"/>
                  <a:pt x="20899" y="168840"/>
                </a:cubicBezTo>
                <a:lnTo>
                  <a:pt x="0" y="146258"/>
                </a:lnTo>
                <a:lnTo>
                  <a:pt x="0" y="116697"/>
                </a:lnTo>
                <a:lnTo>
                  <a:pt x="14104" y="121836"/>
                </a:lnTo>
                <a:cubicBezTo>
                  <a:pt x="23887" y="123910"/>
                  <a:pt x="33812" y="125203"/>
                  <a:pt x="40441" y="126434"/>
                </a:cubicBezTo>
                <a:cubicBezTo>
                  <a:pt x="9945" y="103325"/>
                  <a:pt x="-5039" y="60063"/>
                  <a:pt x="20722" y="8541"/>
                </a:cubicBezTo>
                <a:cubicBezTo>
                  <a:pt x="76047" y="73391"/>
                  <a:pt x="116697" y="97001"/>
                  <a:pt x="168525" y="104817"/>
                </a:cubicBezTo>
                <a:cubicBezTo>
                  <a:pt x="166649" y="98530"/>
                  <a:pt x="164888" y="89662"/>
                  <a:pt x="165796" y="68430"/>
                </a:cubicBezTo>
                <a:cubicBezTo>
                  <a:pt x="166838" y="44047"/>
                  <a:pt x="190944" y="0"/>
                  <a:pt x="2411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1" name="Freeform: Shape 310">
            <a:extLst>
              <a:ext uri="{FF2B5EF4-FFF2-40B4-BE49-F238E27FC236}">
                <a16:creationId xmlns:a16="http://schemas.microsoft.com/office/drawing/2014/main" xmlns="" id="{298F9FA0-5046-4F2F-94DC-4D6777742079}"/>
              </a:ext>
            </a:extLst>
          </p:cNvPr>
          <p:cNvSpPr>
            <a:spLocks noChangeAspect="1"/>
          </p:cNvSpPr>
          <p:nvPr/>
        </p:nvSpPr>
        <p:spPr>
          <a:xfrm>
            <a:off x="6247142" y="3973546"/>
            <a:ext cx="149845" cy="303216"/>
          </a:xfrm>
          <a:custGeom>
            <a:avLst/>
            <a:gdLst>
              <a:gd name="connsiteX0" fmla="*/ 313271 w 432915"/>
              <a:gd name="connsiteY0" fmla="*/ 455355 h 455920"/>
              <a:gd name="connsiteX1" fmla="*/ 432915 w 432915"/>
              <a:gd name="connsiteY1" fmla="*/ 455355 h 455920"/>
              <a:gd name="connsiteX2" fmla="*/ 432915 w 432915"/>
              <a:gd name="connsiteY2" fmla="*/ 455920 h 455920"/>
              <a:gd name="connsiteX3" fmla="*/ 313271 w 432915"/>
              <a:gd name="connsiteY3" fmla="*/ 455920 h 455920"/>
              <a:gd name="connsiteX4" fmla="*/ 0 w 432915"/>
              <a:gd name="connsiteY4" fmla="*/ 455355 h 455920"/>
              <a:gd name="connsiteX5" fmla="*/ 228291 w 432915"/>
              <a:gd name="connsiteY5" fmla="*/ 455355 h 455920"/>
              <a:gd name="connsiteX6" fmla="*/ 228291 w 432915"/>
              <a:gd name="connsiteY6" fmla="*/ 455920 h 455920"/>
              <a:gd name="connsiteX7" fmla="*/ 0 w 432915"/>
              <a:gd name="connsiteY7" fmla="*/ 455920 h 455920"/>
              <a:gd name="connsiteX8" fmla="*/ 367184 w 432915"/>
              <a:gd name="connsiteY8" fmla="*/ 6 h 455920"/>
              <a:gd name="connsiteX9" fmla="*/ 399197 w 432915"/>
              <a:gd name="connsiteY9" fmla="*/ 2823 h 455920"/>
              <a:gd name="connsiteX10" fmla="*/ 393797 w 432915"/>
              <a:gd name="connsiteY10" fmla="*/ 69600 h 455920"/>
              <a:gd name="connsiteX11" fmla="*/ 313271 w 432915"/>
              <a:gd name="connsiteY11" fmla="*/ 96177 h 455920"/>
              <a:gd name="connsiteX12" fmla="*/ 313271 w 432915"/>
              <a:gd name="connsiteY12" fmla="*/ 140898 h 455920"/>
              <a:gd name="connsiteX13" fmla="*/ 391059 w 432915"/>
              <a:gd name="connsiteY13" fmla="*/ 140898 h 455920"/>
              <a:gd name="connsiteX14" fmla="*/ 385514 w 432915"/>
              <a:gd name="connsiteY14" fmla="*/ 215050 h 455920"/>
              <a:gd name="connsiteX15" fmla="*/ 313271 w 432915"/>
              <a:gd name="connsiteY15" fmla="*/ 216436 h 455920"/>
              <a:gd name="connsiteX16" fmla="*/ 313271 w 432915"/>
              <a:gd name="connsiteY16" fmla="*/ 455355 h 455920"/>
              <a:gd name="connsiteX17" fmla="*/ 228291 w 432915"/>
              <a:gd name="connsiteY17" fmla="*/ 455355 h 455920"/>
              <a:gd name="connsiteX18" fmla="*/ 228291 w 432915"/>
              <a:gd name="connsiteY18" fmla="*/ 216436 h 455920"/>
              <a:gd name="connsiteX19" fmla="*/ 173888 w 432915"/>
              <a:gd name="connsiteY19" fmla="*/ 216436 h 455920"/>
              <a:gd name="connsiteX20" fmla="*/ 173888 w 432915"/>
              <a:gd name="connsiteY20" fmla="*/ 140898 h 455920"/>
              <a:gd name="connsiteX21" fmla="*/ 228291 w 432915"/>
              <a:gd name="connsiteY21" fmla="*/ 140898 h 455920"/>
              <a:gd name="connsiteX22" fmla="*/ 228291 w 432915"/>
              <a:gd name="connsiteY22" fmla="*/ 90429 h 455920"/>
              <a:gd name="connsiteX23" fmla="*/ 228151 w 432915"/>
              <a:gd name="connsiteY23" fmla="*/ 89940 h 455920"/>
              <a:gd name="connsiteX24" fmla="*/ 324674 w 432915"/>
              <a:gd name="connsiteY24" fmla="*/ 971 h 455920"/>
              <a:gd name="connsiteX25" fmla="*/ 367184 w 432915"/>
              <a:gd name="connsiteY25" fmla="*/ 6 h 455920"/>
              <a:gd name="connsiteX0" fmla="*/ 313271 w 432915"/>
              <a:gd name="connsiteY0" fmla="*/ 455355 h 455920"/>
              <a:gd name="connsiteX1" fmla="*/ 432915 w 432915"/>
              <a:gd name="connsiteY1" fmla="*/ 455355 h 455920"/>
              <a:gd name="connsiteX2" fmla="*/ 313271 w 432915"/>
              <a:gd name="connsiteY2" fmla="*/ 455920 h 455920"/>
              <a:gd name="connsiteX3" fmla="*/ 313271 w 432915"/>
              <a:gd name="connsiteY3" fmla="*/ 455355 h 455920"/>
              <a:gd name="connsiteX4" fmla="*/ 0 w 432915"/>
              <a:gd name="connsiteY4" fmla="*/ 455355 h 455920"/>
              <a:gd name="connsiteX5" fmla="*/ 228291 w 432915"/>
              <a:gd name="connsiteY5" fmla="*/ 455355 h 455920"/>
              <a:gd name="connsiteX6" fmla="*/ 228291 w 432915"/>
              <a:gd name="connsiteY6" fmla="*/ 455920 h 455920"/>
              <a:gd name="connsiteX7" fmla="*/ 0 w 432915"/>
              <a:gd name="connsiteY7" fmla="*/ 455920 h 455920"/>
              <a:gd name="connsiteX8" fmla="*/ 0 w 432915"/>
              <a:gd name="connsiteY8" fmla="*/ 455355 h 455920"/>
              <a:gd name="connsiteX9" fmla="*/ 367184 w 432915"/>
              <a:gd name="connsiteY9" fmla="*/ 6 h 455920"/>
              <a:gd name="connsiteX10" fmla="*/ 399197 w 432915"/>
              <a:gd name="connsiteY10" fmla="*/ 2823 h 455920"/>
              <a:gd name="connsiteX11" fmla="*/ 393797 w 432915"/>
              <a:gd name="connsiteY11" fmla="*/ 69600 h 455920"/>
              <a:gd name="connsiteX12" fmla="*/ 313271 w 432915"/>
              <a:gd name="connsiteY12" fmla="*/ 96177 h 455920"/>
              <a:gd name="connsiteX13" fmla="*/ 313271 w 432915"/>
              <a:gd name="connsiteY13" fmla="*/ 140898 h 455920"/>
              <a:gd name="connsiteX14" fmla="*/ 391059 w 432915"/>
              <a:gd name="connsiteY14" fmla="*/ 140898 h 455920"/>
              <a:gd name="connsiteX15" fmla="*/ 385514 w 432915"/>
              <a:gd name="connsiteY15" fmla="*/ 215050 h 455920"/>
              <a:gd name="connsiteX16" fmla="*/ 313271 w 432915"/>
              <a:gd name="connsiteY16" fmla="*/ 216436 h 455920"/>
              <a:gd name="connsiteX17" fmla="*/ 313271 w 432915"/>
              <a:gd name="connsiteY17" fmla="*/ 455355 h 455920"/>
              <a:gd name="connsiteX18" fmla="*/ 228291 w 432915"/>
              <a:gd name="connsiteY18" fmla="*/ 455355 h 455920"/>
              <a:gd name="connsiteX19" fmla="*/ 228291 w 432915"/>
              <a:gd name="connsiteY19" fmla="*/ 216436 h 455920"/>
              <a:gd name="connsiteX20" fmla="*/ 173888 w 432915"/>
              <a:gd name="connsiteY20" fmla="*/ 216436 h 455920"/>
              <a:gd name="connsiteX21" fmla="*/ 173888 w 432915"/>
              <a:gd name="connsiteY21" fmla="*/ 140898 h 455920"/>
              <a:gd name="connsiteX22" fmla="*/ 228291 w 432915"/>
              <a:gd name="connsiteY22" fmla="*/ 140898 h 455920"/>
              <a:gd name="connsiteX23" fmla="*/ 228291 w 432915"/>
              <a:gd name="connsiteY23" fmla="*/ 90429 h 455920"/>
              <a:gd name="connsiteX24" fmla="*/ 228151 w 432915"/>
              <a:gd name="connsiteY24" fmla="*/ 89940 h 455920"/>
              <a:gd name="connsiteX25" fmla="*/ 324674 w 432915"/>
              <a:gd name="connsiteY25" fmla="*/ 971 h 455920"/>
              <a:gd name="connsiteX26" fmla="*/ 367184 w 432915"/>
              <a:gd name="connsiteY26" fmla="*/ 6 h 455920"/>
              <a:gd name="connsiteX0" fmla="*/ 313271 w 399197"/>
              <a:gd name="connsiteY0" fmla="*/ 455355 h 455920"/>
              <a:gd name="connsiteX1" fmla="*/ 313271 w 399197"/>
              <a:gd name="connsiteY1" fmla="*/ 455920 h 455920"/>
              <a:gd name="connsiteX2" fmla="*/ 313271 w 399197"/>
              <a:gd name="connsiteY2" fmla="*/ 455355 h 455920"/>
              <a:gd name="connsiteX3" fmla="*/ 0 w 399197"/>
              <a:gd name="connsiteY3" fmla="*/ 455355 h 455920"/>
              <a:gd name="connsiteX4" fmla="*/ 228291 w 399197"/>
              <a:gd name="connsiteY4" fmla="*/ 455355 h 455920"/>
              <a:gd name="connsiteX5" fmla="*/ 228291 w 399197"/>
              <a:gd name="connsiteY5" fmla="*/ 455920 h 455920"/>
              <a:gd name="connsiteX6" fmla="*/ 0 w 399197"/>
              <a:gd name="connsiteY6" fmla="*/ 455920 h 455920"/>
              <a:gd name="connsiteX7" fmla="*/ 0 w 399197"/>
              <a:gd name="connsiteY7" fmla="*/ 455355 h 455920"/>
              <a:gd name="connsiteX8" fmla="*/ 367184 w 399197"/>
              <a:gd name="connsiteY8" fmla="*/ 6 h 455920"/>
              <a:gd name="connsiteX9" fmla="*/ 399197 w 399197"/>
              <a:gd name="connsiteY9" fmla="*/ 2823 h 455920"/>
              <a:gd name="connsiteX10" fmla="*/ 393797 w 399197"/>
              <a:gd name="connsiteY10" fmla="*/ 69600 h 455920"/>
              <a:gd name="connsiteX11" fmla="*/ 313271 w 399197"/>
              <a:gd name="connsiteY11" fmla="*/ 96177 h 455920"/>
              <a:gd name="connsiteX12" fmla="*/ 313271 w 399197"/>
              <a:gd name="connsiteY12" fmla="*/ 140898 h 455920"/>
              <a:gd name="connsiteX13" fmla="*/ 391059 w 399197"/>
              <a:gd name="connsiteY13" fmla="*/ 140898 h 455920"/>
              <a:gd name="connsiteX14" fmla="*/ 385514 w 399197"/>
              <a:gd name="connsiteY14" fmla="*/ 215050 h 455920"/>
              <a:gd name="connsiteX15" fmla="*/ 313271 w 399197"/>
              <a:gd name="connsiteY15" fmla="*/ 216436 h 455920"/>
              <a:gd name="connsiteX16" fmla="*/ 313271 w 399197"/>
              <a:gd name="connsiteY16" fmla="*/ 455355 h 455920"/>
              <a:gd name="connsiteX17" fmla="*/ 228291 w 399197"/>
              <a:gd name="connsiteY17" fmla="*/ 455355 h 455920"/>
              <a:gd name="connsiteX18" fmla="*/ 228291 w 399197"/>
              <a:gd name="connsiteY18" fmla="*/ 216436 h 455920"/>
              <a:gd name="connsiteX19" fmla="*/ 173888 w 399197"/>
              <a:gd name="connsiteY19" fmla="*/ 216436 h 455920"/>
              <a:gd name="connsiteX20" fmla="*/ 173888 w 399197"/>
              <a:gd name="connsiteY20" fmla="*/ 140898 h 455920"/>
              <a:gd name="connsiteX21" fmla="*/ 228291 w 399197"/>
              <a:gd name="connsiteY21" fmla="*/ 140898 h 455920"/>
              <a:gd name="connsiteX22" fmla="*/ 228291 w 399197"/>
              <a:gd name="connsiteY22" fmla="*/ 90429 h 455920"/>
              <a:gd name="connsiteX23" fmla="*/ 228151 w 399197"/>
              <a:gd name="connsiteY23" fmla="*/ 89940 h 455920"/>
              <a:gd name="connsiteX24" fmla="*/ 324674 w 399197"/>
              <a:gd name="connsiteY24" fmla="*/ 971 h 455920"/>
              <a:gd name="connsiteX25" fmla="*/ 367184 w 399197"/>
              <a:gd name="connsiteY25" fmla="*/ 6 h 455920"/>
              <a:gd name="connsiteX0" fmla="*/ 313271 w 399197"/>
              <a:gd name="connsiteY0" fmla="*/ 455355 h 455920"/>
              <a:gd name="connsiteX1" fmla="*/ 313271 w 399197"/>
              <a:gd name="connsiteY1" fmla="*/ 455920 h 455920"/>
              <a:gd name="connsiteX2" fmla="*/ 313271 w 399197"/>
              <a:gd name="connsiteY2" fmla="*/ 455355 h 455920"/>
              <a:gd name="connsiteX3" fmla="*/ 0 w 399197"/>
              <a:gd name="connsiteY3" fmla="*/ 455920 h 455920"/>
              <a:gd name="connsiteX4" fmla="*/ 228291 w 399197"/>
              <a:gd name="connsiteY4" fmla="*/ 455355 h 455920"/>
              <a:gd name="connsiteX5" fmla="*/ 228291 w 399197"/>
              <a:gd name="connsiteY5" fmla="*/ 455920 h 455920"/>
              <a:gd name="connsiteX6" fmla="*/ 0 w 399197"/>
              <a:gd name="connsiteY6" fmla="*/ 455920 h 455920"/>
              <a:gd name="connsiteX7" fmla="*/ 367184 w 399197"/>
              <a:gd name="connsiteY7" fmla="*/ 6 h 455920"/>
              <a:gd name="connsiteX8" fmla="*/ 399197 w 399197"/>
              <a:gd name="connsiteY8" fmla="*/ 2823 h 455920"/>
              <a:gd name="connsiteX9" fmla="*/ 393797 w 399197"/>
              <a:gd name="connsiteY9" fmla="*/ 69600 h 455920"/>
              <a:gd name="connsiteX10" fmla="*/ 313271 w 399197"/>
              <a:gd name="connsiteY10" fmla="*/ 96177 h 455920"/>
              <a:gd name="connsiteX11" fmla="*/ 313271 w 399197"/>
              <a:gd name="connsiteY11" fmla="*/ 140898 h 455920"/>
              <a:gd name="connsiteX12" fmla="*/ 391059 w 399197"/>
              <a:gd name="connsiteY12" fmla="*/ 140898 h 455920"/>
              <a:gd name="connsiteX13" fmla="*/ 385514 w 399197"/>
              <a:gd name="connsiteY13" fmla="*/ 215050 h 455920"/>
              <a:gd name="connsiteX14" fmla="*/ 313271 w 399197"/>
              <a:gd name="connsiteY14" fmla="*/ 216436 h 455920"/>
              <a:gd name="connsiteX15" fmla="*/ 313271 w 399197"/>
              <a:gd name="connsiteY15" fmla="*/ 455355 h 455920"/>
              <a:gd name="connsiteX16" fmla="*/ 228291 w 399197"/>
              <a:gd name="connsiteY16" fmla="*/ 455355 h 455920"/>
              <a:gd name="connsiteX17" fmla="*/ 228291 w 399197"/>
              <a:gd name="connsiteY17" fmla="*/ 216436 h 455920"/>
              <a:gd name="connsiteX18" fmla="*/ 173888 w 399197"/>
              <a:gd name="connsiteY18" fmla="*/ 216436 h 455920"/>
              <a:gd name="connsiteX19" fmla="*/ 173888 w 399197"/>
              <a:gd name="connsiteY19" fmla="*/ 140898 h 455920"/>
              <a:gd name="connsiteX20" fmla="*/ 228291 w 399197"/>
              <a:gd name="connsiteY20" fmla="*/ 140898 h 455920"/>
              <a:gd name="connsiteX21" fmla="*/ 228291 w 399197"/>
              <a:gd name="connsiteY21" fmla="*/ 90429 h 455920"/>
              <a:gd name="connsiteX22" fmla="*/ 228151 w 399197"/>
              <a:gd name="connsiteY22" fmla="*/ 89940 h 455920"/>
              <a:gd name="connsiteX23" fmla="*/ 324674 w 399197"/>
              <a:gd name="connsiteY23" fmla="*/ 971 h 455920"/>
              <a:gd name="connsiteX24" fmla="*/ 367184 w 399197"/>
              <a:gd name="connsiteY24" fmla="*/ 6 h 455920"/>
              <a:gd name="connsiteX0" fmla="*/ 139383 w 225309"/>
              <a:gd name="connsiteY0" fmla="*/ 455355 h 455920"/>
              <a:gd name="connsiteX1" fmla="*/ 139383 w 225309"/>
              <a:gd name="connsiteY1" fmla="*/ 455920 h 455920"/>
              <a:gd name="connsiteX2" fmla="*/ 139383 w 225309"/>
              <a:gd name="connsiteY2" fmla="*/ 455355 h 455920"/>
              <a:gd name="connsiteX3" fmla="*/ 54403 w 225309"/>
              <a:gd name="connsiteY3" fmla="*/ 455920 h 455920"/>
              <a:gd name="connsiteX4" fmla="*/ 54403 w 225309"/>
              <a:gd name="connsiteY4" fmla="*/ 455355 h 455920"/>
              <a:gd name="connsiteX5" fmla="*/ 54403 w 225309"/>
              <a:gd name="connsiteY5" fmla="*/ 455920 h 455920"/>
              <a:gd name="connsiteX6" fmla="*/ 193296 w 225309"/>
              <a:gd name="connsiteY6" fmla="*/ 6 h 455920"/>
              <a:gd name="connsiteX7" fmla="*/ 225309 w 225309"/>
              <a:gd name="connsiteY7" fmla="*/ 2823 h 455920"/>
              <a:gd name="connsiteX8" fmla="*/ 219909 w 225309"/>
              <a:gd name="connsiteY8" fmla="*/ 69600 h 455920"/>
              <a:gd name="connsiteX9" fmla="*/ 139383 w 225309"/>
              <a:gd name="connsiteY9" fmla="*/ 96177 h 455920"/>
              <a:gd name="connsiteX10" fmla="*/ 139383 w 225309"/>
              <a:gd name="connsiteY10" fmla="*/ 140898 h 455920"/>
              <a:gd name="connsiteX11" fmla="*/ 217171 w 225309"/>
              <a:gd name="connsiteY11" fmla="*/ 140898 h 455920"/>
              <a:gd name="connsiteX12" fmla="*/ 211626 w 225309"/>
              <a:gd name="connsiteY12" fmla="*/ 215050 h 455920"/>
              <a:gd name="connsiteX13" fmla="*/ 139383 w 225309"/>
              <a:gd name="connsiteY13" fmla="*/ 216436 h 455920"/>
              <a:gd name="connsiteX14" fmla="*/ 139383 w 225309"/>
              <a:gd name="connsiteY14" fmla="*/ 455355 h 455920"/>
              <a:gd name="connsiteX15" fmla="*/ 54403 w 225309"/>
              <a:gd name="connsiteY15" fmla="*/ 455355 h 455920"/>
              <a:gd name="connsiteX16" fmla="*/ 54403 w 225309"/>
              <a:gd name="connsiteY16" fmla="*/ 216436 h 455920"/>
              <a:gd name="connsiteX17" fmla="*/ 0 w 225309"/>
              <a:gd name="connsiteY17" fmla="*/ 216436 h 455920"/>
              <a:gd name="connsiteX18" fmla="*/ 0 w 225309"/>
              <a:gd name="connsiteY18" fmla="*/ 140898 h 455920"/>
              <a:gd name="connsiteX19" fmla="*/ 54403 w 225309"/>
              <a:gd name="connsiteY19" fmla="*/ 140898 h 455920"/>
              <a:gd name="connsiteX20" fmla="*/ 54403 w 225309"/>
              <a:gd name="connsiteY20" fmla="*/ 90429 h 455920"/>
              <a:gd name="connsiteX21" fmla="*/ 54263 w 225309"/>
              <a:gd name="connsiteY21" fmla="*/ 89940 h 455920"/>
              <a:gd name="connsiteX22" fmla="*/ 150786 w 225309"/>
              <a:gd name="connsiteY22" fmla="*/ 971 h 455920"/>
              <a:gd name="connsiteX23" fmla="*/ 193296 w 225309"/>
              <a:gd name="connsiteY23" fmla="*/ 6 h 45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25309" h="455920">
                <a:moveTo>
                  <a:pt x="139383" y="455355"/>
                </a:moveTo>
                <a:lnTo>
                  <a:pt x="139383" y="455920"/>
                </a:lnTo>
                <a:lnTo>
                  <a:pt x="139383" y="455355"/>
                </a:lnTo>
                <a:close/>
                <a:moveTo>
                  <a:pt x="54403" y="455920"/>
                </a:moveTo>
                <a:lnTo>
                  <a:pt x="54403" y="455355"/>
                </a:lnTo>
                <a:lnTo>
                  <a:pt x="54403" y="455920"/>
                </a:lnTo>
                <a:close/>
                <a:moveTo>
                  <a:pt x="193296" y="6"/>
                </a:moveTo>
                <a:cubicBezTo>
                  <a:pt x="204595" y="73"/>
                  <a:pt x="214144" y="770"/>
                  <a:pt x="225309" y="2823"/>
                </a:cubicBezTo>
                <a:cubicBezTo>
                  <a:pt x="225271" y="27274"/>
                  <a:pt x="222913" y="50194"/>
                  <a:pt x="219909" y="69600"/>
                </a:cubicBezTo>
                <a:cubicBezTo>
                  <a:pt x="188141" y="67117"/>
                  <a:pt x="138250" y="66776"/>
                  <a:pt x="139383" y="96177"/>
                </a:cubicBezTo>
                <a:lnTo>
                  <a:pt x="139383" y="140898"/>
                </a:lnTo>
                <a:lnTo>
                  <a:pt x="217171" y="140898"/>
                </a:lnTo>
                <a:lnTo>
                  <a:pt x="211626" y="215050"/>
                </a:lnTo>
                <a:lnTo>
                  <a:pt x="139383" y="216436"/>
                </a:lnTo>
                <a:lnTo>
                  <a:pt x="139383" y="455355"/>
                </a:lnTo>
                <a:lnTo>
                  <a:pt x="54403" y="455355"/>
                </a:lnTo>
                <a:lnTo>
                  <a:pt x="54403" y="216436"/>
                </a:lnTo>
                <a:lnTo>
                  <a:pt x="0" y="216436"/>
                </a:lnTo>
                <a:lnTo>
                  <a:pt x="0" y="140898"/>
                </a:lnTo>
                <a:lnTo>
                  <a:pt x="54403" y="140898"/>
                </a:lnTo>
                <a:lnTo>
                  <a:pt x="54403" y="90429"/>
                </a:lnTo>
                <a:cubicBezTo>
                  <a:pt x="54356" y="90266"/>
                  <a:pt x="54310" y="90103"/>
                  <a:pt x="54263" y="89940"/>
                </a:cubicBezTo>
                <a:cubicBezTo>
                  <a:pt x="54393" y="21715"/>
                  <a:pt x="104084" y="2174"/>
                  <a:pt x="150786" y="971"/>
                </a:cubicBezTo>
                <a:cubicBezTo>
                  <a:pt x="168948" y="503"/>
                  <a:pt x="181997" y="-60"/>
                  <a:pt x="19329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8" name="Freeform: Shape 307">
            <a:extLst>
              <a:ext uri="{FF2B5EF4-FFF2-40B4-BE49-F238E27FC236}">
                <a16:creationId xmlns:a16="http://schemas.microsoft.com/office/drawing/2014/main" xmlns="" id="{86490241-63D7-43CB-AFEA-86C2E2C5D593}"/>
              </a:ext>
            </a:extLst>
          </p:cNvPr>
          <p:cNvSpPr>
            <a:spLocks noChangeAspect="1"/>
          </p:cNvSpPr>
          <p:nvPr/>
        </p:nvSpPr>
        <p:spPr>
          <a:xfrm>
            <a:off x="2352516" y="3592851"/>
            <a:ext cx="272870" cy="264036"/>
          </a:xfrm>
          <a:custGeom>
            <a:avLst/>
            <a:gdLst>
              <a:gd name="connsiteX0" fmla="*/ 0 w 381434"/>
              <a:gd name="connsiteY0" fmla="*/ 119703 h 369085"/>
              <a:gd name="connsiteX1" fmla="*/ 86044 w 381434"/>
              <a:gd name="connsiteY1" fmla="*/ 119703 h 369085"/>
              <a:gd name="connsiteX2" fmla="*/ 86044 w 381434"/>
              <a:gd name="connsiteY2" fmla="*/ 369085 h 369085"/>
              <a:gd name="connsiteX3" fmla="*/ 0 w 381434"/>
              <a:gd name="connsiteY3" fmla="*/ 369085 h 369085"/>
              <a:gd name="connsiteX4" fmla="*/ 292017 w 381434"/>
              <a:gd name="connsiteY4" fmla="*/ 114642 h 369085"/>
              <a:gd name="connsiteX5" fmla="*/ 313054 w 381434"/>
              <a:gd name="connsiteY5" fmla="*/ 115239 h 369085"/>
              <a:gd name="connsiteX6" fmla="*/ 381408 w 381434"/>
              <a:gd name="connsiteY6" fmla="*/ 205099 h 369085"/>
              <a:gd name="connsiteX7" fmla="*/ 380450 w 381434"/>
              <a:gd name="connsiteY7" fmla="*/ 369085 h 369085"/>
              <a:gd name="connsiteX8" fmla="*/ 290799 w 381434"/>
              <a:gd name="connsiteY8" fmla="*/ 369085 h 369085"/>
              <a:gd name="connsiteX9" fmla="*/ 289999 w 381434"/>
              <a:gd name="connsiteY9" fmla="*/ 206524 h 369085"/>
              <a:gd name="connsiteX10" fmla="*/ 215597 w 381434"/>
              <a:gd name="connsiteY10" fmla="*/ 198936 h 369085"/>
              <a:gd name="connsiteX11" fmla="*/ 215597 w 381434"/>
              <a:gd name="connsiteY11" fmla="*/ 368810 h 369085"/>
              <a:gd name="connsiteX12" fmla="*/ 125945 w 381434"/>
              <a:gd name="connsiteY12" fmla="*/ 368810 h 369085"/>
              <a:gd name="connsiteX13" fmla="*/ 125945 w 381434"/>
              <a:gd name="connsiteY13" fmla="*/ 119428 h 369085"/>
              <a:gd name="connsiteX14" fmla="*/ 215597 w 381434"/>
              <a:gd name="connsiteY14" fmla="*/ 119428 h 369085"/>
              <a:gd name="connsiteX15" fmla="*/ 215597 w 381434"/>
              <a:gd name="connsiteY15" fmla="*/ 140603 h 369085"/>
              <a:gd name="connsiteX16" fmla="*/ 292017 w 381434"/>
              <a:gd name="connsiteY16" fmla="*/ 114642 h 369085"/>
              <a:gd name="connsiteX17" fmla="*/ 41218 w 381434"/>
              <a:gd name="connsiteY17" fmla="*/ 0 h 369085"/>
              <a:gd name="connsiteX18" fmla="*/ 86044 w 381434"/>
              <a:gd name="connsiteY18" fmla="*/ 44825 h 369085"/>
              <a:gd name="connsiteX19" fmla="*/ 41218 w 381434"/>
              <a:gd name="connsiteY19" fmla="*/ 89651 h 369085"/>
              <a:gd name="connsiteX20" fmla="*/ 9522 w 381434"/>
              <a:gd name="connsiteY20" fmla="*/ 76522 h 369085"/>
              <a:gd name="connsiteX21" fmla="*/ 0 w 381434"/>
              <a:gd name="connsiteY21" fmla="*/ 62399 h 369085"/>
              <a:gd name="connsiteX22" fmla="*/ 0 w 381434"/>
              <a:gd name="connsiteY22" fmla="*/ 27252 h 369085"/>
              <a:gd name="connsiteX23" fmla="*/ 9522 w 381434"/>
              <a:gd name="connsiteY23" fmla="*/ 13129 h 369085"/>
              <a:gd name="connsiteX24" fmla="*/ 41218 w 381434"/>
              <a:gd name="connsiteY24" fmla="*/ 0 h 36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81434" h="369085">
                <a:moveTo>
                  <a:pt x="0" y="119703"/>
                </a:moveTo>
                <a:lnTo>
                  <a:pt x="86044" y="119703"/>
                </a:lnTo>
                <a:lnTo>
                  <a:pt x="86044" y="369085"/>
                </a:lnTo>
                <a:lnTo>
                  <a:pt x="0" y="369085"/>
                </a:lnTo>
                <a:close/>
                <a:moveTo>
                  <a:pt x="292017" y="114642"/>
                </a:moveTo>
                <a:cubicBezTo>
                  <a:pt x="298391" y="114580"/>
                  <a:pt x="305367" y="114772"/>
                  <a:pt x="313054" y="115239"/>
                </a:cubicBezTo>
                <a:cubicBezTo>
                  <a:pt x="367740" y="118635"/>
                  <a:pt x="382137" y="179381"/>
                  <a:pt x="381408" y="205099"/>
                </a:cubicBezTo>
                <a:cubicBezTo>
                  <a:pt x="381089" y="259761"/>
                  <a:pt x="380769" y="314423"/>
                  <a:pt x="380450" y="369085"/>
                </a:cubicBezTo>
                <a:lnTo>
                  <a:pt x="290799" y="369085"/>
                </a:lnTo>
                <a:lnTo>
                  <a:pt x="289999" y="206524"/>
                </a:lnTo>
                <a:cubicBezTo>
                  <a:pt x="289316" y="178831"/>
                  <a:pt x="232622" y="162576"/>
                  <a:pt x="215597" y="198936"/>
                </a:cubicBezTo>
                <a:lnTo>
                  <a:pt x="215597" y="368810"/>
                </a:lnTo>
                <a:lnTo>
                  <a:pt x="125945" y="368810"/>
                </a:lnTo>
                <a:lnTo>
                  <a:pt x="125945" y="119428"/>
                </a:lnTo>
                <a:lnTo>
                  <a:pt x="215597" y="119428"/>
                </a:lnTo>
                <a:lnTo>
                  <a:pt x="215597" y="140603"/>
                </a:lnTo>
                <a:cubicBezTo>
                  <a:pt x="235661" y="125417"/>
                  <a:pt x="251992" y="115029"/>
                  <a:pt x="292017" y="114642"/>
                </a:cubicBezTo>
                <a:close/>
                <a:moveTo>
                  <a:pt x="41218" y="0"/>
                </a:moveTo>
                <a:cubicBezTo>
                  <a:pt x="65975" y="0"/>
                  <a:pt x="86044" y="20069"/>
                  <a:pt x="86044" y="44825"/>
                </a:cubicBezTo>
                <a:cubicBezTo>
                  <a:pt x="86044" y="69582"/>
                  <a:pt x="65975" y="89651"/>
                  <a:pt x="41218" y="89651"/>
                </a:cubicBezTo>
                <a:cubicBezTo>
                  <a:pt x="28840" y="89651"/>
                  <a:pt x="17634" y="84634"/>
                  <a:pt x="9522" y="76522"/>
                </a:cubicBezTo>
                <a:lnTo>
                  <a:pt x="0" y="62399"/>
                </a:lnTo>
                <a:lnTo>
                  <a:pt x="0" y="27252"/>
                </a:lnTo>
                <a:lnTo>
                  <a:pt x="9522" y="13129"/>
                </a:lnTo>
                <a:cubicBezTo>
                  <a:pt x="17634" y="5017"/>
                  <a:pt x="28840" y="0"/>
                  <a:pt x="41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9" name="Freeform: Shape 308">
            <a:extLst>
              <a:ext uri="{FF2B5EF4-FFF2-40B4-BE49-F238E27FC236}">
                <a16:creationId xmlns:a16="http://schemas.microsoft.com/office/drawing/2014/main" xmlns="" id="{BF34C9EE-2319-4435-B077-B10808462FA8}"/>
              </a:ext>
            </a:extLst>
          </p:cNvPr>
          <p:cNvSpPr/>
          <p:nvPr/>
        </p:nvSpPr>
        <p:spPr>
          <a:xfrm>
            <a:off x="5267645" y="1717582"/>
            <a:ext cx="299575" cy="297454"/>
          </a:xfrm>
          <a:custGeom>
            <a:avLst/>
            <a:gdLst>
              <a:gd name="connsiteX0" fmla="*/ 249204 w 299575"/>
              <a:gd name="connsiteY0" fmla="*/ 123541 h 297454"/>
              <a:gd name="connsiteX1" fmla="*/ 241250 w 299575"/>
              <a:gd name="connsiteY1" fmla="*/ 136266 h 297454"/>
              <a:gd name="connsiteX2" fmla="*/ 229055 w 299575"/>
              <a:gd name="connsiteY2" fmla="*/ 198302 h 297454"/>
              <a:gd name="connsiteX3" fmla="*/ 116648 w 299575"/>
              <a:gd name="connsiteY3" fmla="*/ 234888 h 297454"/>
              <a:gd name="connsiteX4" fmla="*/ 59914 w 299575"/>
              <a:gd name="connsiteY4" fmla="*/ 135736 h 297454"/>
              <a:gd name="connsiteX5" fmla="*/ 58324 w 299575"/>
              <a:gd name="connsiteY5" fmla="*/ 125662 h 297454"/>
              <a:gd name="connsiteX6" fmla="*/ 36585 w 299575"/>
              <a:gd name="connsiteY6" fmla="*/ 125131 h 297454"/>
              <a:gd name="connsiteX7" fmla="*/ 31813 w 299575"/>
              <a:gd name="connsiteY7" fmla="*/ 137857 h 297454"/>
              <a:gd name="connsiteX8" fmla="*/ 31813 w 299575"/>
              <a:gd name="connsiteY8" fmla="*/ 247082 h 297454"/>
              <a:gd name="connsiteX9" fmla="*/ 51961 w 299575"/>
              <a:gd name="connsiteY9" fmla="*/ 266701 h 297454"/>
              <a:gd name="connsiteX10" fmla="*/ 150052 w 299575"/>
              <a:gd name="connsiteY10" fmla="*/ 266701 h 297454"/>
              <a:gd name="connsiteX11" fmla="*/ 250794 w 299575"/>
              <a:gd name="connsiteY11" fmla="*/ 266701 h 297454"/>
              <a:gd name="connsiteX12" fmla="*/ 269352 w 299575"/>
              <a:gd name="connsiteY12" fmla="*/ 250264 h 297454"/>
              <a:gd name="connsiteX13" fmla="*/ 269352 w 299575"/>
              <a:gd name="connsiteY13" fmla="*/ 134675 h 297454"/>
              <a:gd name="connsiteX14" fmla="*/ 261863 w 299575"/>
              <a:gd name="connsiteY14" fmla="*/ 123541 h 297454"/>
              <a:gd name="connsiteX15" fmla="*/ 249204 w 299575"/>
              <a:gd name="connsiteY15" fmla="*/ 123541 h 297454"/>
              <a:gd name="connsiteX16" fmla="*/ 151642 w 299575"/>
              <a:gd name="connsiteY16" fmla="*/ 88016 h 297454"/>
              <a:gd name="connsiteX17" fmla="*/ 89076 w 299575"/>
              <a:gd name="connsiteY17" fmla="*/ 147931 h 297454"/>
              <a:gd name="connsiteX18" fmla="*/ 150582 w 299575"/>
              <a:gd name="connsiteY18" fmla="*/ 208377 h 297454"/>
              <a:gd name="connsiteX19" fmla="*/ 212088 w 299575"/>
              <a:gd name="connsiteY19" fmla="*/ 148461 h 297454"/>
              <a:gd name="connsiteX20" fmla="*/ 151642 w 299575"/>
              <a:gd name="connsiteY20" fmla="*/ 88016 h 297454"/>
              <a:gd name="connsiteX21" fmla="*/ 234357 w 299575"/>
              <a:gd name="connsiteY21" fmla="*/ 29162 h 297454"/>
              <a:gd name="connsiteX22" fmla="*/ 203605 w 299575"/>
              <a:gd name="connsiteY22" fmla="*/ 60444 h 297454"/>
              <a:gd name="connsiteX23" fmla="*/ 235948 w 299575"/>
              <a:gd name="connsiteY23" fmla="*/ 92258 h 297454"/>
              <a:gd name="connsiteX24" fmla="*/ 268822 w 299575"/>
              <a:gd name="connsiteY24" fmla="*/ 59914 h 297454"/>
              <a:gd name="connsiteX25" fmla="*/ 268822 w 299575"/>
              <a:gd name="connsiteY25" fmla="*/ 53552 h 297454"/>
              <a:gd name="connsiteX26" fmla="*/ 245492 w 299575"/>
              <a:gd name="connsiteY26" fmla="*/ 29162 h 297454"/>
              <a:gd name="connsiteX27" fmla="*/ 234357 w 299575"/>
              <a:gd name="connsiteY27" fmla="*/ 29162 h 297454"/>
              <a:gd name="connsiteX28" fmla="*/ 41887 w 299575"/>
              <a:gd name="connsiteY28" fmla="*/ 0 h 297454"/>
              <a:gd name="connsiteX29" fmla="*/ 258217 w 299575"/>
              <a:gd name="connsiteY29" fmla="*/ 0 h 297454"/>
              <a:gd name="connsiteX30" fmla="*/ 299575 w 299575"/>
              <a:gd name="connsiteY30" fmla="*/ 41887 h 297454"/>
              <a:gd name="connsiteX31" fmla="*/ 299575 w 299575"/>
              <a:gd name="connsiteY31" fmla="*/ 255567 h 297454"/>
              <a:gd name="connsiteX32" fmla="*/ 257687 w 299575"/>
              <a:gd name="connsiteY32" fmla="*/ 297454 h 297454"/>
              <a:gd name="connsiteX33" fmla="*/ 149522 w 299575"/>
              <a:gd name="connsiteY33" fmla="*/ 297454 h 297454"/>
              <a:gd name="connsiteX34" fmla="*/ 41357 w 299575"/>
              <a:gd name="connsiteY34" fmla="*/ 297454 h 297454"/>
              <a:gd name="connsiteX35" fmla="*/ 0 w 299575"/>
              <a:gd name="connsiteY35" fmla="*/ 256096 h 297454"/>
              <a:gd name="connsiteX36" fmla="*/ 0 w 299575"/>
              <a:gd name="connsiteY36" fmla="*/ 41357 h 297454"/>
              <a:gd name="connsiteX37" fmla="*/ 41887 w 299575"/>
              <a:gd name="connsiteY37" fmla="*/ 0 h 29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99575" h="297454">
                <a:moveTo>
                  <a:pt x="249204" y="123541"/>
                </a:moveTo>
                <a:cubicBezTo>
                  <a:pt x="240190" y="123011"/>
                  <a:pt x="239659" y="128843"/>
                  <a:pt x="241250" y="136266"/>
                </a:cubicBezTo>
                <a:cubicBezTo>
                  <a:pt x="245492" y="158536"/>
                  <a:pt x="240720" y="179214"/>
                  <a:pt x="229055" y="198302"/>
                </a:cubicBezTo>
                <a:cubicBezTo>
                  <a:pt x="206255" y="234888"/>
                  <a:pt x="158536" y="250264"/>
                  <a:pt x="116648" y="234888"/>
                </a:cubicBezTo>
                <a:cubicBezTo>
                  <a:pt x="83774" y="222692"/>
                  <a:pt x="50901" y="185577"/>
                  <a:pt x="59914" y="135736"/>
                </a:cubicBezTo>
                <a:cubicBezTo>
                  <a:pt x="60444" y="132555"/>
                  <a:pt x="62565" y="127252"/>
                  <a:pt x="58324" y="125662"/>
                </a:cubicBezTo>
                <a:cubicBezTo>
                  <a:pt x="51431" y="122481"/>
                  <a:pt x="43477" y="123541"/>
                  <a:pt x="36585" y="125131"/>
                </a:cubicBezTo>
                <a:cubicBezTo>
                  <a:pt x="30222" y="126722"/>
                  <a:pt x="31813" y="133085"/>
                  <a:pt x="31813" y="137857"/>
                </a:cubicBezTo>
                <a:cubicBezTo>
                  <a:pt x="31813" y="174442"/>
                  <a:pt x="31813" y="210497"/>
                  <a:pt x="31813" y="247082"/>
                </a:cubicBezTo>
                <a:cubicBezTo>
                  <a:pt x="31813" y="262989"/>
                  <a:pt x="35524" y="266701"/>
                  <a:pt x="51961" y="266701"/>
                </a:cubicBezTo>
                <a:cubicBezTo>
                  <a:pt x="84835" y="266701"/>
                  <a:pt x="117178" y="266701"/>
                  <a:pt x="150052" y="266701"/>
                </a:cubicBezTo>
                <a:cubicBezTo>
                  <a:pt x="183456" y="266701"/>
                  <a:pt x="217390" y="266701"/>
                  <a:pt x="250794" y="266701"/>
                </a:cubicBezTo>
                <a:cubicBezTo>
                  <a:pt x="262459" y="266701"/>
                  <a:pt x="269352" y="261929"/>
                  <a:pt x="269352" y="250264"/>
                </a:cubicBezTo>
                <a:cubicBezTo>
                  <a:pt x="269352" y="211558"/>
                  <a:pt x="269352" y="173382"/>
                  <a:pt x="269352" y="134675"/>
                </a:cubicBezTo>
                <a:cubicBezTo>
                  <a:pt x="268822" y="126987"/>
                  <a:pt x="265773" y="124337"/>
                  <a:pt x="261863" y="123541"/>
                </a:cubicBezTo>
                <a:cubicBezTo>
                  <a:pt x="257952" y="122746"/>
                  <a:pt x="253180" y="123806"/>
                  <a:pt x="249204" y="123541"/>
                </a:cubicBezTo>
                <a:close/>
                <a:moveTo>
                  <a:pt x="151642" y="88016"/>
                </a:moveTo>
                <a:cubicBezTo>
                  <a:pt x="116648" y="87486"/>
                  <a:pt x="89076" y="113997"/>
                  <a:pt x="89076" y="147931"/>
                </a:cubicBezTo>
                <a:cubicBezTo>
                  <a:pt x="89076" y="180805"/>
                  <a:pt x="117178" y="208377"/>
                  <a:pt x="150582" y="208377"/>
                </a:cubicBezTo>
                <a:cubicBezTo>
                  <a:pt x="183986" y="208377"/>
                  <a:pt x="212088" y="181335"/>
                  <a:pt x="212088" y="148461"/>
                </a:cubicBezTo>
                <a:cubicBezTo>
                  <a:pt x="212088" y="115058"/>
                  <a:pt x="185577" y="88546"/>
                  <a:pt x="151642" y="88016"/>
                </a:cubicBezTo>
                <a:close/>
                <a:moveTo>
                  <a:pt x="234357" y="29162"/>
                </a:moveTo>
                <a:cubicBezTo>
                  <a:pt x="207846" y="29162"/>
                  <a:pt x="204135" y="32873"/>
                  <a:pt x="203605" y="60444"/>
                </a:cubicBezTo>
                <a:cubicBezTo>
                  <a:pt x="203605" y="90137"/>
                  <a:pt x="205195" y="92258"/>
                  <a:pt x="235948" y="92258"/>
                </a:cubicBezTo>
                <a:cubicBezTo>
                  <a:pt x="267762" y="92258"/>
                  <a:pt x="268822" y="91197"/>
                  <a:pt x="268822" y="59914"/>
                </a:cubicBezTo>
                <a:cubicBezTo>
                  <a:pt x="268822" y="57794"/>
                  <a:pt x="268822" y="55673"/>
                  <a:pt x="268822" y="53552"/>
                </a:cubicBezTo>
                <a:cubicBezTo>
                  <a:pt x="268822" y="35524"/>
                  <a:pt x="263519" y="29692"/>
                  <a:pt x="245492" y="29162"/>
                </a:cubicBezTo>
                <a:cubicBezTo>
                  <a:pt x="241781" y="29162"/>
                  <a:pt x="238069" y="29162"/>
                  <a:pt x="234357" y="29162"/>
                </a:cubicBezTo>
                <a:close/>
                <a:moveTo>
                  <a:pt x="41887" y="0"/>
                </a:moveTo>
                <a:cubicBezTo>
                  <a:pt x="113998" y="0"/>
                  <a:pt x="186108" y="0"/>
                  <a:pt x="258217" y="0"/>
                </a:cubicBezTo>
                <a:cubicBezTo>
                  <a:pt x="284728" y="0"/>
                  <a:pt x="299575" y="14846"/>
                  <a:pt x="299575" y="41887"/>
                </a:cubicBezTo>
                <a:cubicBezTo>
                  <a:pt x="299575" y="112937"/>
                  <a:pt x="299575" y="184517"/>
                  <a:pt x="299575" y="255567"/>
                </a:cubicBezTo>
                <a:cubicBezTo>
                  <a:pt x="299575" y="283138"/>
                  <a:pt x="285789" y="297454"/>
                  <a:pt x="257687" y="297454"/>
                </a:cubicBezTo>
                <a:cubicBezTo>
                  <a:pt x="221632" y="297454"/>
                  <a:pt x="185577" y="297454"/>
                  <a:pt x="149522" y="297454"/>
                </a:cubicBezTo>
                <a:cubicBezTo>
                  <a:pt x="113467" y="297454"/>
                  <a:pt x="77412" y="297454"/>
                  <a:pt x="41357" y="297454"/>
                </a:cubicBezTo>
                <a:cubicBezTo>
                  <a:pt x="14315" y="297454"/>
                  <a:pt x="0" y="283138"/>
                  <a:pt x="0" y="256096"/>
                </a:cubicBezTo>
                <a:cubicBezTo>
                  <a:pt x="0" y="184517"/>
                  <a:pt x="0" y="112937"/>
                  <a:pt x="0" y="41357"/>
                </a:cubicBezTo>
                <a:cubicBezTo>
                  <a:pt x="0" y="14315"/>
                  <a:pt x="14846" y="0"/>
                  <a:pt x="41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Freeform: Shape 312">
            <a:extLst>
              <a:ext uri="{FF2B5EF4-FFF2-40B4-BE49-F238E27FC236}">
                <a16:creationId xmlns:a16="http://schemas.microsoft.com/office/drawing/2014/main" xmlns="" id="{1DEF5B47-9BFF-4AFA-91E4-8FC4313F29EA}"/>
              </a:ext>
            </a:extLst>
          </p:cNvPr>
          <p:cNvSpPr>
            <a:spLocks noChangeAspect="1"/>
          </p:cNvSpPr>
          <p:nvPr/>
        </p:nvSpPr>
        <p:spPr>
          <a:xfrm>
            <a:off x="4081827" y="1689659"/>
            <a:ext cx="284465" cy="283097"/>
          </a:xfrm>
          <a:custGeom>
            <a:avLst/>
            <a:gdLst>
              <a:gd name="connsiteX0" fmla="*/ 677823 w 940832"/>
              <a:gd name="connsiteY0" fmla="*/ 434340 h 936308"/>
              <a:gd name="connsiteX1" fmla="*/ 691276 w 940832"/>
              <a:gd name="connsiteY1" fmla="*/ 454342 h 936308"/>
              <a:gd name="connsiteX2" fmla="*/ 691276 w 940832"/>
              <a:gd name="connsiteY2" fmla="*/ 661987 h 936308"/>
              <a:gd name="connsiteX3" fmla="*/ 657939 w 940832"/>
              <a:gd name="connsiteY3" fmla="*/ 691515 h 936308"/>
              <a:gd name="connsiteX4" fmla="*/ 476964 w 940832"/>
              <a:gd name="connsiteY4" fmla="*/ 691515 h 936308"/>
              <a:gd name="connsiteX5" fmla="*/ 300751 w 940832"/>
              <a:gd name="connsiteY5" fmla="*/ 691515 h 936308"/>
              <a:gd name="connsiteX6" fmla="*/ 264557 w 940832"/>
              <a:gd name="connsiteY6" fmla="*/ 656272 h 936308"/>
              <a:gd name="connsiteX7" fmla="*/ 264557 w 940832"/>
              <a:gd name="connsiteY7" fmla="*/ 460057 h 936308"/>
              <a:gd name="connsiteX8" fmla="*/ 273129 w 940832"/>
              <a:gd name="connsiteY8" fmla="*/ 437197 h 936308"/>
              <a:gd name="connsiteX9" fmla="*/ 312182 w 940832"/>
              <a:gd name="connsiteY9" fmla="*/ 438150 h 936308"/>
              <a:gd name="connsiteX10" fmla="*/ 315039 w 940832"/>
              <a:gd name="connsiteY10" fmla="*/ 456247 h 936308"/>
              <a:gd name="connsiteX11" fmla="*/ 416957 w 940832"/>
              <a:gd name="connsiteY11" fmla="*/ 634365 h 936308"/>
              <a:gd name="connsiteX12" fmla="*/ 618886 w 940832"/>
              <a:gd name="connsiteY12" fmla="*/ 568642 h 936308"/>
              <a:gd name="connsiteX13" fmla="*/ 640794 w 940832"/>
              <a:gd name="connsiteY13" fmla="*/ 457200 h 936308"/>
              <a:gd name="connsiteX14" fmla="*/ 655082 w 940832"/>
              <a:gd name="connsiteY14" fmla="*/ 434340 h 936308"/>
              <a:gd name="connsiteX15" fmla="*/ 677823 w 940832"/>
              <a:gd name="connsiteY15" fmla="*/ 434340 h 936308"/>
              <a:gd name="connsiteX16" fmla="*/ 479821 w 940832"/>
              <a:gd name="connsiteY16" fmla="*/ 370522 h 936308"/>
              <a:gd name="connsiteX17" fmla="*/ 588406 w 940832"/>
              <a:gd name="connsiteY17" fmla="*/ 479107 h 936308"/>
              <a:gd name="connsiteX18" fmla="*/ 477916 w 940832"/>
              <a:gd name="connsiteY18" fmla="*/ 586740 h 936308"/>
              <a:gd name="connsiteX19" fmla="*/ 367426 w 940832"/>
              <a:gd name="connsiteY19" fmla="*/ 478155 h 936308"/>
              <a:gd name="connsiteX20" fmla="*/ 479821 w 940832"/>
              <a:gd name="connsiteY20" fmla="*/ 370522 h 936308"/>
              <a:gd name="connsiteX21" fmla="*/ 628412 w 940832"/>
              <a:gd name="connsiteY21" fmla="*/ 264795 h 936308"/>
              <a:gd name="connsiteX22" fmla="*/ 648414 w 940832"/>
              <a:gd name="connsiteY22" fmla="*/ 264795 h 936308"/>
              <a:gd name="connsiteX23" fmla="*/ 690324 w 940832"/>
              <a:gd name="connsiteY23" fmla="*/ 308610 h 936308"/>
              <a:gd name="connsiteX24" fmla="*/ 690324 w 940832"/>
              <a:gd name="connsiteY24" fmla="*/ 320040 h 936308"/>
              <a:gd name="connsiteX25" fmla="*/ 631270 w 940832"/>
              <a:gd name="connsiteY25" fmla="*/ 378143 h 936308"/>
              <a:gd name="connsiteX26" fmla="*/ 573167 w 940832"/>
              <a:gd name="connsiteY26" fmla="*/ 320992 h 936308"/>
              <a:gd name="connsiteX27" fmla="*/ 628412 w 940832"/>
              <a:gd name="connsiteY27" fmla="*/ 264795 h 936308"/>
              <a:gd name="connsiteX28" fmla="*/ 282654 w 940832"/>
              <a:gd name="connsiteY28" fmla="*/ 212408 h 936308"/>
              <a:gd name="connsiteX29" fmla="*/ 207407 w 940832"/>
              <a:gd name="connsiteY29" fmla="*/ 286703 h 936308"/>
              <a:gd name="connsiteX30" fmla="*/ 207407 w 940832"/>
              <a:gd name="connsiteY30" fmla="*/ 672465 h 936308"/>
              <a:gd name="connsiteX31" fmla="*/ 281702 w 940832"/>
              <a:gd name="connsiteY31" fmla="*/ 746760 h 936308"/>
              <a:gd name="connsiteX32" fmla="*/ 476012 w 940832"/>
              <a:gd name="connsiteY32" fmla="*/ 746760 h 936308"/>
              <a:gd name="connsiteX33" fmla="*/ 670322 w 940832"/>
              <a:gd name="connsiteY33" fmla="*/ 746760 h 936308"/>
              <a:gd name="connsiteX34" fmla="*/ 745570 w 940832"/>
              <a:gd name="connsiteY34" fmla="*/ 671513 h 936308"/>
              <a:gd name="connsiteX35" fmla="*/ 745570 w 940832"/>
              <a:gd name="connsiteY35" fmla="*/ 287655 h 936308"/>
              <a:gd name="connsiteX36" fmla="*/ 671274 w 940832"/>
              <a:gd name="connsiteY36" fmla="*/ 212408 h 936308"/>
              <a:gd name="connsiteX37" fmla="*/ 282654 w 940832"/>
              <a:gd name="connsiteY37" fmla="*/ 212408 h 936308"/>
              <a:gd name="connsiteX38" fmla="*/ 153114 w 940832"/>
              <a:gd name="connsiteY38" fmla="*/ 0 h 936308"/>
              <a:gd name="connsiteX39" fmla="*/ 789385 w 940832"/>
              <a:gd name="connsiteY39" fmla="*/ 0 h 936308"/>
              <a:gd name="connsiteX40" fmla="*/ 939880 w 940832"/>
              <a:gd name="connsiteY40" fmla="*/ 149543 h 936308"/>
              <a:gd name="connsiteX41" fmla="*/ 940832 w 940832"/>
              <a:gd name="connsiteY41" fmla="*/ 783908 h 936308"/>
              <a:gd name="connsiteX42" fmla="*/ 787480 w 940832"/>
              <a:gd name="connsiteY42" fmla="*/ 936308 h 936308"/>
              <a:gd name="connsiteX43" fmla="*/ 470297 w 940832"/>
              <a:gd name="connsiteY43" fmla="*/ 936308 h 936308"/>
              <a:gd name="connsiteX44" fmla="*/ 153114 w 940832"/>
              <a:gd name="connsiteY44" fmla="*/ 936308 h 936308"/>
              <a:gd name="connsiteX45" fmla="*/ 714 w 940832"/>
              <a:gd name="connsiteY45" fmla="*/ 784860 h 936308"/>
              <a:gd name="connsiteX46" fmla="*/ 714 w 940832"/>
              <a:gd name="connsiteY46" fmla="*/ 151448 h 936308"/>
              <a:gd name="connsiteX47" fmla="*/ 153114 w 940832"/>
              <a:gd name="connsiteY47" fmla="*/ 0 h 93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40832" h="936308">
                <a:moveTo>
                  <a:pt x="677823" y="434340"/>
                </a:moveTo>
                <a:cubicBezTo>
                  <a:pt x="684847" y="435769"/>
                  <a:pt x="690324" y="440531"/>
                  <a:pt x="691276" y="454342"/>
                </a:cubicBezTo>
                <a:cubicBezTo>
                  <a:pt x="691276" y="523875"/>
                  <a:pt x="691276" y="592455"/>
                  <a:pt x="691276" y="661987"/>
                </a:cubicBezTo>
                <a:cubicBezTo>
                  <a:pt x="691276" y="682942"/>
                  <a:pt x="678894" y="691515"/>
                  <a:pt x="657939" y="691515"/>
                </a:cubicBezTo>
                <a:cubicBezTo>
                  <a:pt x="597932" y="691515"/>
                  <a:pt x="536972" y="691515"/>
                  <a:pt x="476964" y="691515"/>
                </a:cubicBezTo>
                <a:cubicBezTo>
                  <a:pt x="417909" y="691515"/>
                  <a:pt x="359807" y="691515"/>
                  <a:pt x="300751" y="691515"/>
                </a:cubicBezTo>
                <a:cubicBezTo>
                  <a:pt x="271224" y="691515"/>
                  <a:pt x="264557" y="684847"/>
                  <a:pt x="264557" y="656272"/>
                </a:cubicBezTo>
                <a:cubicBezTo>
                  <a:pt x="264557" y="590550"/>
                  <a:pt x="264557" y="525780"/>
                  <a:pt x="264557" y="460057"/>
                </a:cubicBezTo>
                <a:cubicBezTo>
                  <a:pt x="264557" y="451485"/>
                  <a:pt x="261699" y="440055"/>
                  <a:pt x="273129" y="437197"/>
                </a:cubicBezTo>
                <a:cubicBezTo>
                  <a:pt x="285511" y="434340"/>
                  <a:pt x="299799" y="432435"/>
                  <a:pt x="312182" y="438150"/>
                </a:cubicBezTo>
                <a:cubicBezTo>
                  <a:pt x="319801" y="441007"/>
                  <a:pt x="315991" y="450532"/>
                  <a:pt x="315039" y="456247"/>
                </a:cubicBezTo>
                <a:cubicBezTo>
                  <a:pt x="298847" y="545782"/>
                  <a:pt x="357901" y="612457"/>
                  <a:pt x="416957" y="634365"/>
                </a:cubicBezTo>
                <a:cubicBezTo>
                  <a:pt x="492204" y="661987"/>
                  <a:pt x="577929" y="634365"/>
                  <a:pt x="618886" y="568642"/>
                </a:cubicBezTo>
                <a:cubicBezTo>
                  <a:pt x="639841" y="534352"/>
                  <a:pt x="648414" y="497205"/>
                  <a:pt x="640794" y="457200"/>
                </a:cubicBezTo>
                <a:cubicBezTo>
                  <a:pt x="637936" y="443865"/>
                  <a:pt x="638889" y="433387"/>
                  <a:pt x="655082" y="434340"/>
                </a:cubicBezTo>
                <a:cubicBezTo>
                  <a:pt x="662226" y="434816"/>
                  <a:pt x="670798" y="432911"/>
                  <a:pt x="677823" y="434340"/>
                </a:cubicBezTo>
                <a:close/>
                <a:moveTo>
                  <a:pt x="479821" y="370522"/>
                </a:moveTo>
                <a:cubicBezTo>
                  <a:pt x="540781" y="371475"/>
                  <a:pt x="588406" y="419100"/>
                  <a:pt x="588406" y="479107"/>
                </a:cubicBezTo>
                <a:cubicBezTo>
                  <a:pt x="588406" y="538162"/>
                  <a:pt x="537923" y="586740"/>
                  <a:pt x="477916" y="586740"/>
                </a:cubicBezTo>
                <a:cubicBezTo>
                  <a:pt x="417909" y="586740"/>
                  <a:pt x="367426" y="537210"/>
                  <a:pt x="367426" y="478155"/>
                </a:cubicBezTo>
                <a:cubicBezTo>
                  <a:pt x="367426" y="417195"/>
                  <a:pt x="416956" y="369570"/>
                  <a:pt x="479821" y="370522"/>
                </a:cubicBezTo>
                <a:close/>
                <a:moveTo>
                  <a:pt x="628412" y="264795"/>
                </a:moveTo>
                <a:cubicBezTo>
                  <a:pt x="635080" y="264795"/>
                  <a:pt x="641747" y="264795"/>
                  <a:pt x="648414" y="264795"/>
                </a:cubicBezTo>
                <a:cubicBezTo>
                  <a:pt x="680799" y="265748"/>
                  <a:pt x="690324" y="276225"/>
                  <a:pt x="690324" y="308610"/>
                </a:cubicBezTo>
                <a:cubicBezTo>
                  <a:pt x="690324" y="312420"/>
                  <a:pt x="690324" y="316230"/>
                  <a:pt x="690324" y="320040"/>
                </a:cubicBezTo>
                <a:cubicBezTo>
                  <a:pt x="690324" y="376237"/>
                  <a:pt x="688420" y="378143"/>
                  <a:pt x="631270" y="378143"/>
                </a:cubicBezTo>
                <a:cubicBezTo>
                  <a:pt x="576024" y="378143"/>
                  <a:pt x="573167" y="374332"/>
                  <a:pt x="573167" y="320992"/>
                </a:cubicBezTo>
                <a:cubicBezTo>
                  <a:pt x="574120" y="271462"/>
                  <a:pt x="580787" y="264795"/>
                  <a:pt x="628412" y="264795"/>
                </a:cubicBezTo>
                <a:close/>
                <a:moveTo>
                  <a:pt x="282654" y="212408"/>
                </a:moveTo>
                <a:cubicBezTo>
                  <a:pt x="234077" y="212408"/>
                  <a:pt x="207407" y="238125"/>
                  <a:pt x="207407" y="286703"/>
                </a:cubicBezTo>
                <a:cubicBezTo>
                  <a:pt x="207407" y="415290"/>
                  <a:pt x="207407" y="543878"/>
                  <a:pt x="207407" y="672465"/>
                </a:cubicBezTo>
                <a:cubicBezTo>
                  <a:pt x="207407" y="721043"/>
                  <a:pt x="233124" y="746760"/>
                  <a:pt x="281702" y="746760"/>
                </a:cubicBezTo>
                <a:cubicBezTo>
                  <a:pt x="346472" y="746760"/>
                  <a:pt x="411242" y="746760"/>
                  <a:pt x="476012" y="746760"/>
                </a:cubicBezTo>
                <a:cubicBezTo>
                  <a:pt x="540782" y="746760"/>
                  <a:pt x="605552" y="746760"/>
                  <a:pt x="670322" y="746760"/>
                </a:cubicBezTo>
                <a:cubicBezTo>
                  <a:pt x="720805" y="746760"/>
                  <a:pt x="745570" y="721043"/>
                  <a:pt x="745570" y="671513"/>
                </a:cubicBezTo>
                <a:cubicBezTo>
                  <a:pt x="745570" y="543878"/>
                  <a:pt x="745570" y="415290"/>
                  <a:pt x="745570" y="287655"/>
                </a:cubicBezTo>
                <a:cubicBezTo>
                  <a:pt x="745570" y="239078"/>
                  <a:pt x="718899" y="212408"/>
                  <a:pt x="671274" y="212408"/>
                </a:cubicBezTo>
                <a:cubicBezTo>
                  <a:pt x="541735" y="212408"/>
                  <a:pt x="412195" y="212408"/>
                  <a:pt x="282654" y="212408"/>
                </a:cubicBezTo>
                <a:close/>
                <a:moveTo>
                  <a:pt x="153114" y="0"/>
                </a:moveTo>
                <a:cubicBezTo>
                  <a:pt x="365522" y="0"/>
                  <a:pt x="576977" y="0"/>
                  <a:pt x="789385" y="0"/>
                </a:cubicBezTo>
                <a:cubicBezTo>
                  <a:pt x="877967" y="0"/>
                  <a:pt x="939880" y="60960"/>
                  <a:pt x="939880" y="149543"/>
                </a:cubicBezTo>
                <a:cubicBezTo>
                  <a:pt x="939880" y="360998"/>
                  <a:pt x="939880" y="572453"/>
                  <a:pt x="940832" y="783908"/>
                </a:cubicBezTo>
                <a:cubicBezTo>
                  <a:pt x="939880" y="876300"/>
                  <a:pt x="878920" y="936308"/>
                  <a:pt x="787480" y="936308"/>
                </a:cubicBezTo>
                <a:cubicBezTo>
                  <a:pt x="681752" y="936308"/>
                  <a:pt x="576024" y="936308"/>
                  <a:pt x="470297" y="936308"/>
                </a:cubicBezTo>
                <a:cubicBezTo>
                  <a:pt x="364570" y="936308"/>
                  <a:pt x="258842" y="936308"/>
                  <a:pt x="153114" y="936308"/>
                </a:cubicBezTo>
                <a:cubicBezTo>
                  <a:pt x="62627" y="935355"/>
                  <a:pt x="714" y="874395"/>
                  <a:pt x="714" y="784860"/>
                </a:cubicBezTo>
                <a:cubicBezTo>
                  <a:pt x="-238" y="574358"/>
                  <a:pt x="-238" y="362903"/>
                  <a:pt x="714" y="151448"/>
                </a:cubicBezTo>
                <a:cubicBezTo>
                  <a:pt x="1667" y="60960"/>
                  <a:pt x="62627" y="0"/>
                  <a:pt x="153114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4" name="Rounded Rectangle 2">
            <a:extLst>
              <a:ext uri="{FF2B5EF4-FFF2-40B4-BE49-F238E27FC236}">
                <a16:creationId xmlns:a16="http://schemas.microsoft.com/office/drawing/2014/main" xmlns="" id="{E2018BDA-6A5F-4776-812D-8EA445E4FE3F}"/>
              </a:ext>
            </a:extLst>
          </p:cNvPr>
          <p:cNvSpPr/>
          <p:nvPr/>
        </p:nvSpPr>
        <p:spPr>
          <a:xfrm>
            <a:off x="5497613" y="5307476"/>
            <a:ext cx="258315" cy="25831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5" name="Rounded Rectangle 2">
            <a:extLst>
              <a:ext uri="{FF2B5EF4-FFF2-40B4-BE49-F238E27FC236}">
                <a16:creationId xmlns:a16="http://schemas.microsoft.com/office/drawing/2014/main" xmlns="" id="{C85811BC-E0BD-4D1B-83C3-CE66C3047DDA}"/>
              </a:ext>
            </a:extLst>
          </p:cNvPr>
          <p:cNvSpPr/>
          <p:nvPr/>
        </p:nvSpPr>
        <p:spPr>
          <a:xfrm>
            <a:off x="2779268" y="2821629"/>
            <a:ext cx="277650" cy="277650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6" name="Rounded Rectangle 3">
            <a:extLst>
              <a:ext uri="{FF2B5EF4-FFF2-40B4-BE49-F238E27FC236}">
                <a16:creationId xmlns:a16="http://schemas.microsoft.com/office/drawing/2014/main" xmlns="" id="{FBBBA821-732E-4725-A9B5-C1C336AD1A91}"/>
              </a:ext>
            </a:extLst>
          </p:cNvPr>
          <p:cNvSpPr>
            <a:spLocks noChangeAspect="1"/>
          </p:cNvSpPr>
          <p:nvPr/>
        </p:nvSpPr>
        <p:spPr>
          <a:xfrm>
            <a:off x="6029372" y="2348040"/>
            <a:ext cx="247225" cy="24722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17" name="Rounded Rectangle 8">
            <a:extLst>
              <a:ext uri="{FF2B5EF4-FFF2-40B4-BE49-F238E27FC236}">
                <a16:creationId xmlns:a16="http://schemas.microsoft.com/office/drawing/2014/main" xmlns="" id="{85804EB5-0948-42B8-A5DE-B55F13F13C51}"/>
              </a:ext>
            </a:extLst>
          </p:cNvPr>
          <p:cNvSpPr>
            <a:spLocks noChangeAspect="1"/>
          </p:cNvSpPr>
          <p:nvPr/>
        </p:nvSpPr>
        <p:spPr>
          <a:xfrm>
            <a:off x="5750851" y="1082031"/>
            <a:ext cx="278521" cy="283679"/>
          </a:xfrm>
          <a:custGeom>
            <a:avLst/>
            <a:gdLst/>
            <a:ahLst/>
            <a:cxnLst/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close/>
                <a:moveTo>
                  <a:pt x="2688485" y="1475633"/>
                </a:moveTo>
                <a:cubicBezTo>
                  <a:pt x="2399554" y="1478429"/>
                  <a:pt x="2281670" y="1553418"/>
                  <a:pt x="2136833" y="1663036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lnTo>
                  <a:pt x="2136833" y="2084121"/>
                </a:lnTo>
                <a:cubicBezTo>
                  <a:pt x="2259735" y="1821652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235101" y="1504458"/>
                  <a:pt x="2840340" y="1479943"/>
                </a:cubicBezTo>
                <a:cubicBezTo>
                  <a:pt x="2784850" y="1476574"/>
                  <a:pt x="2734498" y="1475188"/>
                  <a:pt x="2688485" y="147563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324" name="Straight Connector 323">
            <a:extLst>
              <a:ext uri="{FF2B5EF4-FFF2-40B4-BE49-F238E27FC236}">
                <a16:creationId xmlns:a16="http://schemas.microsoft.com/office/drawing/2014/main" xmlns="" id="{7F86E1E2-FC01-4128-A129-FADAE5435911}"/>
              </a:ext>
            </a:extLst>
          </p:cNvPr>
          <p:cNvCxnSpPr>
            <a:cxnSpLocks/>
            <a:stCxn id="117" idx="4"/>
            <a:endCxn id="115" idx="0"/>
          </p:cNvCxnSpPr>
          <p:nvPr/>
        </p:nvCxnSpPr>
        <p:spPr>
          <a:xfrm>
            <a:off x="6130088" y="1972756"/>
            <a:ext cx="510781" cy="10909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TextBox 347">
            <a:extLst>
              <a:ext uri="{FF2B5EF4-FFF2-40B4-BE49-F238E27FC236}">
                <a16:creationId xmlns:a16="http://schemas.microsoft.com/office/drawing/2014/main" xmlns="" id="{C00020E3-9632-4763-BD4C-DEB6485E03F5}"/>
              </a:ext>
            </a:extLst>
          </p:cNvPr>
          <p:cNvSpPr txBox="1"/>
          <p:nvPr/>
        </p:nvSpPr>
        <p:spPr>
          <a:xfrm>
            <a:off x="8960535" y="3206175"/>
            <a:ext cx="26870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I hope and I believe that this Template will your Time, Money and Reputation. Easy to change colors, photos and Text. Get a modern PowerPoint  Presentation that is beautifully designed. </a:t>
            </a:r>
          </a:p>
        </p:txBody>
      </p:sp>
      <p:sp>
        <p:nvSpPr>
          <p:cNvPr id="349" name="Text Placeholder 27">
            <a:extLst>
              <a:ext uri="{FF2B5EF4-FFF2-40B4-BE49-F238E27FC236}">
                <a16:creationId xmlns:a16="http://schemas.microsoft.com/office/drawing/2014/main" xmlns="" id="{1BC02A68-B8C5-4BEC-92B4-E595C03291B9}"/>
              </a:ext>
            </a:extLst>
          </p:cNvPr>
          <p:cNvSpPr txBox="1">
            <a:spLocks/>
          </p:cNvSpPr>
          <p:nvPr/>
        </p:nvSpPr>
        <p:spPr>
          <a:xfrm>
            <a:off x="9605246" y="5778379"/>
            <a:ext cx="2042384" cy="2987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800" b="0" dirty="0"/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10792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직사각형 17">
            <a:extLst>
              <a:ext uri="{FF2B5EF4-FFF2-40B4-BE49-F238E27FC236}">
                <a16:creationId xmlns:a16="http://schemas.microsoft.com/office/drawing/2014/main" xmlns="" id="{1ABA7BA5-6CBC-4889-B348-9AD65D51C7AE}"/>
              </a:ext>
            </a:extLst>
          </p:cNvPr>
          <p:cNvSpPr/>
          <p:nvPr/>
        </p:nvSpPr>
        <p:spPr>
          <a:xfrm>
            <a:off x="0" y="3231962"/>
            <a:ext cx="12192000" cy="300691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2EA333-B800-41F8-945F-92327D7B3517}"/>
              </a:ext>
            </a:extLst>
          </p:cNvPr>
          <p:cNvSpPr txBox="1"/>
          <p:nvPr/>
        </p:nvSpPr>
        <p:spPr>
          <a:xfrm>
            <a:off x="922957" y="42766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2BB159-82B8-47DE-A4AD-6E6328AAAB5A}"/>
              </a:ext>
            </a:extLst>
          </p:cNvPr>
          <p:cNvSpPr txBox="1"/>
          <p:nvPr/>
        </p:nvSpPr>
        <p:spPr>
          <a:xfrm>
            <a:off x="9315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A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6B260C-363B-4A5D-B4B2-9EB356BDA673}"/>
              </a:ext>
            </a:extLst>
          </p:cNvPr>
          <p:cNvSpPr txBox="1"/>
          <p:nvPr/>
        </p:nvSpPr>
        <p:spPr>
          <a:xfrm>
            <a:off x="3745984" y="42893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7EF7FD2-FD7B-4D77-88E5-BDFBE7DA067D}"/>
              </a:ext>
            </a:extLst>
          </p:cNvPr>
          <p:cNvSpPr txBox="1"/>
          <p:nvPr/>
        </p:nvSpPr>
        <p:spPr>
          <a:xfrm>
            <a:off x="6569011" y="43020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483613E-5C2F-43B1-8C77-E65BF477FE13}"/>
              </a:ext>
            </a:extLst>
          </p:cNvPr>
          <p:cNvSpPr txBox="1"/>
          <p:nvPr/>
        </p:nvSpPr>
        <p:spPr>
          <a:xfrm>
            <a:off x="9392038" y="4314793"/>
            <a:ext cx="1890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You can simply impress your audience and add a unique zing and appeal to your Reports and Presentations with our Templates.</a:t>
            </a:r>
          </a:p>
          <a:p>
            <a:r>
              <a:rPr lang="en-US" altLang="ko-KR" sz="1200" dirty="0">
                <a:solidFill>
                  <a:schemeClr val="bg1"/>
                </a:solidFill>
              </a:rPr>
              <a:t>This text can be replaced with your own text.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627141E-BA71-4804-9EF6-4AA87C8F04B5}"/>
              </a:ext>
            </a:extLst>
          </p:cNvPr>
          <p:cNvSpPr txBox="1"/>
          <p:nvPr/>
        </p:nvSpPr>
        <p:spPr>
          <a:xfrm>
            <a:off x="3765380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B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6BD97CE-D660-4518-BA14-CB88459FA202}"/>
              </a:ext>
            </a:extLst>
          </p:cNvPr>
          <p:cNvSpPr txBox="1"/>
          <p:nvPr/>
        </p:nvSpPr>
        <p:spPr>
          <a:xfrm>
            <a:off x="6599213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C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C36A58D-6890-4DAD-94ED-A8E6F9F9B444}"/>
              </a:ext>
            </a:extLst>
          </p:cNvPr>
          <p:cNvSpPr txBox="1"/>
          <p:nvPr/>
        </p:nvSpPr>
        <p:spPr>
          <a:xfrm>
            <a:off x="94330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</a:rPr>
              <a:t>D </a:t>
            </a:r>
            <a:r>
              <a:rPr lang="en-US" altLang="ko-KR" sz="1600" dirty="0">
                <a:solidFill>
                  <a:schemeClr val="bg1"/>
                </a:solidFill>
              </a:rPr>
              <a:t>Style</a:t>
            </a:r>
            <a:endParaRPr lang="en-US" altLang="ko-KR" sz="4000" dirty="0">
              <a:solidFill>
                <a:schemeClr val="bg1"/>
              </a:solidFill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xmlns="" id="{4CD1B48B-CB4D-40F2-97B6-0CBEFACA585E}"/>
              </a:ext>
            </a:extLst>
          </p:cNvPr>
          <p:cNvSpPr/>
          <p:nvPr/>
        </p:nvSpPr>
        <p:spPr>
          <a:xfrm rot="10800000">
            <a:off x="1385808" y="1981514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3" name="타원 41">
            <a:extLst>
              <a:ext uri="{FF2B5EF4-FFF2-40B4-BE49-F238E27FC236}">
                <a16:creationId xmlns:a16="http://schemas.microsoft.com/office/drawing/2014/main" xmlns="" id="{2D7D0B3F-83F6-4A91-A0F7-E6B962BFDE04}"/>
              </a:ext>
            </a:extLst>
          </p:cNvPr>
          <p:cNvSpPr/>
          <p:nvPr/>
        </p:nvSpPr>
        <p:spPr>
          <a:xfrm rot="10800000">
            <a:off x="1301394" y="1897100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xmlns="" id="{30015BA4-8A74-4B81-96C6-629B4810757B}"/>
              </a:ext>
            </a:extLst>
          </p:cNvPr>
          <p:cNvSpPr/>
          <p:nvPr/>
        </p:nvSpPr>
        <p:spPr>
          <a:xfrm rot="10800000">
            <a:off x="4184721" y="1981402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5" name="타원 44">
            <a:extLst>
              <a:ext uri="{FF2B5EF4-FFF2-40B4-BE49-F238E27FC236}">
                <a16:creationId xmlns:a16="http://schemas.microsoft.com/office/drawing/2014/main" xmlns="" id="{EF704DF2-3318-4BA1-AC11-842ED067044C}"/>
              </a:ext>
            </a:extLst>
          </p:cNvPr>
          <p:cNvSpPr/>
          <p:nvPr/>
        </p:nvSpPr>
        <p:spPr>
          <a:xfrm rot="10800000">
            <a:off x="4100307" y="1896988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xmlns="" id="{AAB2AD81-8E53-4333-937F-6F89876CBA96}"/>
              </a:ext>
            </a:extLst>
          </p:cNvPr>
          <p:cNvSpPr/>
          <p:nvPr/>
        </p:nvSpPr>
        <p:spPr>
          <a:xfrm rot="10800000">
            <a:off x="6983634" y="1981290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7" name="타원 47">
            <a:extLst>
              <a:ext uri="{FF2B5EF4-FFF2-40B4-BE49-F238E27FC236}">
                <a16:creationId xmlns:a16="http://schemas.microsoft.com/office/drawing/2014/main" xmlns="" id="{96093957-7891-4E8B-9D8F-613C312D4FA1}"/>
              </a:ext>
            </a:extLst>
          </p:cNvPr>
          <p:cNvSpPr/>
          <p:nvPr/>
        </p:nvSpPr>
        <p:spPr>
          <a:xfrm rot="10800000">
            <a:off x="6899220" y="1896876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xmlns="" id="{19E9821C-F27F-4C33-8E59-80156A3D0695}"/>
              </a:ext>
            </a:extLst>
          </p:cNvPr>
          <p:cNvSpPr/>
          <p:nvPr/>
        </p:nvSpPr>
        <p:spPr>
          <a:xfrm rot="10800000">
            <a:off x="9782548" y="1981178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2700">
              <a:solidFill>
                <a:srgbClr val="0070C0"/>
              </a:solidFill>
            </a:endParaRPr>
          </a:p>
        </p:txBody>
      </p:sp>
      <p:sp>
        <p:nvSpPr>
          <p:cNvPr id="19" name="타원 50">
            <a:extLst>
              <a:ext uri="{FF2B5EF4-FFF2-40B4-BE49-F238E27FC236}">
                <a16:creationId xmlns:a16="http://schemas.microsoft.com/office/drawing/2014/main" xmlns="" id="{20E2B6FD-D547-45FC-B75D-5232DA8635E3}"/>
              </a:ext>
            </a:extLst>
          </p:cNvPr>
          <p:cNvSpPr/>
          <p:nvPr/>
        </p:nvSpPr>
        <p:spPr>
          <a:xfrm rot="10800000">
            <a:off x="9698134" y="1896764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cxnSp>
        <p:nvCxnSpPr>
          <p:cNvPr id="20" name="직선 연결선 55">
            <a:extLst>
              <a:ext uri="{FF2B5EF4-FFF2-40B4-BE49-F238E27FC236}">
                <a16:creationId xmlns:a16="http://schemas.microsoft.com/office/drawing/2014/main" xmlns="" id="{70572460-04BD-46B5-A63E-A98DEA7038C1}"/>
              </a:ext>
            </a:extLst>
          </p:cNvPr>
          <p:cNvCxnSpPr/>
          <p:nvPr/>
        </p:nvCxnSpPr>
        <p:spPr>
          <a:xfrm rot="10800000">
            <a:off x="2820519" y="2442034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직선 연결선 56">
            <a:extLst>
              <a:ext uri="{FF2B5EF4-FFF2-40B4-BE49-F238E27FC236}">
                <a16:creationId xmlns:a16="http://schemas.microsoft.com/office/drawing/2014/main" xmlns="" id="{4040ED6D-8FD8-4FAC-8C46-E63AA250150E}"/>
              </a:ext>
            </a:extLst>
          </p:cNvPr>
          <p:cNvCxnSpPr/>
          <p:nvPr/>
        </p:nvCxnSpPr>
        <p:spPr>
          <a:xfrm rot="10800000">
            <a:off x="5619432" y="2426158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직선 연결선 57">
            <a:extLst>
              <a:ext uri="{FF2B5EF4-FFF2-40B4-BE49-F238E27FC236}">
                <a16:creationId xmlns:a16="http://schemas.microsoft.com/office/drawing/2014/main" xmlns="" id="{6B51C530-6960-43EA-B556-DDF1B4843102}"/>
              </a:ext>
            </a:extLst>
          </p:cNvPr>
          <p:cNvCxnSpPr/>
          <p:nvPr/>
        </p:nvCxnSpPr>
        <p:spPr>
          <a:xfrm rot="10800000">
            <a:off x="8418345" y="2410282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ounded Rectangle 5">
            <a:extLst>
              <a:ext uri="{FF2B5EF4-FFF2-40B4-BE49-F238E27FC236}">
                <a16:creationId xmlns:a16="http://schemas.microsoft.com/office/drawing/2014/main" xmlns="" id="{9AD09992-9065-4565-A675-B93B0C2D5BC8}"/>
              </a:ext>
            </a:extLst>
          </p:cNvPr>
          <p:cNvSpPr/>
          <p:nvPr/>
        </p:nvSpPr>
        <p:spPr>
          <a:xfrm flipH="1">
            <a:off x="4432442" y="22804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4" name="Teardrop 1">
            <a:extLst>
              <a:ext uri="{FF2B5EF4-FFF2-40B4-BE49-F238E27FC236}">
                <a16:creationId xmlns:a16="http://schemas.microsoft.com/office/drawing/2014/main" xmlns="" id="{CA9AEA51-CF1D-41BE-96AC-6C71F88259CF}"/>
              </a:ext>
            </a:extLst>
          </p:cNvPr>
          <p:cNvSpPr/>
          <p:nvPr/>
        </p:nvSpPr>
        <p:spPr>
          <a:xfrm rot="18805991">
            <a:off x="1626070" y="223969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Rectangle 36">
            <a:extLst>
              <a:ext uri="{FF2B5EF4-FFF2-40B4-BE49-F238E27FC236}">
                <a16:creationId xmlns:a16="http://schemas.microsoft.com/office/drawing/2014/main" xmlns="" id="{3790A6F0-5BD5-4B74-B6CC-1A2171A1469C}"/>
              </a:ext>
            </a:extLst>
          </p:cNvPr>
          <p:cNvSpPr/>
          <p:nvPr/>
        </p:nvSpPr>
        <p:spPr>
          <a:xfrm>
            <a:off x="7226536" y="224754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Chord 15">
            <a:extLst>
              <a:ext uri="{FF2B5EF4-FFF2-40B4-BE49-F238E27FC236}">
                <a16:creationId xmlns:a16="http://schemas.microsoft.com/office/drawing/2014/main" xmlns="" id="{737EB63D-8CF0-4E42-8CB9-D2A1FC21C026}"/>
              </a:ext>
            </a:extLst>
          </p:cNvPr>
          <p:cNvSpPr/>
          <p:nvPr/>
        </p:nvSpPr>
        <p:spPr>
          <a:xfrm>
            <a:off x="10114986" y="2209084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453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C302950E-8141-43E6-A26E-CDDBF3CB1889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Mobile</a:t>
            </a:r>
            <a:r>
              <a:rPr lang="en-US" dirty="0"/>
              <a:t> Style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899676" y="1592226"/>
            <a:ext cx="4929616" cy="484857"/>
            <a:chOff x="803640" y="3362835"/>
            <a:chExt cx="2059657" cy="484857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58335" y="2313513"/>
            <a:ext cx="4929616" cy="484857"/>
            <a:chOff x="803640" y="3362835"/>
            <a:chExt cx="2059657" cy="484857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616994" y="3034800"/>
            <a:ext cx="4929616" cy="484857"/>
            <a:chOff x="803640" y="3362835"/>
            <a:chExt cx="2059657" cy="484857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75653" y="3756088"/>
            <a:ext cx="4929616" cy="484857"/>
            <a:chOff x="803640" y="3362835"/>
            <a:chExt cx="2059657" cy="484857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0693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757643" y="2672571"/>
            <a:ext cx="751104" cy="1441755"/>
            <a:chOff x="4661983" y="2106581"/>
            <a:chExt cx="497554" cy="745743"/>
          </a:xfrm>
          <a:solidFill>
            <a:schemeClr val="bg1">
              <a:lumMod val="85000"/>
            </a:schemeClr>
          </a:solidFill>
        </p:grpSpPr>
        <p:sp>
          <p:nvSpPr>
            <p:cNvPr id="52" name="Rounded Rectangle 51"/>
            <p:cNvSpPr/>
            <p:nvPr/>
          </p:nvSpPr>
          <p:spPr>
            <a:xfrm rot="3148397">
              <a:off x="4756549" y="2012015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 rot="3148397">
              <a:off x="4786261" y="2266384"/>
              <a:ext cx="265003" cy="45413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 rot="3148397">
              <a:off x="4839828" y="2532616"/>
              <a:ext cx="251279" cy="3881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3365098" y="5301208"/>
            <a:ext cx="8064903" cy="12241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6" name="TextBox 55"/>
          <p:cNvSpPr txBox="1"/>
          <p:nvPr/>
        </p:nvSpPr>
        <p:spPr>
          <a:xfrm>
            <a:off x="3763780" y="5620890"/>
            <a:ext cx="115267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ko-KR" alt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68354" y="5497779"/>
            <a:ext cx="5913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simply impress your audience and add a unique zing and appeal to your Presentations. Easy to change colors, photos and Text. Get a modern PowerPoint  Presentation that is beautifully designed.</a:t>
            </a:r>
            <a:r>
              <a:rPr lang="ko-KR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200" dirty="0">
                <a:solidFill>
                  <a:schemeClr val="bg1"/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</a:t>
            </a: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Donut 39">
            <a:extLst>
              <a:ext uri="{FF2B5EF4-FFF2-40B4-BE49-F238E27FC236}">
                <a16:creationId xmlns:a16="http://schemas.microsoft.com/office/drawing/2014/main" xmlns="" id="{89C03162-FFF2-423C-9AAA-12CFC834486C}"/>
              </a:ext>
            </a:extLst>
          </p:cNvPr>
          <p:cNvSpPr/>
          <p:nvPr/>
        </p:nvSpPr>
        <p:spPr>
          <a:xfrm>
            <a:off x="10916634" y="1669732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413EDF7F-3DD0-4CD7-9BCC-1B1E40291470}"/>
              </a:ext>
            </a:extLst>
          </p:cNvPr>
          <p:cNvSpPr/>
          <p:nvPr/>
        </p:nvSpPr>
        <p:spPr>
          <a:xfrm>
            <a:off x="10298551" y="2413994"/>
            <a:ext cx="336743" cy="281490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xmlns="" id="{CEC3A659-3023-4C3D-95A0-72CA597B2DCA}"/>
              </a:ext>
            </a:extLst>
          </p:cNvPr>
          <p:cNvSpPr/>
          <p:nvPr/>
        </p:nvSpPr>
        <p:spPr>
          <a:xfrm>
            <a:off x="9668687" y="3167955"/>
            <a:ext cx="353565" cy="23236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xmlns="" id="{69D250A1-3C64-48D3-890F-5A0EEB5E8C60}"/>
              </a:ext>
            </a:extLst>
          </p:cNvPr>
          <p:cNvSpPr>
            <a:spLocks noChangeAspect="1"/>
          </p:cNvSpPr>
          <p:nvPr/>
        </p:nvSpPr>
        <p:spPr>
          <a:xfrm>
            <a:off x="9019777" y="3828569"/>
            <a:ext cx="336743" cy="33955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96192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3E9EA2D-9AAA-4D3C-8058-6DDEFA9162C9}"/>
              </a:ext>
            </a:extLst>
          </p:cNvPr>
          <p:cNvGrpSpPr/>
          <p:nvPr/>
        </p:nvGrpSpPr>
        <p:grpSpPr>
          <a:xfrm>
            <a:off x="8591850" y="3249752"/>
            <a:ext cx="1369129" cy="2616029"/>
            <a:chOff x="3688167" y="3417317"/>
            <a:chExt cx="1152686" cy="2202466"/>
          </a:xfrm>
        </p:grpSpPr>
        <p:sp>
          <p:nvSpPr>
            <p:cNvPr id="4" name="Rounded Rectangle 17">
              <a:extLst>
                <a:ext uri="{FF2B5EF4-FFF2-40B4-BE49-F238E27FC236}">
                  <a16:creationId xmlns:a16="http://schemas.microsoft.com/office/drawing/2014/main" xmlns="" id="{FCBDD4FE-CCDF-4C93-B109-7131BC5AB366}"/>
                </a:ext>
              </a:extLst>
            </p:cNvPr>
            <p:cNvSpPr/>
            <p:nvPr/>
          </p:nvSpPr>
          <p:spPr>
            <a:xfrm>
              <a:off x="3688167" y="3417317"/>
              <a:ext cx="1152686" cy="2202466"/>
            </a:xfrm>
            <a:prstGeom prst="roundRect">
              <a:avLst>
                <a:gd name="adj" fmla="val 12305"/>
              </a:avLst>
            </a:prstGeom>
            <a:solidFill>
              <a:srgbClr val="26262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01171FC5-3880-44E4-B4AD-A0EF6A9A108A}"/>
                </a:ext>
              </a:extLst>
            </p:cNvPr>
            <p:cNvSpPr/>
            <p:nvPr/>
          </p:nvSpPr>
          <p:spPr>
            <a:xfrm>
              <a:off x="3749651" y="3637564"/>
              <a:ext cx="1035739" cy="170691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" name="Rounded Rectangle 20">
              <a:extLst>
                <a:ext uri="{FF2B5EF4-FFF2-40B4-BE49-F238E27FC236}">
                  <a16:creationId xmlns:a16="http://schemas.microsoft.com/office/drawing/2014/main" xmlns="" id="{57D18561-E911-479B-8E81-8D7079039767}"/>
                </a:ext>
              </a:extLst>
            </p:cNvPr>
            <p:cNvSpPr/>
            <p:nvPr/>
          </p:nvSpPr>
          <p:spPr>
            <a:xfrm>
              <a:off x="4106841" y="3505590"/>
              <a:ext cx="315337" cy="55062"/>
            </a:xfrm>
            <a:prstGeom prst="roundRect">
              <a:avLst>
                <a:gd name="adj" fmla="val 50000"/>
              </a:avLst>
            </a:prstGeom>
            <a:solidFill>
              <a:srgbClr val="ECECEC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F343C66A-0E1B-4E11-A501-D8EE7BCF2C36}"/>
                </a:ext>
              </a:extLst>
            </p:cNvPr>
            <p:cNvSpPr/>
            <p:nvPr/>
          </p:nvSpPr>
          <p:spPr>
            <a:xfrm>
              <a:off x="4165418" y="5378702"/>
              <a:ext cx="190033" cy="192694"/>
            </a:xfrm>
            <a:prstGeom prst="ellipse">
              <a:avLst/>
            </a:prstGeom>
            <a:solidFill>
              <a:srgbClr val="ECECE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2D0FEF0-93E6-4B9C-977C-2519652828E4}"/>
                </a:ext>
              </a:extLst>
            </p:cNvPr>
            <p:cNvSpPr/>
            <p:nvPr/>
          </p:nvSpPr>
          <p:spPr>
            <a:xfrm>
              <a:off x="4219713" y="5433757"/>
              <a:ext cx="81443" cy="82583"/>
            </a:xfrm>
            <a:prstGeom prst="rect">
              <a:avLst/>
            </a:prstGeom>
            <a:noFill/>
            <a:ln w="12700">
              <a:solidFill>
                <a:srgbClr val="262626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9" name="Rectangle 58">
              <a:extLst>
                <a:ext uri="{FF2B5EF4-FFF2-40B4-BE49-F238E27FC236}">
                  <a16:creationId xmlns:a16="http://schemas.microsoft.com/office/drawing/2014/main" xmlns="" id="{1CE66533-2465-4A07-96F5-02B5B936462F}"/>
                </a:ext>
              </a:extLst>
            </p:cNvPr>
            <p:cNvSpPr/>
            <p:nvPr/>
          </p:nvSpPr>
          <p:spPr>
            <a:xfrm>
              <a:off x="3751673" y="3640769"/>
              <a:ext cx="1017329" cy="408218"/>
            </a:xfrm>
            <a:custGeom>
              <a:avLst/>
              <a:gdLst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  <a:gd name="connsiteX0" fmla="*/ 0 w 1349069"/>
                <a:gd name="connsiteY0" fmla="*/ 0 h 533856"/>
                <a:gd name="connsiteX1" fmla="*/ 1349069 w 1349069"/>
                <a:gd name="connsiteY1" fmla="*/ 0 h 533856"/>
                <a:gd name="connsiteX2" fmla="*/ 0 w 1349069"/>
                <a:gd name="connsiteY2" fmla="*/ 533856 h 533856"/>
                <a:gd name="connsiteX3" fmla="*/ 0 w 1349069"/>
                <a:gd name="connsiteY3" fmla="*/ 0 h 53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069" h="533856">
                  <a:moveTo>
                    <a:pt x="0" y="0"/>
                  </a:moveTo>
                  <a:lnTo>
                    <a:pt x="1349069" y="0"/>
                  </a:lnTo>
                  <a:cubicBezTo>
                    <a:pt x="899379" y="16027"/>
                    <a:pt x="182990" y="213029"/>
                    <a:pt x="0" y="5338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6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601CB955-0DA2-438F-90B4-D53AF822C068}"/>
              </a:ext>
            </a:extLst>
          </p:cNvPr>
          <p:cNvGrpSpPr/>
          <p:nvPr/>
        </p:nvGrpSpPr>
        <p:grpSpPr>
          <a:xfrm>
            <a:off x="9011326" y="4504766"/>
            <a:ext cx="786996" cy="786996"/>
            <a:chOff x="3924417" y="4453570"/>
            <a:chExt cx="754422" cy="75442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9B5E07EA-72D1-44F6-AF2F-7F22901A0ED2}"/>
                </a:ext>
              </a:extLst>
            </p:cNvPr>
            <p:cNvSpPr/>
            <p:nvPr/>
          </p:nvSpPr>
          <p:spPr>
            <a:xfrm>
              <a:off x="4063248" y="4592401"/>
              <a:ext cx="476761" cy="476761"/>
            </a:xfrm>
            <a:prstGeom prst="ellips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70316D32-6777-47F2-A34A-F7D7F4B84E2D}"/>
                </a:ext>
              </a:extLst>
            </p:cNvPr>
            <p:cNvSpPr/>
            <p:nvPr/>
          </p:nvSpPr>
          <p:spPr>
            <a:xfrm>
              <a:off x="3924417" y="4453570"/>
              <a:ext cx="754422" cy="754422"/>
            </a:xfrm>
            <a:prstGeom prst="ellipse">
              <a:avLst/>
            </a:prstGeom>
            <a:noFill/>
            <a:ln w="130175">
              <a:solidFill>
                <a:schemeClr val="bg1"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6" name="Oval 68">
            <a:extLst>
              <a:ext uri="{FF2B5EF4-FFF2-40B4-BE49-F238E27FC236}">
                <a16:creationId xmlns:a16="http://schemas.microsoft.com/office/drawing/2014/main" xmlns="" id="{CBB9751E-07F9-4A47-9F50-C2DA779E536A}"/>
              </a:ext>
            </a:extLst>
          </p:cNvPr>
          <p:cNvSpPr/>
          <p:nvPr/>
        </p:nvSpPr>
        <p:spPr>
          <a:xfrm rot="205243">
            <a:off x="10380033" y="2436579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7" name="Oval 68">
            <a:extLst>
              <a:ext uri="{FF2B5EF4-FFF2-40B4-BE49-F238E27FC236}">
                <a16:creationId xmlns:a16="http://schemas.microsoft.com/office/drawing/2014/main" xmlns="" id="{121B4D62-9503-4647-8221-C67C191455EF}"/>
              </a:ext>
            </a:extLst>
          </p:cNvPr>
          <p:cNvSpPr/>
          <p:nvPr/>
        </p:nvSpPr>
        <p:spPr>
          <a:xfrm rot="285145" flipV="1">
            <a:off x="10302873" y="3933159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8" name="Oval 68">
            <a:extLst>
              <a:ext uri="{FF2B5EF4-FFF2-40B4-BE49-F238E27FC236}">
                <a16:creationId xmlns:a16="http://schemas.microsoft.com/office/drawing/2014/main" xmlns="" id="{91C03AFC-AE6B-4630-B931-7D59557192B8}"/>
              </a:ext>
            </a:extLst>
          </p:cNvPr>
          <p:cNvSpPr/>
          <p:nvPr/>
        </p:nvSpPr>
        <p:spPr>
          <a:xfrm rot="3052891" flipH="1">
            <a:off x="8778178" y="1839231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19" name="Oval 68">
            <a:extLst>
              <a:ext uri="{FF2B5EF4-FFF2-40B4-BE49-F238E27FC236}">
                <a16:creationId xmlns:a16="http://schemas.microsoft.com/office/drawing/2014/main" xmlns="" id="{B3D3B023-8602-4209-917E-D91F6262602D}"/>
              </a:ext>
            </a:extLst>
          </p:cNvPr>
          <p:cNvSpPr/>
          <p:nvPr/>
        </p:nvSpPr>
        <p:spPr>
          <a:xfrm rot="21302571" flipH="1">
            <a:off x="7176325" y="2422775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20" name="Oval 68">
            <a:extLst>
              <a:ext uri="{FF2B5EF4-FFF2-40B4-BE49-F238E27FC236}">
                <a16:creationId xmlns:a16="http://schemas.microsoft.com/office/drawing/2014/main" xmlns="" id="{A037FC49-02B5-457A-A6BF-B4D2DD673EB1}"/>
              </a:ext>
            </a:extLst>
          </p:cNvPr>
          <p:cNvSpPr/>
          <p:nvPr/>
        </p:nvSpPr>
        <p:spPr>
          <a:xfrm rot="726905" flipH="1" flipV="1">
            <a:off x="7050383" y="3872178"/>
            <a:ext cx="1102721" cy="961622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rgbClr val="262626"/>
              </a:solidFill>
              <a:cs typeface="Arial" pitchFamily="34" charset="0"/>
            </a:endParaRPr>
          </a:p>
        </p:txBody>
      </p:sp>
      <p:grpSp>
        <p:nvGrpSpPr>
          <p:cNvPr id="41" name="그룹 1">
            <a:extLst>
              <a:ext uri="{FF2B5EF4-FFF2-40B4-BE49-F238E27FC236}">
                <a16:creationId xmlns:a16="http://schemas.microsoft.com/office/drawing/2014/main" xmlns="" id="{B56690B1-AE97-434A-AE28-95905C7E3C47}"/>
              </a:ext>
            </a:extLst>
          </p:cNvPr>
          <p:cNvGrpSpPr/>
          <p:nvPr/>
        </p:nvGrpSpPr>
        <p:grpSpPr>
          <a:xfrm>
            <a:off x="1190371" y="4671664"/>
            <a:ext cx="1291681" cy="722105"/>
            <a:chOff x="1326485" y="4687899"/>
            <a:chExt cx="1291681" cy="722105"/>
          </a:xfrm>
        </p:grpSpPr>
        <p:sp>
          <p:nvSpPr>
            <p:cNvPr id="42" name="Round Same Side Corner Rectangle 8">
              <a:extLst>
                <a:ext uri="{FF2B5EF4-FFF2-40B4-BE49-F238E27FC236}">
                  <a16:creationId xmlns:a16="http://schemas.microsoft.com/office/drawing/2014/main" xmlns="" id="{3010E580-17DA-4F2D-BBF8-4D32C82A01D6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4D9F4E20-D953-4AB3-B277-FDE87070E48D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cs typeface="Arial" pitchFamily="34" charset="0"/>
                </a:rPr>
                <a:t>60%</a:t>
              </a:r>
              <a:endParaRPr lang="ko-KR" altLang="en-US" sz="2400" b="1" dirty="0">
                <a:cs typeface="Arial" pitchFamily="34" charset="0"/>
              </a:endParaRPr>
            </a:p>
          </p:txBody>
        </p:sp>
      </p:grpSp>
      <p:grpSp>
        <p:nvGrpSpPr>
          <p:cNvPr id="44" name="그룹 2">
            <a:extLst>
              <a:ext uri="{FF2B5EF4-FFF2-40B4-BE49-F238E27FC236}">
                <a16:creationId xmlns:a16="http://schemas.microsoft.com/office/drawing/2014/main" xmlns="" id="{689E3C08-B273-4FF6-8E38-8360A74A85C5}"/>
              </a:ext>
            </a:extLst>
          </p:cNvPr>
          <p:cNvGrpSpPr/>
          <p:nvPr/>
        </p:nvGrpSpPr>
        <p:grpSpPr>
          <a:xfrm>
            <a:off x="3890330" y="4662599"/>
            <a:ext cx="1336251" cy="740235"/>
            <a:chOff x="4063676" y="4678833"/>
            <a:chExt cx="1336251" cy="740235"/>
          </a:xfrm>
        </p:grpSpPr>
        <p:sp>
          <p:nvSpPr>
            <p:cNvPr id="45" name="Round Same Side Corner Rectangle 20">
              <a:extLst>
                <a:ext uri="{FF2B5EF4-FFF2-40B4-BE49-F238E27FC236}">
                  <a16:creationId xmlns:a16="http://schemas.microsoft.com/office/drawing/2014/main" xmlns="" id="{148AE5D9-6235-4855-A538-F682ABE7ED57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4165B8EE-7738-4916-9131-9905F8F4F79A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cs typeface="Arial" pitchFamily="34" charset="0"/>
                </a:rPr>
                <a:t>40%</a:t>
              </a:r>
              <a:endParaRPr lang="ko-KR" altLang="en-US" sz="2400" b="1" dirty="0">
                <a:cs typeface="Arial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47CE57F2-1DA5-42C5-A478-0EE2E0871165}"/>
              </a:ext>
            </a:extLst>
          </p:cNvPr>
          <p:cNvGrpSpPr/>
          <p:nvPr/>
        </p:nvGrpSpPr>
        <p:grpSpPr>
          <a:xfrm>
            <a:off x="590180" y="5497643"/>
            <a:ext cx="2492060" cy="738664"/>
            <a:chOff x="2551705" y="4283314"/>
            <a:chExt cx="2357003" cy="73866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509CE1D2-F633-46DA-A483-03791C725CFD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cs typeface="Arial" pitchFamily="34" charset="0"/>
                </a:rPr>
                <a:t>You can simply impress your audience and add a unique zing.  </a:t>
              </a:r>
              <a:endParaRPr lang="ko-KR" altLang="en-US" sz="1200" dirty="0">
                <a:cs typeface="Arial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D1D929A9-A42A-4B2E-A16F-6E2E79D1A20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cs typeface="Arial" pitchFamily="34" charset="0"/>
                </a:rPr>
                <a:t>Your Text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AFCBBAE7-EE0F-4ED4-A6B8-F3F8F237D3FB}"/>
              </a:ext>
            </a:extLst>
          </p:cNvPr>
          <p:cNvGrpSpPr/>
          <p:nvPr/>
        </p:nvGrpSpPr>
        <p:grpSpPr>
          <a:xfrm>
            <a:off x="3312424" y="5497643"/>
            <a:ext cx="2492060" cy="738664"/>
            <a:chOff x="2551705" y="4283314"/>
            <a:chExt cx="2357003" cy="73866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F69A47EC-717F-4940-84C7-07F222B12B9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cs typeface="Arial" pitchFamily="34" charset="0"/>
                </a:rPr>
                <a:t>You can simply impress your audience and add a unique zing.  </a:t>
              </a:r>
              <a:endParaRPr lang="ko-KR" altLang="en-US" sz="1200" dirty="0"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3E6E5E71-0968-4374-AD07-96D3015B7E2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cs typeface="Arial" pitchFamily="34" charset="0"/>
                </a:rPr>
                <a:t>Your Text Here</a:t>
              </a:r>
              <a:endParaRPr lang="ko-KR" altLang="en-US" sz="1200" b="1" dirty="0">
                <a:cs typeface="Arial" pitchFamily="34" charset="0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129B7091-D380-4772-B93F-FB01F81980B0}"/>
              </a:ext>
            </a:extLst>
          </p:cNvPr>
          <p:cNvSpPr txBox="1"/>
          <p:nvPr/>
        </p:nvSpPr>
        <p:spPr>
          <a:xfrm>
            <a:off x="830291" y="3045808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47B8F83F-DAD3-4DD3-A29F-2213E2B58AC5}"/>
              </a:ext>
            </a:extLst>
          </p:cNvPr>
          <p:cNvSpPr txBox="1"/>
          <p:nvPr/>
        </p:nvSpPr>
        <p:spPr>
          <a:xfrm>
            <a:off x="942140" y="3815249"/>
            <a:ext cx="517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 </a:t>
            </a:r>
            <a:endParaRPr lang="ko-KR" altLang="en-US" sz="1200" dirty="0">
              <a:cs typeface="Arial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1E252377-C31A-4C87-BD23-4349BA9F0DB3}"/>
              </a:ext>
            </a:extLst>
          </p:cNvPr>
          <p:cNvSpPr txBox="1"/>
          <p:nvPr/>
        </p:nvSpPr>
        <p:spPr>
          <a:xfrm>
            <a:off x="2195778" y="2892013"/>
            <a:ext cx="4082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I hope and I believe that this Template will your Time, Money and Reputation.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56" name="Rounded Rectangle 2">
            <a:extLst>
              <a:ext uri="{FF2B5EF4-FFF2-40B4-BE49-F238E27FC236}">
                <a16:creationId xmlns:a16="http://schemas.microsoft.com/office/drawing/2014/main" xmlns="" id="{0901DB10-A5F9-4733-A273-AF17733E2457}"/>
              </a:ext>
            </a:extLst>
          </p:cNvPr>
          <p:cNvSpPr/>
          <p:nvPr/>
        </p:nvSpPr>
        <p:spPr>
          <a:xfrm>
            <a:off x="10741011" y="4230216"/>
            <a:ext cx="382523" cy="382523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7" name="Rounded Rectangle 8">
            <a:extLst>
              <a:ext uri="{FF2B5EF4-FFF2-40B4-BE49-F238E27FC236}">
                <a16:creationId xmlns:a16="http://schemas.microsoft.com/office/drawing/2014/main" xmlns="" id="{822A2765-4440-4F59-A1DF-CEB6C47428D2}"/>
              </a:ext>
            </a:extLst>
          </p:cNvPr>
          <p:cNvSpPr/>
          <p:nvPr/>
        </p:nvSpPr>
        <p:spPr>
          <a:xfrm>
            <a:off x="10826303" y="2726128"/>
            <a:ext cx="382566" cy="382523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8" name="Rounded Rectangle 2">
            <a:extLst>
              <a:ext uri="{FF2B5EF4-FFF2-40B4-BE49-F238E27FC236}">
                <a16:creationId xmlns:a16="http://schemas.microsoft.com/office/drawing/2014/main" xmlns="" id="{2AB76F8A-1F8C-4C7F-9131-6B526E528EAD}"/>
              </a:ext>
            </a:extLst>
          </p:cNvPr>
          <p:cNvSpPr/>
          <p:nvPr/>
        </p:nvSpPr>
        <p:spPr>
          <a:xfrm>
            <a:off x="7452943" y="2700350"/>
            <a:ext cx="382523" cy="382523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9" name="Rounded Rectangle 3">
            <a:extLst>
              <a:ext uri="{FF2B5EF4-FFF2-40B4-BE49-F238E27FC236}">
                <a16:creationId xmlns:a16="http://schemas.microsoft.com/office/drawing/2014/main" xmlns="" id="{D5231F2E-7EAE-454E-90F4-8AE83B44743F}"/>
              </a:ext>
            </a:extLst>
          </p:cNvPr>
          <p:cNvSpPr>
            <a:spLocks noChangeAspect="1"/>
          </p:cNvSpPr>
          <p:nvPr/>
        </p:nvSpPr>
        <p:spPr>
          <a:xfrm>
            <a:off x="7323543" y="4141112"/>
            <a:ext cx="382523" cy="382523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0" name="Rounded Rectangle 5">
            <a:extLst>
              <a:ext uri="{FF2B5EF4-FFF2-40B4-BE49-F238E27FC236}">
                <a16:creationId xmlns:a16="http://schemas.microsoft.com/office/drawing/2014/main" xmlns="" id="{7493BC20-95F4-469A-AA4D-0C824C8B000D}"/>
              </a:ext>
            </a:extLst>
          </p:cNvPr>
          <p:cNvSpPr>
            <a:spLocks noChangeAspect="1"/>
          </p:cNvSpPr>
          <p:nvPr/>
        </p:nvSpPr>
        <p:spPr>
          <a:xfrm>
            <a:off x="9091860" y="2063240"/>
            <a:ext cx="382102" cy="38206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xmlns="" id="{24779743-5207-443B-B45A-3A7E4A3BE470}"/>
              </a:ext>
            </a:extLst>
          </p:cNvPr>
          <p:cNvGrpSpPr/>
          <p:nvPr/>
        </p:nvGrpSpPr>
        <p:grpSpPr>
          <a:xfrm>
            <a:off x="9309223" y="4431518"/>
            <a:ext cx="1318798" cy="2357993"/>
            <a:chOff x="4170900" y="0"/>
            <a:chExt cx="3835079" cy="6857067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715C1C89-2D0F-4993-A720-CDEBB15A9BA0}"/>
                </a:ext>
              </a:extLst>
            </p:cNvPr>
            <p:cNvSpPr/>
            <p:nvPr/>
          </p:nvSpPr>
          <p:spPr>
            <a:xfrm>
              <a:off x="4170900" y="0"/>
              <a:ext cx="3835079" cy="6857067"/>
            </a:xfrm>
            <a:custGeom>
              <a:avLst/>
              <a:gdLst>
                <a:gd name="connsiteX0" fmla="*/ 1859688 w 3816220"/>
                <a:gd name="connsiteY0" fmla="*/ 0 h 6848669"/>
                <a:gd name="connsiteX1" fmla="*/ 2719037 w 3816220"/>
                <a:gd name="connsiteY1" fmla="*/ 937727 h 6848669"/>
                <a:gd name="connsiteX2" fmla="*/ 3404837 w 3816220"/>
                <a:gd name="connsiteY2" fmla="*/ 2455817 h 6848669"/>
                <a:gd name="connsiteX3" fmla="*/ 3397373 w 3816220"/>
                <a:gd name="connsiteY3" fmla="*/ 4784738 h 6848669"/>
                <a:gd name="connsiteX4" fmla="*/ 3818184 w 3816220"/>
                <a:gd name="connsiteY4" fmla="*/ 6857067 h 6848669"/>
                <a:gd name="connsiteX5" fmla="*/ 1609628 w 3816220"/>
                <a:gd name="connsiteY5" fmla="*/ 6857067 h 6848669"/>
                <a:gd name="connsiteX6" fmla="*/ 1469669 w 3816220"/>
                <a:gd name="connsiteY6" fmla="*/ 6241247 h 6848669"/>
                <a:gd name="connsiteX7" fmla="*/ 555269 w 3816220"/>
                <a:gd name="connsiteY7" fmla="*/ 4011230 h 6848669"/>
                <a:gd name="connsiteX8" fmla="*/ 316405 w 3816220"/>
                <a:gd name="connsiteY8" fmla="*/ 2427826 h 6848669"/>
                <a:gd name="connsiteX9" fmla="*/ 255756 w 3816220"/>
                <a:gd name="connsiteY9" fmla="*/ 1045029 h 6848669"/>
                <a:gd name="connsiteX10" fmla="*/ 1686139 w 3816220"/>
                <a:gd name="connsiteY10" fmla="*/ 2580848 h 6848669"/>
                <a:gd name="connsiteX11" fmla="*/ 1859688 w 3816220"/>
                <a:gd name="connsiteY11" fmla="*/ 0 h 6848669"/>
                <a:gd name="connsiteX0" fmla="*/ 1859688 w 3818183"/>
                <a:gd name="connsiteY0" fmla="*/ 0 h 6857067"/>
                <a:gd name="connsiteX1" fmla="*/ 2719037 w 3818183"/>
                <a:gd name="connsiteY1" fmla="*/ 937727 h 6857067"/>
                <a:gd name="connsiteX2" fmla="*/ 3404837 w 3818183"/>
                <a:gd name="connsiteY2" fmla="*/ 2455817 h 6857067"/>
                <a:gd name="connsiteX3" fmla="*/ 3397373 w 3818183"/>
                <a:gd name="connsiteY3" fmla="*/ 4784738 h 6857067"/>
                <a:gd name="connsiteX4" fmla="*/ 3818184 w 3818183"/>
                <a:gd name="connsiteY4" fmla="*/ 6857067 h 6857067"/>
                <a:gd name="connsiteX5" fmla="*/ 1609628 w 3818183"/>
                <a:gd name="connsiteY5" fmla="*/ 6857067 h 6857067"/>
                <a:gd name="connsiteX6" fmla="*/ 1469669 w 3818183"/>
                <a:gd name="connsiteY6" fmla="*/ 6241247 h 6857067"/>
                <a:gd name="connsiteX7" fmla="*/ 555269 w 3818183"/>
                <a:gd name="connsiteY7" fmla="*/ 4011230 h 6857067"/>
                <a:gd name="connsiteX8" fmla="*/ 316405 w 3818183"/>
                <a:gd name="connsiteY8" fmla="*/ 2427826 h 6857067"/>
                <a:gd name="connsiteX9" fmla="*/ 255756 w 3818183"/>
                <a:gd name="connsiteY9" fmla="*/ 1045029 h 6857067"/>
                <a:gd name="connsiteX10" fmla="*/ 1686139 w 3818183"/>
                <a:gd name="connsiteY10" fmla="*/ 2580848 h 6857067"/>
                <a:gd name="connsiteX11" fmla="*/ 1859688 w 3818183"/>
                <a:gd name="connsiteY11" fmla="*/ 0 h 6857067"/>
                <a:gd name="connsiteX0" fmla="*/ 1859688 w 3818183"/>
                <a:gd name="connsiteY0" fmla="*/ 0 h 6857067"/>
                <a:gd name="connsiteX1" fmla="*/ 2719037 w 3818183"/>
                <a:gd name="connsiteY1" fmla="*/ 937727 h 6857067"/>
                <a:gd name="connsiteX2" fmla="*/ 3404837 w 3818183"/>
                <a:gd name="connsiteY2" fmla="*/ 2455817 h 6857067"/>
                <a:gd name="connsiteX3" fmla="*/ 3397373 w 3818183"/>
                <a:gd name="connsiteY3" fmla="*/ 4784738 h 6857067"/>
                <a:gd name="connsiteX4" fmla="*/ 3818184 w 3818183"/>
                <a:gd name="connsiteY4" fmla="*/ 6857067 h 6857067"/>
                <a:gd name="connsiteX5" fmla="*/ 1609628 w 3818183"/>
                <a:gd name="connsiteY5" fmla="*/ 6857067 h 6857067"/>
                <a:gd name="connsiteX6" fmla="*/ 1469669 w 3818183"/>
                <a:gd name="connsiteY6" fmla="*/ 6241247 h 6857067"/>
                <a:gd name="connsiteX7" fmla="*/ 555270 w 3818183"/>
                <a:gd name="connsiteY7" fmla="*/ 4152778 h 6857067"/>
                <a:gd name="connsiteX8" fmla="*/ 316405 w 3818183"/>
                <a:gd name="connsiteY8" fmla="*/ 2427826 h 6857067"/>
                <a:gd name="connsiteX9" fmla="*/ 255756 w 3818183"/>
                <a:gd name="connsiteY9" fmla="*/ 1045029 h 6857067"/>
                <a:gd name="connsiteX10" fmla="*/ 1686139 w 3818183"/>
                <a:gd name="connsiteY10" fmla="*/ 2580848 h 6857067"/>
                <a:gd name="connsiteX11" fmla="*/ 1859688 w 3818183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703035 w 3835079"/>
                <a:gd name="connsiteY10" fmla="*/ 2580848 h 6857067"/>
                <a:gd name="connsiteX11" fmla="*/ 1876584 w 3835079"/>
                <a:gd name="connsiteY11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79877 w 3835079"/>
                <a:gd name="connsiteY10" fmla="*/ 1844225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  <a:gd name="connsiteX0" fmla="*/ 1876584 w 3835079"/>
                <a:gd name="connsiteY0" fmla="*/ 0 h 6857067"/>
                <a:gd name="connsiteX1" fmla="*/ 2735933 w 3835079"/>
                <a:gd name="connsiteY1" fmla="*/ 937727 h 6857067"/>
                <a:gd name="connsiteX2" fmla="*/ 3421733 w 3835079"/>
                <a:gd name="connsiteY2" fmla="*/ 2455817 h 6857067"/>
                <a:gd name="connsiteX3" fmla="*/ 3414269 w 3835079"/>
                <a:gd name="connsiteY3" fmla="*/ 4784738 h 6857067"/>
                <a:gd name="connsiteX4" fmla="*/ 3835080 w 3835079"/>
                <a:gd name="connsiteY4" fmla="*/ 6857067 h 6857067"/>
                <a:gd name="connsiteX5" fmla="*/ 1626524 w 3835079"/>
                <a:gd name="connsiteY5" fmla="*/ 6857067 h 6857067"/>
                <a:gd name="connsiteX6" fmla="*/ 1486565 w 3835079"/>
                <a:gd name="connsiteY6" fmla="*/ 6241247 h 6857067"/>
                <a:gd name="connsiteX7" fmla="*/ 572166 w 3835079"/>
                <a:gd name="connsiteY7" fmla="*/ 4152778 h 6857067"/>
                <a:gd name="connsiteX8" fmla="*/ 333301 w 3835079"/>
                <a:gd name="connsiteY8" fmla="*/ 2427826 h 6857067"/>
                <a:gd name="connsiteX9" fmla="*/ 272652 w 3835079"/>
                <a:gd name="connsiteY9" fmla="*/ 1045029 h 6857067"/>
                <a:gd name="connsiteX10" fmla="*/ 1349547 w 3835079"/>
                <a:gd name="connsiteY10" fmla="*/ 1773450 h 6857067"/>
                <a:gd name="connsiteX11" fmla="*/ 1703035 w 3835079"/>
                <a:gd name="connsiteY11" fmla="*/ 2580848 h 6857067"/>
                <a:gd name="connsiteX12" fmla="*/ 1876584 w 3835079"/>
                <a:gd name="connsiteY12" fmla="*/ 0 h 685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35079" h="6857067">
                  <a:moveTo>
                    <a:pt x="1876584" y="0"/>
                  </a:moveTo>
                  <a:cubicBezTo>
                    <a:pt x="2380437" y="78377"/>
                    <a:pt x="2558652" y="523447"/>
                    <a:pt x="2735933" y="937727"/>
                  </a:cubicBezTo>
                  <a:cubicBezTo>
                    <a:pt x="2956136" y="1453709"/>
                    <a:pt x="3344289" y="1891315"/>
                    <a:pt x="3421733" y="2455817"/>
                  </a:cubicBezTo>
                  <a:cubicBezTo>
                    <a:pt x="3527169" y="3221860"/>
                    <a:pt x="3383478" y="4014030"/>
                    <a:pt x="3414269" y="4784738"/>
                  </a:cubicBezTo>
                  <a:cubicBezTo>
                    <a:pt x="3443194" y="5498530"/>
                    <a:pt x="3721246" y="6157271"/>
                    <a:pt x="3835080" y="6857067"/>
                  </a:cubicBezTo>
                  <a:lnTo>
                    <a:pt x="1626524" y="6857067"/>
                  </a:lnTo>
                  <a:cubicBezTo>
                    <a:pt x="1579871" y="6623802"/>
                    <a:pt x="1662291" y="6691962"/>
                    <a:pt x="1486565" y="6241247"/>
                  </a:cubicBezTo>
                  <a:cubicBezTo>
                    <a:pt x="1310839" y="5790532"/>
                    <a:pt x="535776" y="4930019"/>
                    <a:pt x="572166" y="4152778"/>
                  </a:cubicBezTo>
                  <a:cubicBezTo>
                    <a:pt x="599224" y="3570548"/>
                    <a:pt x="661157" y="3044425"/>
                    <a:pt x="333301" y="2427826"/>
                  </a:cubicBezTo>
                  <a:cubicBezTo>
                    <a:pt x="160822" y="2079489"/>
                    <a:pt x="-287185" y="1240971"/>
                    <a:pt x="272652" y="1045029"/>
                  </a:cubicBezTo>
                  <a:cubicBezTo>
                    <a:pt x="811062" y="816322"/>
                    <a:pt x="1111150" y="1517480"/>
                    <a:pt x="1349547" y="1773450"/>
                  </a:cubicBezTo>
                  <a:cubicBezTo>
                    <a:pt x="1587944" y="2029420"/>
                    <a:pt x="1620251" y="2888219"/>
                    <a:pt x="1703035" y="2580848"/>
                  </a:cubicBezTo>
                  <a:cubicBezTo>
                    <a:pt x="2060397" y="1828800"/>
                    <a:pt x="1874718" y="807098"/>
                    <a:pt x="1876584" y="0"/>
                  </a:cubicBezTo>
                  <a:close/>
                </a:path>
              </a:pathLst>
            </a:custGeom>
            <a:solidFill>
              <a:srgbClr val="D9D9D9"/>
            </a:solidFill>
            <a:ln w="9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5B848CCA-8381-4339-89EA-7B4781101B4A}"/>
                </a:ext>
              </a:extLst>
            </p:cNvPr>
            <p:cNvSpPr/>
            <p:nvPr/>
          </p:nvSpPr>
          <p:spPr>
            <a:xfrm>
              <a:off x="4430993" y="974000"/>
              <a:ext cx="846423" cy="721829"/>
            </a:xfrm>
            <a:custGeom>
              <a:avLst/>
              <a:gdLst>
                <a:gd name="connsiteX0" fmla="*/ 201811 w 867746"/>
                <a:gd name="connsiteY0" fmla="*/ 15957 h 662473"/>
                <a:gd name="connsiteX1" fmla="*/ 876414 w 867746"/>
                <a:gd name="connsiteY1" fmla="*/ 373320 h 662473"/>
                <a:gd name="connsiteX2" fmla="*/ 105705 w 867746"/>
                <a:gd name="connsiteY2" fmla="*/ 664435 h 662473"/>
                <a:gd name="connsiteX3" fmla="*/ 201811 w 867746"/>
                <a:gd name="connsiteY3" fmla="*/ 15957 h 662473"/>
                <a:gd name="connsiteX0" fmla="*/ 288539 w 841815"/>
                <a:gd name="connsiteY0" fmla="*/ 17995 h 626033"/>
                <a:gd name="connsiteX1" fmla="*/ 841815 w 841815"/>
                <a:gd name="connsiteY1" fmla="*/ 334917 h 626033"/>
                <a:gd name="connsiteX2" fmla="*/ 71106 w 841815"/>
                <a:gd name="connsiteY2" fmla="*/ 626032 h 626033"/>
                <a:gd name="connsiteX3" fmla="*/ 288539 w 841815"/>
                <a:gd name="connsiteY3" fmla="*/ 17995 h 626033"/>
                <a:gd name="connsiteX0" fmla="*/ 288539 w 922701"/>
                <a:gd name="connsiteY0" fmla="*/ 17995 h 626033"/>
                <a:gd name="connsiteX1" fmla="*/ 922701 w 922701"/>
                <a:gd name="connsiteY1" fmla="*/ 334918 h 626033"/>
                <a:gd name="connsiteX2" fmla="*/ 71106 w 922701"/>
                <a:gd name="connsiteY2" fmla="*/ 626032 h 626033"/>
                <a:gd name="connsiteX3" fmla="*/ 288539 w 922701"/>
                <a:gd name="connsiteY3" fmla="*/ 17995 h 626033"/>
                <a:gd name="connsiteX0" fmla="*/ 329797 w 913407"/>
                <a:gd name="connsiteY0" fmla="*/ 14324 h 703246"/>
                <a:gd name="connsiteX1" fmla="*/ 913407 w 913407"/>
                <a:gd name="connsiteY1" fmla="*/ 412131 h 703246"/>
                <a:gd name="connsiteX2" fmla="*/ 61812 w 913407"/>
                <a:gd name="connsiteY2" fmla="*/ 703245 h 703246"/>
                <a:gd name="connsiteX3" fmla="*/ 329797 w 913407"/>
                <a:gd name="connsiteY3" fmla="*/ 14324 h 703246"/>
                <a:gd name="connsiteX0" fmla="*/ 201810 w 785420"/>
                <a:gd name="connsiteY0" fmla="*/ 14324 h 662804"/>
                <a:gd name="connsiteX1" fmla="*/ 785420 w 785420"/>
                <a:gd name="connsiteY1" fmla="*/ 412131 h 662804"/>
                <a:gd name="connsiteX2" fmla="*/ 105706 w 785420"/>
                <a:gd name="connsiteY2" fmla="*/ 662804 h 662804"/>
                <a:gd name="connsiteX3" fmla="*/ 201810 w 785420"/>
                <a:gd name="connsiteY3" fmla="*/ 14324 h 662804"/>
                <a:gd name="connsiteX0" fmla="*/ 167496 w 751106"/>
                <a:gd name="connsiteY0" fmla="*/ 14324 h 672912"/>
                <a:gd name="connsiteX1" fmla="*/ 751106 w 751106"/>
                <a:gd name="connsiteY1" fmla="*/ 412131 h 672912"/>
                <a:gd name="connsiteX2" fmla="*/ 132056 w 751106"/>
                <a:gd name="connsiteY2" fmla="*/ 672912 h 672912"/>
                <a:gd name="connsiteX3" fmla="*/ 167496 w 751106"/>
                <a:gd name="connsiteY3" fmla="*/ 14324 h 672912"/>
                <a:gd name="connsiteX0" fmla="*/ 132271 w 796768"/>
                <a:gd name="connsiteY0" fmla="*/ 12987 h 712016"/>
                <a:gd name="connsiteX1" fmla="*/ 796768 w 796768"/>
                <a:gd name="connsiteY1" fmla="*/ 451235 h 712016"/>
                <a:gd name="connsiteX2" fmla="*/ 177718 w 796768"/>
                <a:gd name="connsiteY2" fmla="*/ 712016 h 712016"/>
                <a:gd name="connsiteX3" fmla="*/ 132271 w 796768"/>
                <a:gd name="connsiteY3" fmla="*/ 12987 h 712016"/>
                <a:gd name="connsiteX0" fmla="*/ 152924 w 766868"/>
                <a:gd name="connsiteY0" fmla="*/ 12135 h 741494"/>
                <a:gd name="connsiteX1" fmla="*/ 766868 w 766868"/>
                <a:gd name="connsiteY1" fmla="*/ 480713 h 741494"/>
                <a:gd name="connsiteX2" fmla="*/ 147818 w 766868"/>
                <a:gd name="connsiteY2" fmla="*/ 741494 h 741494"/>
                <a:gd name="connsiteX3" fmla="*/ 152924 w 766868"/>
                <a:gd name="connsiteY3" fmla="*/ 12135 h 741494"/>
                <a:gd name="connsiteX0" fmla="*/ 172736 w 786680"/>
                <a:gd name="connsiteY0" fmla="*/ 12135 h 741494"/>
                <a:gd name="connsiteX1" fmla="*/ 786680 w 786680"/>
                <a:gd name="connsiteY1" fmla="*/ 480713 h 741494"/>
                <a:gd name="connsiteX2" fmla="*/ 127187 w 786680"/>
                <a:gd name="connsiteY2" fmla="*/ 741494 h 741494"/>
                <a:gd name="connsiteX3" fmla="*/ 172736 w 786680"/>
                <a:gd name="connsiteY3" fmla="*/ 12135 h 741494"/>
                <a:gd name="connsiteX0" fmla="*/ 148439 w 812936"/>
                <a:gd name="connsiteY0" fmla="*/ 12690 h 721827"/>
                <a:gd name="connsiteX1" fmla="*/ 812936 w 812936"/>
                <a:gd name="connsiteY1" fmla="*/ 461046 h 721827"/>
                <a:gd name="connsiteX2" fmla="*/ 153443 w 812936"/>
                <a:gd name="connsiteY2" fmla="*/ 721827 h 721827"/>
                <a:gd name="connsiteX3" fmla="*/ 148439 w 812936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29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29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  <a:gd name="connsiteX0" fmla="*/ 181925 w 846422"/>
                <a:gd name="connsiteY0" fmla="*/ 12690 h 721827"/>
                <a:gd name="connsiteX1" fmla="*/ 846422 w 846422"/>
                <a:gd name="connsiteY1" fmla="*/ 461046 h 721827"/>
                <a:gd name="connsiteX2" fmla="*/ 186930 w 846422"/>
                <a:gd name="connsiteY2" fmla="*/ 721827 h 721827"/>
                <a:gd name="connsiteX3" fmla="*/ 181925 w 846422"/>
                <a:gd name="connsiteY3" fmla="*/ 12690 h 72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422" h="721827">
                  <a:moveTo>
                    <a:pt x="181925" y="12690"/>
                  </a:moveTo>
                  <a:cubicBezTo>
                    <a:pt x="568699" y="-73151"/>
                    <a:pt x="767112" y="298693"/>
                    <a:pt x="846422" y="461046"/>
                  </a:cubicBezTo>
                  <a:cubicBezTo>
                    <a:pt x="676940" y="439722"/>
                    <a:pt x="430013" y="516522"/>
                    <a:pt x="186930" y="721827"/>
                  </a:cubicBezTo>
                  <a:cubicBezTo>
                    <a:pt x="18046" y="360732"/>
                    <a:pt x="-129423" y="90762"/>
                    <a:pt x="181925" y="12690"/>
                  </a:cubicBezTo>
                  <a:close/>
                </a:path>
              </a:pathLst>
            </a:custGeom>
            <a:solidFill>
              <a:srgbClr val="BFBFBF"/>
            </a:solidFill>
            <a:ln w="9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4DA17396-AFB2-4C56-91AB-D4A6FACBEBA4}"/>
              </a:ext>
            </a:extLst>
          </p:cNvPr>
          <p:cNvSpPr/>
          <p:nvPr/>
        </p:nvSpPr>
        <p:spPr>
          <a:xfrm>
            <a:off x="830291" y="1421985"/>
            <a:ext cx="5448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Social Media Marketing</a:t>
            </a:r>
            <a:endParaRPr lang="ko-KR" altLang="en-US" sz="3600" b="1" dirty="0">
              <a:solidFill>
                <a:schemeClr val="accent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544A99A8-013D-4876-BCD8-C1A5AA200579}"/>
              </a:ext>
            </a:extLst>
          </p:cNvPr>
          <p:cNvSpPr txBox="1"/>
          <p:nvPr/>
        </p:nvSpPr>
        <p:spPr>
          <a:xfrm>
            <a:off x="830290" y="2110740"/>
            <a:ext cx="5448427" cy="615553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r>
              <a:rPr lang="en-GB" altLang="ko-KR" sz="2000" dirty="0" smtClean="0">
                <a:cs typeface="Arial" pitchFamily="34" charset="0"/>
              </a:rPr>
              <a:t>PPT </a:t>
            </a:r>
            <a:r>
              <a:rPr lang="en-GB" altLang="ko-KR" sz="2000" dirty="0">
                <a:cs typeface="Arial" pitchFamily="34" charset="0"/>
              </a:rPr>
              <a:t>Layout </a:t>
            </a:r>
          </a:p>
          <a:p>
            <a:r>
              <a:rPr lang="en-GB" altLang="ko-KR" sz="2000" dirty="0">
                <a:cs typeface="Arial" pitchFamily="34" charset="0"/>
              </a:rPr>
              <a:t>Clean Text Slide for your Presentation</a:t>
            </a:r>
            <a:endParaRPr lang="ko-KR" altLang="en-US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5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A383BE5-6687-4643-BA94-C3E7FA265BF7}"/>
              </a:ext>
            </a:extLst>
          </p:cNvPr>
          <p:cNvSpPr txBox="1"/>
          <p:nvPr/>
        </p:nvSpPr>
        <p:spPr>
          <a:xfrm>
            <a:off x="677973" y="4688035"/>
            <a:ext cx="45277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Easy to change colors, photos and Text. Get a modern PowerPoint  Presentation that is beautifully designed.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Arial" pitchFamily="34" charset="0"/>
              </a:rPr>
              <a:t>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32BF815-8B16-4320-88A9-582102802117}"/>
              </a:ext>
            </a:extLst>
          </p:cNvPr>
          <p:cNvSpPr txBox="1"/>
          <p:nvPr/>
        </p:nvSpPr>
        <p:spPr>
          <a:xfrm>
            <a:off x="677974" y="3838025"/>
            <a:ext cx="45277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7FC145B-5F12-4AB3-B113-51D56255FCF0}"/>
              </a:ext>
            </a:extLst>
          </p:cNvPr>
          <p:cNvSpPr txBox="1"/>
          <p:nvPr/>
        </p:nvSpPr>
        <p:spPr>
          <a:xfrm>
            <a:off x="677973" y="531133"/>
            <a:ext cx="43020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dirty="0">
                <a:latin typeface="+mj-lt"/>
                <a:cs typeface="Arial" pitchFamily="34" charset="0"/>
              </a:rPr>
              <a:t>Influential Business In </a:t>
            </a:r>
            <a:r>
              <a:rPr lang="en-US" altLang="ko-KR" sz="4800" dirty="0">
                <a:solidFill>
                  <a:schemeClr val="accent2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4800" dirty="0">
              <a:solidFill>
                <a:schemeClr val="accent2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DC16E82-AF39-4FF0-A37D-6C0031201ADC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14630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1087" y="358993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Agenda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0B55C10-D30E-466F-B994-CF3832831EF7}"/>
              </a:ext>
            </a:extLst>
          </p:cNvPr>
          <p:cNvGrpSpPr/>
          <p:nvPr/>
        </p:nvGrpSpPr>
        <p:grpSpPr>
          <a:xfrm>
            <a:off x="5551684" y="1742560"/>
            <a:ext cx="5251076" cy="978029"/>
            <a:chOff x="6027067" y="1574253"/>
            <a:chExt cx="5251076" cy="97802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F2AA112E-DF29-4623-8E4E-2BB72177099F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4016715D-ED25-49AF-A719-7ACBC9667D4C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6B3B38DE-4592-42DE-93A2-F7CFEB2674E5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8CD4CF14-ADDA-42EA-AB5B-1DB20E49AF6E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3109F9CF-0518-402C-81DB-F376539F50C6}"/>
              </a:ext>
            </a:extLst>
          </p:cNvPr>
          <p:cNvGrpSpPr/>
          <p:nvPr/>
        </p:nvGrpSpPr>
        <p:grpSpPr>
          <a:xfrm>
            <a:off x="5551684" y="2901467"/>
            <a:ext cx="5251076" cy="978029"/>
            <a:chOff x="6027067" y="1574253"/>
            <a:chExt cx="5251076" cy="97802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00CD54AE-2640-4348-A38D-28C2D0B3B4CA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82AA2565-697E-4C9C-90DF-DF69BCCBF13F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823CD760-54C8-4E9D-9C31-376575824E5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F1698D3-E2B5-4796-A504-2CE89BB716EA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7262BF2A-6F03-42A7-8FCD-9B4425EC1D9D}"/>
              </a:ext>
            </a:extLst>
          </p:cNvPr>
          <p:cNvGrpSpPr/>
          <p:nvPr/>
        </p:nvGrpSpPr>
        <p:grpSpPr>
          <a:xfrm>
            <a:off x="5551684" y="4060374"/>
            <a:ext cx="5251076" cy="978029"/>
            <a:chOff x="6027067" y="1574253"/>
            <a:chExt cx="5251076" cy="97802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D319069D-B4F2-4D8A-A01F-E42FBE2B6305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8886B730-D2CF-418A-9F4E-80676A8BB117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B2BB5561-E297-4153-99F6-535280286AB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FD65EED2-59FE-44DF-AE89-F153E1C28F64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E9C8212F-3237-45CA-AEC4-F16E67168FA6}"/>
              </a:ext>
            </a:extLst>
          </p:cNvPr>
          <p:cNvGrpSpPr/>
          <p:nvPr/>
        </p:nvGrpSpPr>
        <p:grpSpPr>
          <a:xfrm>
            <a:off x="5551684" y="5219282"/>
            <a:ext cx="5251076" cy="978029"/>
            <a:chOff x="6027067" y="1574253"/>
            <a:chExt cx="5251076" cy="97802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4C211C38-7BFE-4E43-8912-9F7A2932AB8E}"/>
                </a:ext>
              </a:extLst>
            </p:cNvPr>
            <p:cNvGrpSpPr/>
            <p:nvPr/>
          </p:nvGrpSpPr>
          <p:grpSpPr>
            <a:xfrm>
              <a:off x="6751979" y="1666120"/>
              <a:ext cx="4526164" cy="886162"/>
              <a:chOff x="6751979" y="1666120"/>
              <a:chExt cx="4526164" cy="88616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92666EC9-2562-48DE-9940-379DBD18624A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solidFill>
                      <a:schemeClr val="bg1"/>
                    </a:solidFill>
                    <a:cs typeface="Arial" pitchFamily="34" charset="0"/>
                  </a:rPr>
                  <a:t>Get a modern PowerPoint  Presentation that is beautifully designed. </a:t>
                </a:r>
                <a:r>
                  <a:rPr lang="en-US" altLang="ko-KR" sz="1200" dirty="0">
                    <a:solidFill>
                      <a:schemeClr val="bg1"/>
                    </a:solidFill>
                    <a:ea typeface="FZShuTi" pitchFamily="2" charset="-122"/>
                    <a:cs typeface="Arial" pitchFamily="34" charset="0"/>
                  </a:rPr>
                  <a:t>I hope and I believe that this Template will your Time.</a:t>
                </a:r>
                <a:endParaRPr lang="en-US" altLang="ko-KR" sz="1200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F53236A9-A5F3-47C0-84F8-4B2301FA4B3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r>
                  <a:rPr lang="en-US" altLang="ko-KR" sz="2700" b="1" dirty="0">
                    <a:solidFill>
                      <a:schemeClr val="bg1"/>
                    </a:solidFill>
                    <a:cs typeface="Arial" pitchFamily="34" charset="0"/>
                  </a:rPr>
                  <a:t>Contents</a:t>
                </a:r>
                <a:endParaRPr lang="ko-KR" altLang="en-US" sz="27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CD64649B-92D7-4214-96D9-6A05D20B4B80}"/>
                </a:ext>
              </a:extLst>
            </p:cNvPr>
            <p:cNvSpPr txBox="1"/>
            <p:nvPr/>
          </p:nvSpPr>
          <p:spPr>
            <a:xfrm>
              <a:off x="6027067" y="1574253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388">
            <a:extLst>
              <a:ext uri="{FF2B5EF4-FFF2-40B4-BE49-F238E27FC236}">
                <a16:creationId xmlns:a16="http://schemas.microsoft.com/office/drawing/2014/main" xmlns="" id="{253DD250-5F2C-4F5B-9A6D-9765968E5AD9}"/>
              </a:ext>
            </a:extLst>
          </p:cNvPr>
          <p:cNvGrpSpPr/>
          <p:nvPr/>
        </p:nvGrpSpPr>
        <p:grpSpPr>
          <a:xfrm flipH="1">
            <a:off x="7682465" y="2857786"/>
            <a:ext cx="1725194" cy="3399320"/>
            <a:chOff x="4362111" y="2245352"/>
            <a:chExt cx="1526744" cy="3008292"/>
          </a:xfrm>
          <a:solidFill>
            <a:schemeClr val="bg1"/>
          </a:solidFill>
        </p:grpSpPr>
        <p:grpSp>
          <p:nvGrpSpPr>
            <p:cNvPr id="4" name="Group 16387">
              <a:extLst>
                <a:ext uri="{FF2B5EF4-FFF2-40B4-BE49-F238E27FC236}">
                  <a16:creationId xmlns:a16="http://schemas.microsoft.com/office/drawing/2014/main" xmlns="" id="{EFAAC5FE-AD07-4264-8F59-011CFC2383D3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21" name="Block Arc 16384">
                <a:extLst>
                  <a:ext uri="{FF2B5EF4-FFF2-40B4-BE49-F238E27FC236}">
                    <a16:creationId xmlns:a16="http://schemas.microsoft.com/office/drawing/2014/main" xmlns="" id="{BF1D8874-F1E7-4386-81D1-3F1FF85807FD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16386">
                <a:extLst>
                  <a:ext uri="{FF2B5EF4-FFF2-40B4-BE49-F238E27FC236}">
                    <a16:creationId xmlns:a16="http://schemas.microsoft.com/office/drawing/2014/main" xmlns="" id="{CBEA41DB-070A-41E2-B336-43582460EC53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  <p:grpSp>
          <p:nvGrpSpPr>
            <p:cNvPr id="5" name="Group 38">
              <a:extLst>
                <a:ext uri="{FF2B5EF4-FFF2-40B4-BE49-F238E27FC236}">
                  <a16:creationId xmlns:a16="http://schemas.microsoft.com/office/drawing/2014/main" xmlns="" id="{24BE5C64-118C-4133-9E7B-72F54988F937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18" name="Block Arc 39">
                <a:extLst>
                  <a:ext uri="{FF2B5EF4-FFF2-40B4-BE49-F238E27FC236}">
                    <a16:creationId xmlns:a16="http://schemas.microsoft.com/office/drawing/2014/main" xmlns="" id="{1B8A1233-8323-4169-B467-2F6E82F42157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40">
                <a:extLst>
                  <a:ext uri="{FF2B5EF4-FFF2-40B4-BE49-F238E27FC236}">
                    <a16:creationId xmlns:a16="http://schemas.microsoft.com/office/drawing/2014/main" xmlns="" id="{2ED29FB7-075C-48FA-831C-FB031F25C135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Rectangle 41">
                <a:extLst>
                  <a:ext uri="{FF2B5EF4-FFF2-40B4-BE49-F238E27FC236}">
                    <a16:creationId xmlns:a16="http://schemas.microsoft.com/office/drawing/2014/main" xmlns="" id="{1B6E58E1-0AAF-4E1E-99BC-FA21E39672F5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Group 43">
              <a:extLst>
                <a:ext uri="{FF2B5EF4-FFF2-40B4-BE49-F238E27FC236}">
                  <a16:creationId xmlns:a16="http://schemas.microsoft.com/office/drawing/2014/main" xmlns="" id="{FE35E3A4-1615-4E78-9FA4-73B3BC439CCE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15" name="Block Arc 44">
                <a:extLst>
                  <a:ext uri="{FF2B5EF4-FFF2-40B4-BE49-F238E27FC236}">
                    <a16:creationId xmlns:a16="http://schemas.microsoft.com/office/drawing/2014/main" xmlns="" id="{C395D9F9-AED6-49E0-88AB-4E72929FB957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45">
                <a:extLst>
                  <a:ext uri="{FF2B5EF4-FFF2-40B4-BE49-F238E27FC236}">
                    <a16:creationId xmlns:a16="http://schemas.microsoft.com/office/drawing/2014/main" xmlns="" id="{70FF8CE9-D163-4620-A32D-FA2A91B3AF66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" name="Rectangle 46">
                <a:extLst>
                  <a:ext uri="{FF2B5EF4-FFF2-40B4-BE49-F238E27FC236}">
                    <a16:creationId xmlns:a16="http://schemas.microsoft.com/office/drawing/2014/main" xmlns="" id="{EDEE808D-9962-47B3-94D4-EC8D1A907478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7" name="Group 47">
              <a:extLst>
                <a:ext uri="{FF2B5EF4-FFF2-40B4-BE49-F238E27FC236}">
                  <a16:creationId xmlns:a16="http://schemas.microsoft.com/office/drawing/2014/main" xmlns="" id="{07987BA9-1CA9-4103-A829-48F5201BF1B8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12" name="Block Arc 48">
                <a:extLst>
                  <a:ext uri="{FF2B5EF4-FFF2-40B4-BE49-F238E27FC236}">
                    <a16:creationId xmlns:a16="http://schemas.microsoft.com/office/drawing/2014/main" xmlns="" id="{723A0B20-023D-4A23-802F-4FB975C2C1D4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49">
                <a:extLst>
                  <a:ext uri="{FF2B5EF4-FFF2-40B4-BE49-F238E27FC236}">
                    <a16:creationId xmlns:a16="http://schemas.microsoft.com/office/drawing/2014/main" xmlns="" id="{0C05BA4E-28F6-472D-9E7F-B0302018AAA5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Rectangle 50">
                <a:extLst>
                  <a:ext uri="{FF2B5EF4-FFF2-40B4-BE49-F238E27FC236}">
                    <a16:creationId xmlns:a16="http://schemas.microsoft.com/office/drawing/2014/main" xmlns="" id="{C1D9E3C8-0E1E-45F2-86F1-A46F65E2EFC9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8" name="Group 52">
              <a:extLst>
                <a:ext uri="{FF2B5EF4-FFF2-40B4-BE49-F238E27FC236}">
                  <a16:creationId xmlns:a16="http://schemas.microsoft.com/office/drawing/2014/main" xmlns="" id="{0949B951-CABE-46CF-AE36-84CE79A6B5FA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9" name="Block Arc 53">
                <a:extLst>
                  <a:ext uri="{FF2B5EF4-FFF2-40B4-BE49-F238E27FC236}">
                    <a16:creationId xmlns:a16="http://schemas.microsoft.com/office/drawing/2014/main" xmlns="" id="{E9F8EDB4-59F7-41E9-8835-8E9746886AC9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54">
                <a:extLst>
                  <a:ext uri="{FF2B5EF4-FFF2-40B4-BE49-F238E27FC236}">
                    <a16:creationId xmlns:a16="http://schemas.microsoft.com/office/drawing/2014/main" xmlns="" id="{38634B07-BA1E-4F2C-9957-01CB6573CBB0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1" name="Rectangle 55">
                <a:extLst>
                  <a:ext uri="{FF2B5EF4-FFF2-40B4-BE49-F238E27FC236}">
                    <a16:creationId xmlns:a16="http://schemas.microsoft.com/office/drawing/2014/main" xmlns="" id="{695E52E3-7744-4E45-A8CD-7389BF15B3BD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11237EC-02E6-4345-A710-414FC4861B64}"/>
              </a:ext>
            </a:extLst>
          </p:cNvPr>
          <p:cNvGrpSpPr/>
          <p:nvPr/>
        </p:nvGrpSpPr>
        <p:grpSpPr>
          <a:xfrm>
            <a:off x="9588691" y="2776404"/>
            <a:ext cx="1725194" cy="3480701"/>
            <a:chOff x="4362111" y="2173330"/>
            <a:chExt cx="1526744" cy="3080314"/>
          </a:xfrm>
          <a:solidFill>
            <a:schemeClr val="bg1"/>
          </a:solidFill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5A67B99D-0EC7-4627-B53C-C55E8DA7D1B1}"/>
                </a:ext>
              </a:extLst>
            </p:cNvPr>
            <p:cNvGrpSpPr/>
            <p:nvPr/>
          </p:nvGrpSpPr>
          <p:grpSpPr>
            <a:xfrm rot="5400000">
              <a:off x="3917845" y="4305320"/>
              <a:ext cx="1392590" cy="504058"/>
              <a:chOff x="4572003" y="3491986"/>
              <a:chExt cx="1989414" cy="720077"/>
            </a:xfrm>
            <a:grpFill/>
          </p:grpSpPr>
          <p:sp>
            <p:nvSpPr>
              <p:cNvPr id="45" name="Block Arc 44">
                <a:extLst>
                  <a:ext uri="{FF2B5EF4-FFF2-40B4-BE49-F238E27FC236}">
                    <a16:creationId xmlns:a16="http://schemas.microsoft.com/office/drawing/2014/main" xmlns="" id="{3ACDF580-2BE9-403F-BF1D-8F02C619DE3D}"/>
                  </a:ext>
                </a:extLst>
              </p:cNvPr>
              <p:cNvSpPr/>
              <p:nvPr/>
            </p:nvSpPr>
            <p:spPr>
              <a:xfrm>
                <a:off x="4572003" y="3491986"/>
                <a:ext cx="720080" cy="720077"/>
              </a:xfrm>
              <a:prstGeom prst="blockArc">
                <a:avLst>
                  <a:gd name="adj1" fmla="val 5390096"/>
                  <a:gd name="adj2" fmla="val 10756098"/>
                  <a:gd name="adj3" fmla="val 1640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xmlns="" id="{456F6462-6D12-4DDB-BC02-D36B8EEFC0A7}"/>
                  </a:ext>
                </a:extLst>
              </p:cNvPr>
              <p:cNvSpPr/>
              <p:nvPr/>
            </p:nvSpPr>
            <p:spPr>
              <a:xfrm>
                <a:off x="4915704" y="4093761"/>
                <a:ext cx="164571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FDD24D2E-6CF2-436C-9459-14956AEB68EE}"/>
                </a:ext>
              </a:extLst>
            </p:cNvPr>
            <p:cNvGrpSpPr/>
            <p:nvPr/>
          </p:nvGrpSpPr>
          <p:grpSpPr>
            <a:xfrm>
              <a:off x="4934247" y="2289861"/>
              <a:ext cx="504056" cy="1260056"/>
              <a:chOff x="4390223" y="2132969"/>
              <a:chExt cx="720080" cy="1800087"/>
            </a:xfrm>
            <a:grpFill/>
          </p:grpSpPr>
          <p:sp>
            <p:nvSpPr>
              <p:cNvPr id="42" name="Block Arc 41">
                <a:extLst>
                  <a:ext uri="{FF2B5EF4-FFF2-40B4-BE49-F238E27FC236}">
                    <a16:creationId xmlns:a16="http://schemas.microsoft.com/office/drawing/2014/main" xmlns="" id="{F8C63213-1866-4FDB-9D44-FB5F9251E376}"/>
                  </a:ext>
                </a:extLst>
              </p:cNvPr>
              <p:cNvSpPr/>
              <p:nvPr/>
            </p:nvSpPr>
            <p:spPr>
              <a:xfrm>
                <a:off x="4390223" y="3212976"/>
                <a:ext cx="720080" cy="720080"/>
              </a:xfrm>
              <a:prstGeom prst="blockArc">
                <a:avLst>
                  <a:gd name="adj1" fmla="val 5390096"/>
                  <a:gd name="adj2" fmla="val 10914688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xmlns="" id="{8E5BC02C-CF07-491B-A84E-C74FB870E05E}"/>
                  </a:ext>
                </a:extLst>
              </p:cNvPr>
              <p:cNvSpPr/>
              <p:nvPr/>
            </p:nvSpPr>
            <p:spPr>
              <a:xfrm>
                <a:off x="4730367" y="3814763"/>
                <a:ext cx="33962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1A621791-739A-4034-9EA2-18A8110728FF}"/>
                  </a:ext>
                </a:extLst>
              </p:cNvPr>
              <p:cNvSpPr/>
              <p:nvPr/>
            </p:nvSpPr>
            <p:spPr>
              <a:xfrm rot="16200000">
                <a:off x="3729367" y="2793825"/>
                <a:ext cx="144000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0BD7BD66-32DB-4AFC-97A4-04CF796D2DAE}"/>
                </a:ext>
              </a:extLst>
            </p:cNvPr>
            <p:cNvGrpSpPr/>
            <p:nvPr/>
          </p:nvGrpSpPr>
          <p:grpSpPr>
            <a:xfrm flipH="1">
              <a:off x="4591514" y="3112921"/>
              <a:ext cx="851712" cy="830935"/>
              <a:chOff x="4571999" y="2746017"/>
              <a:chExt cx="1216731" cy="1187053"/>
            </a:xfrm>
            <a:grpFill/>
          </p:grpSpPr>
          <p:sp>
            <p:nvSpPr>
              <p:cNvPr id="39" name="Block Arc 38">
                <a:extLst>
                  <a:ext uri="{FF2B5EF4-FFF2-40B4-BE49-F238E27FC236}">
                    <a16:creationId xmlns:a16="http://schemas.microsoft.com/office/drawing/2014/main" xmlns="" id="{12C9F8DF-070F-4708-9E77-64749FA7C838}"/>
                  </a:ext>
                </a:extLst>
              </p:cNvPr>
              <p:cNvSpPr/>
              <p:nvPr/>
            </p:nvSpPr>
            <p:spPr>
              <a:xfrm>
                <a:off x="4572000" y="3212990"/>
                <a:ext cx="720080" cy="720080"/>
              </a:xfrm>
              <a:prstGeom prst="blockArc">
                <a:avLst>
                  <a:gd name="adj1" fmla="val 5390096"/>
                  <a:gd name="adj2" fmla="val 10914699"/>
                  <a:gd name="adj3" fmla="val 1690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545E387C-3EE8-4B6B-839A-DCEC13AA3978}"/>
                  </a:ext>
                </a:extLst>
              </p:cNvPr>
              <p:cNvSpPr/>
              <p:nvPr/>
            </p:nvSpPr>
            <p:spPr>
              <a:xfrm rot="10800000">
                <a:off x="4915703" y="3814757"/>
                <a:ext cx="87302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xmlns="" id="{5A8DD3D9-1685-4234-B99E-FF22F175C8CF}"/>
                  </a:ext>
                </a:extLst>
              </p:cNvPr>
              <p:cNvSpPr/>
              <p:nvPr/>
            </p:nvSpPr>
            <p:spPr>
              <a:xfrm rot="5400000">
                <a:off x="4217672" y="3100344"/>
                <a:ext cx="826947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xmlns="" id="{7AA8088F-59C4-4F2D-9008-4B59AFE7E150}"/>
                </a:ext>
              </a:extLst>
            </p:cNvPr>
            <p:cNvGrpSpPr/>
            <p:nvPr/>
          </p:nvGrpSpPr>
          <p:grpSpPr>
            <a:xfrm flipH="1">
              <a:off x="5384799" y="2828071"/>
              <a:ext cx="504056" cy="504057"/>
              <a:chOff x="4419813" y="3212976"/>
              <a:chExt cx="720080" cy="720080"/>
            </a:xfrm>
            <a:grpFill/>
          </p:grpSpPr>
          <p:sp>
            <p:nvSpPr>
              <p:cNvPr id="36" name="Block Arc 35">
                <a:extLst>
                  <a:ext uri="{FF2B5EF4-FFF2-40B4-BE49-F238E27FC236}">
                    <a16:creationId xmlns:a16="http://schemas.microsoft.com/office/drawing/2014/main" xmlns="" id="{30A1A5BF-5045-4E52-A73F-6B51270A161D}"/>
                  </a:ext>
                </a:extLst>
              </p:cNvPr>
              <p:cNvSpPr/>
              <p:nvPr/>
            </p:nvSpPr>
            <p:spPr>
              <a:xfrm>
                <a:off x="4419813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xmlns="" id="{B001E926-FED9-4A1D-AE83-3508FF9B0908}"/>
                  </a:ext>
                </a:extLst>
              </p:cNvPr>
              <p:cNvSpPr/>
              <p:nvPr/>
            </p:nvSpPr>
            <p:spPr>
              <a:xfrm rot="10800000">
                <a:off x="4751837" y="3814762"/>
                <a:ext cx="31815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xmlns="" id="{4865DCB1-AEF8-4C77-856A-59A42092AF73}"/>
                  </a:ext>
                </a:extLst>
              </p:cNvPr>
              <p:cNvSpPr/>
              <p:nvPr/>
            </p:nvSpPr>
            <p:spPr>
              <a:xfrm rot="5400000">
                <a:off x="4334968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269088E6-78B8-494B-918F-780CBED65C98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33" name="Block Arc 32">
                <a:extLst>
                  <a:ext uri="{FF2B5EF4-FFF2-40B4-BE49-F238E27FC236}">
                    <a16:creationId xmlns:a16="http://schemas.microsoft.com/office/drawing/2014/main" xmlns="" id="{376D1AF4-54AD-4710-970F-7BA918EECD6A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927686FF-93C6-41A0-A17E-F759AB791266}"/>
                  </a:ext>
                </a:extLst>
              </p:cNvPr>
              <p:cNvSpPr/>
              <p:nvPr/>
            </p:nvSpPr>
            <p:spPr>
              <a:xfrm rot="10800000">
                <a:off x="4915703" y="3814762"/>
                <a:ext cx="28145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4B91FE98-8B3C-49D4-B817-BC53F7D4D9FA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48063510-0CB4-4AD8-92CD-3B711C52DAC6}"/>
                </a:ext>
              </a:extLst>
            </p:cNvPr>
            <p:cNvGrpSpPr/>
            <p:nvPr/>
          </p:nvGrpSpPr>
          <p:grpSpPr>
            <a:xfrm>
              <a:off x="4540436" y="2173330"/>
              <a:ext cx="504056" cy="504057"/>
              <a:chOff x="4238036" y="3212976"/>
              <a:chExt cx="720080" cy="720080"/>
            </a:xfrm>
            <a:grpFill/>
          </p:grpSpPr>
          <p:sp>
            <p:nvSpPr>
              <p:cNvPr id="30" name="Block Arc 29">
                <a:extLst>
                  <a:ext uri="{FF2B5EF4-FFF2-40B4-BE49-F238E27FC236}">
                    <a16:creationId xmlns:a16="http://schemas.microsoft.com/office/drawing/2014/main" xmlns="" id="{FBD61D51-D6DA-4704-8DD1-07E6E8D92603}"/>
                  </a:ext>
                </a:extLst>
              </p:cNvPr>
              <p:cNvSpPr/>
              <p:nvPr/>
            </p:nvSpPr>
            <p:spPr>
              <a:xfrm>
                <a:off x="4238036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3A275FB4-0D0D-4926-8148-BDE62508C3EA}"/>
                  </a:ext>
                </a:extLst>
              </p:cNvPr>
              <p:cNvSpPr/>
              <p:nvPr/>
            </p:nvSpPr>
            <p:spPr>
              <a:xfrm rot="10800000">
                <a:off x="4580840" y="3814762"/>
                <a:ext cx="30737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xmlns="" id="{4F5C658A-C689-4C95-BBED-22ADB9921E27}"/>
                  </a:ext>
                </a:extLst>
              </p:cNvPr>
              <p:cNvSpPr/>
              <p:nvPr/>
            </p:nvSpPr>
            <p:spPr>
              <a:xfrm rot="5400000">
                <a:off x="4153191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859459E3-56AA-4E18-9F14-0E83E7CA2A92}"/>
              </a:ext>
            </a:extLst>
          </p:cNvPr>
          <p:cNvGrpSpPr/>
          <p:nvPr/>
        </p:nvGrpSpPr>
        <p:grpSpPr>
          <a:xfrm flipH="1">
            <a:off x="8854878" y="2167458"/>
            <a:ext cx="894196" cy="4020145"/>
            <a:chOff x="4774212" y="2173330"/>
            <a:chExt cx="791336" cy="3557704"/>
          </a:xfrm>
          <a:solidFill>
            <a:schemeClr val="bg1"/>
          </a:solidFill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xmlns="" id="{E88D6BB9-A8DA-4596-BA4D-71A66540ACE7}"/>
                </a:ext>
              </a:extLst>
            </p:cNvPr>
            <p:cNvGrpSpPr/>
            <p:nvPr/>
          </p:nvGrpSpPr>
          <p:grpSpPr>
            <a:xfrm rot="5400000">
              <a:off x="4269404" y="4542721"/>
              <a:ext cx="1872567" cy="504060"/>
              <a:chOff x="4568320" y="2646948"/>
              <a:chExt cx="2675098" cy="720082"/>
            </a:xfrm>
            <a:grpFill/>
          </p:grpSpPr>
          <p:sp>
            <p:nvSpPr>
              <p:cNvPr id="64" name="Block Arc 63">
                <a:extLst>
                  <a:ext uri="{FF2B5EF4-FFF2-40B4-BE49-F238E27FC236}">
                    <a16:creationId xmlns:a16="http://schemas.microsoft.com/office/drawing/2014/main" xmlns="" id="{332C67B1-9FD7-4465-8B35-B57B071DE600}"/>
                  </a:ext>
                </a:extLst>
              </p:cNvPr>
              <p:cNvSpPr/>
              <p:nvPr/>
            </p:nvSpPr>
            <p:spPr>
              <a:xfrm>
                <a:off x="4568320" y="2646948"/>
                <a:ext cx="720081" cy="720077"/>
              </a:xfrm>
              <a:prstGeom prst="blockArc">
                <a:avLst>
                  <a:gd name="adj1" fmla="val 5390096"/>
                  <a:gd name="adj2" fmla="val 10808525"/>
                  <a:gd name="adj3" fmla="val 1691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xmlns="" id="{5802CD24-932B-4684-BF51-FBD13396366F}"/>
                  </a:ext>
                </a:extLst>
              </p:cNvPr>
              <p:cNvSpPr/>
              <p:nvPr/>
            </p:nvSpPr>
            <p:spPr>
              <a:xfrm>
                <a:off x="4904835" y="3248738"/>
                <a:ext cx="2338583" cy="1182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xmlns="" id="{A5F82556-1F3A-4B4C-8D78-15DAC328224C}"/>
                </a:ext>
              </a:extLst>
            </p:cNvPr>
            <p:cNvGrpSpPr/>
            <p:nvPr/>
          </p:nvGrpSpPr>
          <p:grpSpPr>
            <a:xfrm>
              <a:off x="5061492" y="2289861"/>
              <a:ext cx="504056" cy="1260056"/>
              <a:chOff x="4572000" y="2132969"/>
              <a:chExt cx="720080" cy="1800087"/>
            </a:xfrm>
            <a:grpFill/>
          </p:grpSpPr>
          <p:sp>
            <p:nvSpPr>
              <p:cNvPr id="61" name="Block Arc 60">
                <a:extLst>
                  <a:ext uri="{FF2B5EF4-FFF2-40B4-BE49-F238E27FC236}">
                    <a16:creationId xmlns:a16="http://schemas.microsoft.com/office/drawing/2014/main" xmlns="" id="{42F36AD3-1A60-43F7-9AFC-AE84F5C7D50E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390096"/>
                  <a:gd name="adj2" fmla="val 10861596"/>
                  <a:gd name="adj3" fmla="val 169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xmlns="" id="{BA988EDF-4A2C-4680-BEDF-AF285D0857DE}"/>
                  </a:ext>
                </a:extLst>
              </p:cNvPr>
              <p:cNvSpPr/>
              <p:nvPr/>
            </p:nvSpPr>
            <p:spPr>
              <a:xfrm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xmlns="" id="{2B48D27C-ABC9-450D-A4A1-99DDE51A1E97}"/>
                  </a:ext>
                </a:extLst>
              </p:cNvPr>
              <p:cNvSpPr/>
              <p:nvPr/>
            </p:nvSpPr>
            <p:spPr>
              <a:xfrm rot="16200000">
                <a:off x="3911144" y="2793825"/>
                <a:ext cx="144000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DAB6EEB6-DCF9-4104-94A5-267A513CC8FC}"/>
                </a:ext>
              </a:extLst>
            </p:cNvPr>
            <p:cNvGrpSpPr/>
            <p:nvPr/>
          </p:nvGrpSpPr>
          <p:grpSpPr>
            <a:xfrm flipH="1">
              <a:off x="4939171" y="3007784"/>
              <a:ext cx="504056" cy="936063"/>
              <a:chOff x="4572000" y="2595820"/>
              <a:chExt cx="720080" cy="1337236"/>
            </a:xfrm>
            <a:grpFill/>
          </p:grpSpPr>
          <p:sp>
            <p:nvSpPr>
              <p:cNvPr id="59" name="Block Arc 58">
                <a:extLst>
                  <a:ext uri="{FF2B5EF4-FFF2-40B4-BE49-F238E27FC236}">
                    <a16:creationId xmlns:a16="http://schemas.microsoft.com/office/drawing/2014/main" xmlns="" id="{380CF2CC-711B-432D-99F2-CF25AB7C7BDC}"/>
                  </a:ext>
                </a:extLst>
              </p:cNvPr>
              <p:cNvSpPr/>
              <p:nvPr/>
            </p:nvSpPr>
            <p:spPr>
              <a:xfrm>
                <a:off x="4572000" y="3212976"/>
                <a:ext cx="720080" cy="720080"/>
              </a:xfrm>
              <a:prstGeom prst="blockArc">
                <a:avLst>
                  <a:gd name="adj1" fmla="val 5492085"/>
                  <a:gd name="adj2" fmla="val 10967718"/>
                  <a:gd name="adj3" fmla="val 1688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xmlns="" id="{548D1B2E-9D93-48CC-805B-CBFC6BCB9FC5}"/>
                  </a:ext>
                </a:extLst>
              </p:cNvPr>
              <p:cNvSpPr/>
              <p:nvPr/>
            </p:nvSpPr>
            <p:spPr>
              <a:xfrm rot="5400000">
                <a:off x="4142575" y="3025246"/>
                <a:ext cx="977145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82639B2E-13C7-4CCE-B9E8-EE0B8C8CA70D}"/>
                </a:ext>
              </a:extLst>
            </p:cNvPr>
            <p:cNvGrpSpPr/>
            <p:nvPr/>
          </p:nvGrpSpPr>
          <p:grpSpPr>
            <a:xfrm flipH="1">
              <a:off x="4950607" y="2245352"/>
              <a:ext cx="504056" cy="684063"/>
              <a:chOff x="4571999" y="2955823"/>
              <a:chExt cx="720080" cy="977233"/>
            </a:xfrm>
            <a:grpFill/>
          </p:grpSpPr>
          <p:sp>
            <p:nvSpPr>
              <p:cNvPr id="56" name="Block Arc 55">
                <a:extLst>
                  <a:ext uri="{FF2B5EF4-FFF2-40B4-BE49-F238E27FC236}">
                    <a16:creationId xmlns:a16="http://schemas.microsoft.com/office/drawing/2014/main" xmlns="" id="{284ABB7C-B654-4FAE-929C-E17EADAB389D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xmlns="" id="{26259B80-C316-4CA3-898C-EDB71F5A36D9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xmlns="" id="{F6655D78-36D1-4179-9B18-E7EBD53582B8}"/>
                  </a:ext>
                </a:extLst>
              </p:cNvPr>
              <p:cNvSpPr/>
              <p:nvPr/>
            </p:nvSpPr>
            <p:spPr>
              <a:xfrm rot="5400000">
                <a:off x="4322578" y="3205248"/>
                <a:ext cx="617143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A0975A53-B28F-47A7-9669-5674D352873B}"/>
                </a:ext>
              </a:extLst>
            </p:cNvPr>
            <p:cNvGrpSpPr/>
            <p:nvPr/>
          </p:nvGrpSpPr>
          <p:grpSpPr>
            <a:xfrm>
              <a:off x="4774212" y="2173330"/>
              <a:ext cx="504056" cy="504057"/>
              <a:chOff x="4571999" y="3212976"/>
              <a:chExt cx="720080" cy="720080"/>
            </a:xfrm>
            <a:grpFill/>
          </p:grpSpPr>
          <p:sp>
            <p:nvSpPr>
              <p:cNvPr id="53" name="Block Arc 52">
                <a:extLst>
                  <a:ext uri="{FF2B5EF4-FFF2-40B4-BE49-F238E27FC236}">
                    <a16:creationId xmlns:a16="http://schemas.microsoft.com/office/drawing/2014/main" xmlns="" id="{FFC13870-23C6-4AA2-91A4-33E7C74E9D8E}"/>
                  </a:ext>
                </a:extLst>
              </p:cNvPr>
              <p:cNvSpPr/>
              <p:nvPr/>
            </p:nvSpPr>
            <p:spPr>
              <a:xfrm>
                <a:off x="4571999" y="3212976"/>
                <a:ext cx="720080" cy="720080"/>
              </a:xfrm>
              <a:prstGeom prst="blockArc">
                <a:avLst>
                  <a:gd name="adj1" fmla="val 5390096"/>
                  <a:gd name="adj2" fmla="val 10912946"/>
                  <a:gd name="adj3" fmla="val 163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4FE6FC80-CB84-4095-9FC3-B7C047175524}"/>
                  </a:ext>
                </a:extLst>
              </p:cNvPr>
              <p:cNvSpPr/>
              <p:nvPr/>
            </p:nvSpPr>
            <p:spPr>
              <a:xfrm rot="10800000">
                <a:off x="4915703" y="3814763"/>
                <a:ext cx="154286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xmlns="" id="{FE51FF06-F69E-48AB-AFAA-91DF99A7A55D}"/>
                  </a:ext>
                </a:extLst>
              </p:cNvPr>
              <p:cNvSpPr/>
              <p:nvPr/>
            </p:nvSpPr>
            <p:spPr>
              <a:xfrm rot="5400000">
                <a:off x="4487153" y="3369826"/>
                <a:ext cx="287991" cy="1182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sp>
        <p:nvSpPr>
          <p:cNvPr id="150" name="Freeform 5">
            <a:extLst>
              <a:ext uri="{FF2B5EF4-FFF2-40B4-BE49-F238E27FC236}">
                <a16:creationId xmlns:a16="http://schemas.microsoft.com/office/drawing/2014/main" xmlns="" id="{205C06FD-2F9F-42E7-A5C4-A3591AA9CDAF}"/>
              </a:ext>
            </a:extLst>
          </p:cNvPr>
          <p:cNvSpPr>
            <a:spLocks noChangeAspect="1"/>
          </p:cNvSpPr>
          <p:nvPr/>
        </p:nvSpPr>
        <p:spPr>
          <a:xfrm flipH="1">
            <a:off x="8421186" y="5181346"/>
            <a:ext cx="2128669" cy="1146890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152" name="Rounded Rectangle 3">
            <a:extLst>
              <a:ext uri="{FF2B5EF4-FFF2-40B4-BE49-F238E27FC236}">
                <a16:creationId xmlns:a16="http://schemas.microsoft.com/office/drawing/2014/main" xmlns="" id="{3D82A073-B04C-4C40-9614-97B6A7388C5F}"/>
              </a:ext>
            </a:extLst>
          </p:cNvPr>
          <p:cNvSpPr/>
          <p:nvPr/>
        </p:nvSpPr>
        <p:spPr>
          <a:xfrm>
            <a:off x="7581530" y="2386137"/>
            <a:ext cx="314203" cy="302811"/>
          </a:xfrm>
          <a:custGeom>
            <a:avLst/>
            <a:gdLst/>
            <a:ahLst/>
            <a:cxnLst/>
            <a:rect l="l" t="t" r="r" b="b"/>
            <a:pathLst>
              <a:path w="3960000" h="3816424">
                <a:moveTo>
                  <a:pt x="1632916" y="1505594"/>
                </a:moveTo>
                <a:lnTo>
                  <a:pt x="2327086" y="1908213"/>
                </a:lnTo>
                <a:lnTo>
                  <a:pt x="1632916" y="2310831"/>
                </a:lnTo>
                <a:close/>
                <a:moveTo>
                  <a:pt x="1098809" y="972108"/>
                </a:moveTo>
                <a:cubicBezTo>
                  <a:pt x="829868" y="972108"/>
                  <a:pt x="611848" y="1190128"/>
                  <a:pt x="611848" y="1459069"/>
                </a:cubicBezTo>
                <a:lnTo>
                  <a:pt x="611848" y="2357355"/>
                </a:lnTo>
                <a:cubicBezTo>
                  <a:pt x="611848" y="2626296"/>
                  <a:pt x="829868" y="2844316"/>
                  <a:pt x="1098809" y="2844316"/>
                </a:cubicBezTo>
                <a:lnTo>
                  <a:pt x="2861191" y="2844316"/>
                </a:lnTo>
                <a:cubicBezTo>
                  <a:pt x="3130132" y="2844316"/>
                  <a:pt x="3348152" y="2626296"/>
                  <a:pt x="3348152" y="2357355"/>
                </a:cubicBezTo>
                <a:lnTo>
                  <a:pt x="3348152" y="1459069"/>
                </a:lnTo>
                <a:cubicBezTo>
                  <a:pt x="3348152" y="1190128"/>
                  <a:pt x="3130132" y="972108"/>
                  <a:pt x="2861191" y="972108"/>
                </a:cubicBezTo>
                <a:close/>
                <a:moveTo>
                  <a:pt x="747408" y="0"/>
                </a:moveTo>
                <a:lnTo>
                  <a:pt x="3212592" y="0"/>
                </a:lnTo>
                <a:cubicBezTo>
                  <a:pt x="3625374" y="0"/>
                  <a:pt x="3960000" y="334626"/>
                  <a:pt x="3960000" y="747408"/>
                </a:cubicBezTo>
                <a:lnTo>
                  <a:pt x="3960000" y="3069016"/>
                </a:lnTo>
                <a:cubicBezTo>
                  <a:pt x="3960000" y="3481798"/>
                  <a:pt x="3625374" y="3816424"/>
                  <a:pt x="3212592" y="3816424"/>
                </a:cubicBezTo>
                <a:lnTo>
                  <a:pt x="747408" y="3816424"/>
                </a:lnTo>
                <a:cubicBezTo>
                  <a:pt x="334626" y="3816424"/>
                  <a:pt x="0" y="3481798"/>
                  <a:pt x="0" y="3069016"/>
                </a:cubicBezTo>
                <a:lnTo>
                  <a:pt x="0" y="747408"/>
                </a:lnTo>
                <a:cubicBezTo>
                  <a:pt x="0" y="334626"/>
                  <a:pt x="334626" y="0"/>
                  <a:pt x="7474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Rectangle 1">
            <a:extLst>
              <a:ext uri="{FF2B5EF4-FFF2-40B4-BE49-F238E27FC236}">
                <a16:creationId xmlns:a16="http://schemas.microsoft.com/office/drawing/2014/main" xmlns="" id="{902B075C-CA73-458D-8961-0D290DD1B0D5}"/>
              </a:ext>
            </a:extLst>
          </p:cNvPr>
          <p:cNvSpPr>
            <a:spLocks noChangeAspect="1"/>
          </p:cNvSpPr>
          <p:nvPr/>
        </p:nvSpPr>
        <p:spPr>
          <a:xfrm>
            <a:off x="9682974" y="1891891"/>
            <a:ext cx="314168" cy="245622"/>
          </a:xfrm>
          <a:custGeom>
            <a:avLst/>
            <a:gdLst/>
            <a:ahLst/>
            <a:cxnLst/>
            <a:rect l="l" t="t" r="r" b="b"/>
            <a:pathLst>
              <a:path w="3960440" h="3096344">
                <a:moveTo>
                  <a:pt x="2420728" y="924699"/>
                </a:moveTo>
                <a:lnTo>
                  <a:pt x="3404007" y="2376264"/>
                </a:lnTo>
                <a:lnTo>
                  <a:pt x="2464506" y="2376264"/>
                </a:lnTo>
                <a:lnTo>
                  <a:pt x="1437447" y="2376264"/>
                </a:lnTo>
                <a:lnTo>
                  <a:pt x="690242" y="2376264"/>
                </a:lnTo>
                <a:lnTo>
                  <a:pt x="1577375" y="1374065"/>
                </a:lnTo>
                <a:lnTo>
                  <a:pt x="1882688" y="1718980"/>
                </a:lnTo>
                <a:close/>
                <a:moveTo>
                  <a:pt x="1093974" y="613224"/>
                </a:moveTo>
                <a:cubicBezTo>
                  <a:pt x="1292819" y="613224"/>
                  <a:pt x="1454014" y="774419"/>
                  <a:pt x="1454014" y="973264"/>
                </a:cubicBezTo>
                <a:cubicBezTo>
                  <a:pt x="1454014" y="1172109"/>
                  <a:pt x="1292819" y="1333304"/>
                  <a:pt x="1093974" y="1333304"/>
                </a:cubicBezTo>
                <a:cubicBezTo>
                  <a:pt x="895129" y="1333304"/>
                  <a:pt x="733934" y="1172109"/>
                  <a:pt x="733934" y="973264"/>
                </a:cubicBezTo>
                <a:cubicBezTo>
                  <a:pt x="733934" y="774419"/>
                  <a:pt x="895129" y="613224"/>
                  <a:pt x="1093974" y="613224"/>
                </a:cubicBezTo>
                <a:close/>
                <a:moveTo>
                  <a:pt x="396044" y="396044"/>
                </a:moveTo>
                <a:lnTo>
                  <a:pt x="396044" y="2700300"/>
                </a:lnTo>
                <a:lnTo>
                  <a:pt x="3564396" y="2700300"/>
                </a:lnTo>
                <a:lnTo>
                  <a:pt x="3564396" y="396044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4" name="Rounded Rectangle 7">
            <a:extLst>
              <a:ext uri="{FF2B5EF4-FFF2-40B4-BE49-F238E27FC236}">
                <a16:creationId xmlns:a16="http://schemas.microsoft.com/office/drawing/2014/main" xmlns="" id="{F3C0806A-9812-4E13-898F-7999422E1B4B}"/>
              </a:ext>
            </a:extLst>
          </p:cNvPr>
          <p:cNvSpPr>
            <a:spLocks noChangeAspect="1"/>
          </p:cNvSpPr>
          <p:nvPr/>
        </p:nvSpPr>
        <p:spPr>
          <a:xfrm>
            <a:off x="9082992" y="1776769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Rounded Rectangle 5">
            <a:extLst>
              <a:ext uri="{FF2B5EF4-FFF2-40B4-BE49-F238E27FC236}">
                <a16:creationId xmlns:a16="http://schemas.microsoft.com/office/drawing/2014/main" xmlns="" id="{432F0727-331C-467C-B430-7BAF8E0B0E82}"/>
              </a:ext>
            </a:extLst>
          </p:cNvPr>
          <p:cNvSpPr>
            <a:spLocks noChangeAspect="1"/>
          </p:cNvSpPr>
          <p:nvPr/>
        </p:nvSpPr>
        <p:spPr>
          <a:xfrm>
            <a:off x="7743978" y="4190594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Trapezoid 3">
            <a:extLst>
              <a:ext uri="{FF2B5EF4-FFF2-40B4-BE49-F238E27FC236}">
                <a16:creationId xmlns:a16="http://schemas.microsoft.com/office/drawing/2014/main" xmlns="" id="{3EF5ED5D-EE2F-49B3-B271-4F224CA0F36E}"/>
              </a:ext>
            </a:extLst>
          </p:cNvPr>
          <p:cNvSpPr>
            <a:spLocks noChangeAspect="1"/>
          </p:cNvSpPr>
          <p:nvPr/>
        </p:nvSpPr>
        <p:spPr>
          <a:xfrm>
            <a:off x="8479580" y="2346207"/>
            <a:ext cx="308256" cy="314168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7" name="Rounded Rectangle 8">
            <a:extLst>
              <a:ext uri="{FF2B5EF4-FFF2-40B4-BE49-F238E27FC236}">
                <a16:creationId xmlns:a16="http://schemas.microsoft.com/office/drawing/2014/main" xmlns="" id="{8B06D5BF-16D0-43E1-BCE8-7CA500E54549}"/>
              </a:ext>
            </a:extLst>
          </p:cNvPr>
          <p:cNvSpPr/>
          <p:nvPr/>
        </p:nvSpPr>
        <p:spPr>
          <a:xfrm>
            <a:off x="10151386" y="2324666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23924" y="666561"/>
                </a:moveTo>
                <a:cubicBezTo>
                  <a:pt x="2712585" y="666561"/>
                  <a:pt x="2701603" y="668088"/>
                  <a:pt x="2691750" y="673056"/>
                </a:cubicBezTo>
                <a:lnTo>
                  <a:pt x="2656848" y="673413"/>
                </a:lnTo>
                <a:lnTo>
                  <a:pt x="1433848" y="933370"/>
                </a:lnTo>
                <a:cubicBezTo>
                  <a:pt x="1393875" y="941867"/>
                  <a:pt x="1362077" y="967781"/>
                  <a:pt x="1346376" y="1002337"/>
                </a:cubicBezTo>
                <a:cubicBezTo>
                  <a:pt x="1331078" y="1020672"/>
                  <a:pt x="1323217" y="1044404"/>
                  <a:pt x="1323217" y="1069971"/>
                </a:cubicBezTo>
                <a:lnTo>
                  <a:pt x="1323217" y="2547593"/>
                </a:lnTo>
                <a:cubicBezTo>
                  <a:pt x="1271037" y="2529901"/>
                  <a:pt x="1213870" y="2520528"/>
                  <a:pt x="1154017" y="2520528"/>
                </a:cubicBezTo>
                <a:cubicBezTo>
                  <a:pt x="901512" y="2520528"/>
                  <a:pt x="696817" y="2687354"/>
                  <a:pt x="696817" y="2893144"/>
                </a:cubicBezTo>
                <a:cubicBezTo>
                  <a:pt x="696817" y="3098934"/>
                  <a:pt x="901512" y="3265760"/>
                  <a:pt x="1154017" y="3265760"/>
                </a:cubicBezTo>
                <a:cubicBezTo>
                  <a:pt x="1406522" y="3265760"/>
                  <a:pt x="1611217" y="3098934"/>
                  <a:pt x="1611217" y="2893144"/>
                </a:cubicBezTo>
                <a:cubicBezTo>
                  <a:pt x="1611217" y="2882349"/>
                  <a:pt x="1610654" y="2871660"/>
                  <a:pt x="1607283" y="2861334"/>
                </a:cubicBezTo>
                <a:lnTo>
                  <a:pt x="1611217" y="2841845"/>
                </a:lnTo>
                <a:lnTo>
                  <a:pt x="1611217" y="1521342"/>
                </a:lnTo>
                <a:lnTo>
                  <a:pt x="2600320" y="1311101"/>
                </a:lnTo>
                <a:lnTo>
                  <a:pt x="2600320" y="2327965"/>
                </a:lnTo>
                <a:cubicBezTo>
                  <a:pt x="2547472" y="2309959"/>
                  <a:pt x="2489516" y="2300312"/>
                  <a:pt x="2428795" y="2300312"/>
                </a:cubicBezTo>
                <a:cubicBezTo>
                  <a:pt x="2176290" y="2300312"/>
                  <a:pt x="1971595" y="2467138"/>
                  <a:pt x="1971595" y="2672928"/>
                </a:cubicBezTo>
                <a:cubicBezTo>
                  <a:pt x="1971595" y="2878718"/>
                  <a:pt x="2176290" y="3045544"/>
                  <a:pt x="2428795" y="3045544"/>
                </a:cubicBezTo>
                <a:cubicBezTo>
                  <a:pt x="2675391" y="3045544"/>
                  <a:pt x="2876388" y="2886436"/>
                  <a:pt x="2884224" y="2687245"/>
                </a:cubicBezTo>
                <a:lnTo>
                  <a:pt x="2888320" y="2666957"/>
                </a:lnTo>
                <a:lnTo>
                  <a:pt x="2888320" y="790165"/>
                </a:lnTo>
                <a:cubicBezTo>
                  <a:pt x="2888320" y="721900"/>
                  <a:pt x="2832981" y="666561"/>
                  <a:pt x="2764716" y="666561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8" name="Rounded Rectangle 1">
            <a:extLst>
              <a:ext uri="{FF2B5EF4-FFF2-40B4-BE49-F238E27FC236}">
                <a16:creationId xmlns:a16="http://schemas.microsoft.com/office/drawing/2014/main" xmlns="" id="{0CDF7D28-F317-4697-A83B-D9BEDA29F217}"/>
              </a:ext>
            </a:extLst>
          </p:cNvPr>
          <p:cNvSpPr>
            <a:spLocks noChangeAspect="1"/>
          </p:cNvSpPr>
          <p:nvPr/>
        </p:nvSpPr>
        <p:spPr>
          <a:xfrm>
            <a:off x="7812103" y="2815193"/>
            <a:ext cx="314168" cy="264123"/>
          </a:xfrm>
          <a:custGeom>
            <a:avLst/>
            <a:gdLst/>
            <a:ahLst/>
            <a:cxnLst/>
            <a:rect l="l" t="t" r="r" b="b"/>
            <a:pathLst>
              <a:path w="3985089" h="3350285">
                <a:moveTo>
                  <a:pt x="1489879" y="1687056"/>
                </a:moveTo>
                <a:cubicBezTo>
                  <a:pt x="1413602" y="1687056"/>
                  <a:pt x="1351768" y="1748890"/>
                  <a:pt x="1351768" y="1825167"/>
                </a:cubicBezTo>
                <a:lnTo>
                  <a:pt x="1351768" y="1828965"/>
                </a:lnTo>
                <a:cubicBezTo>
                  <a:pt x="1351768" y="1905242"/>
                  <a:pt x="1413602" y="1967076"/>
                  <a:pt x="1489879" y="1967076"/>
                </a:cubicBezTo>
                <a:lnTo>
                  <a:pt x="1717713" y="1967076"/>
                </a:lnTo>
                <a:cubicBezTo>
                  <a:pt x="1793990" y="1967076"/>
                  <a:pt x="1855824" y="1905242"/>
                  <a:pt x="1855824" y="1828965"/>
                </a:cubicBezTo>
                <a:lnTo>
                  <a:pt x="1855824" y="1825167"/>
                </a:lnTo>
                <a:cubicBezTo>
                  <a:pt x="1855824" y="1748890"/>
                  <a:pt x="1793990" y="1687056"/>
                  <a:pt x="1717713" y="1687056"/>
                </a:cubicBezTo>
                <a:close/>
                <a:moveTo>
                  <a:pt x="2281462" y="1675141"/>
                </a:moveTo>
                <a:cubicBezTo>
                  <a:pt x="2205185" y="1675141"/>
                  <a:pt x="2143351" y="1736975"/>
                  <a:pt x="2143351" y="1813252"/>
                </a:cubicBezTo>
                <a:lnTo>
                  <a:pt x="2143351" y="1817050"/>
                </a:lnTo>
                <a:cubicBezTo>
                  <a:pt x="2143351" y="1893327"/>
                  <a:pt x="2205185" y="1955161"/>
                  <a:pt x="2281462" y="1955161"/>
                </a:cubicBezTo>
                <a:lnTo>
                  <a:pt x="2509296" y="1955161"/>
                </a:lnTo>
                <a:cubicBezTo>
                  <a:pt x="2585573" y="1955161"/>
                  <a:pt x="2647407" y="1893327"/>
                  <a:pt x="2647407" y="1817050"/>
                </a:cubicBezTo>
                <a:lnTo>
                  <a:pt x="2647407" y="1813252"/>
                </a:lnTo>
                <a:cubicBezTo>
                  <a:pt x="2647407" y="1736975"/>
                  <a:pt x="2585573" y="1675141"/>
                  <a:pt x="2509296" y="1675141"/>
                </a:cubicBezTo>
                <a:close/>
                <a:moveTo>
                  <a:pt x="2837535" y="1159396"/>
                </a:moveTo>
                <a:cubicBezTo>
                  <a:pt x="2731595" y="1159396"/>
                  <a:pt x="2645713" y="1245278"/>
                  <a:pt x="2645713" y="1351218"/>
                </a:cubicBezTo>
                <a:cubicBezTo>
                  <a:pt x="2645713" y="1457158"/>
                  <a:pt x="2731595" y="1543040"/>
                  <a:pt x="2837535" y="1543040"/>
                </a:cubicBezTo>
                <a:cubicBezTo>
                  <a:pt x="2943475" y="1543040"/>
                  <a:pt x="3029357" y="1457158"/>
                  <a:pt x="3029357" y="1351218"/>
                </a:cubicBezTo>
                <a:cubicBezTo>
                  <a:pt x="3029357" y="1245278"/>
                  <a:pt x="2943475" y="1159396"/>
                  <a:pt x="2837535" y="1159396"/>
                </a:cubicBezTo>
                <a:close/>
                <a:moveTo>
                  <a:pt x="3235655" y="750352"/>
                </a:moveTo>
                <a:cubicBezTo>
                  <a:pt x="3129715" y="750352"/>
                  <a:pt x="3043833" y="836234"/>
                  <a:pt x="3043833" y="942174"/>
                </a:cubicBezTo>
                <a:cubicBezTo>
                  <a:pt x="3043833" y="1048114"/>
                  <a:pt x="3129715" y="1133996"/>
                  <a:pt x="3235655" y="1133996"/>
                </a:cubicBezTo>
                <a:cubicBezTo>
                  <a:pt x="3341595" y="1133996"/>
                  <a:pt x="3427477" y="1048114"/>
                  <a:pt x="3427477" y="942174"/>
                </a:cubicBezTo>
                <a:cubicBezTo>
                  <a:pt x="3427477" y="836234"/>
                  <a:pt x="3341595" y="750352"/>
                  <a:pt x="3235655" y="750352"/>
                </a:cubicBezTo>
                <a:close/>
                <a:moveTo>
                  <a:pt x="2455585" y="750352"/>
                </a:moveTo>
                <a:cubicBezTo>
                  <a:pt x="2349645" y="750352"/>
                  <a:pt x="2263763" y="836234"/>
                  <a:pt x="2263763" y="942174"/>
                </a:cubicBezTo>
                <a:cubicBezTo>
                  <a:pt x="2263763" y="1048114"/>
                  <a:pt x="2349645" y="1133996"/>
                  <a:pt x="2455585" y="1133996"/>
                </a:cubicBezTo>
                <a:cubicBezTo>
                  <a:pt x="2561525" y="1133996"/>
                  <a:pt x="2647407" y="1048114"/>
                  <a:pt x="2647407" y="942174"/>
                </a:cubicBezTo>
                <a:cubicBezTo>
                  <a:pt x="2647407" y="836234"/>
                  <a:pt x="2561525" y="750352"/>
                  <a:pt x="2455585" y="750352"/>
                </a:cubicBezTo>
                <a:close/>
                <a:moveTo>
                  <a:pt x="941776" y="640989"/>
                </a:moveTo>
                <a:lnTo>
                  <a:pt x="1181794" y="640989"/>
                </a:lnTo>
                <a:lnTo>
                  <a:pt x="1181794" y="881020"/>
                </a:lnTo>
                <a:lnTo>
                  <a:pt x="1421825" y="881020"/>
                </a:lnTo>
                <a:lnTo>
                  <a:pt x="1421825" y="1121038"/>
                </a:lnTo>
                <a:lnTo>
                  <a:pt x="1181794" y="1121038"/>
                </a:lnTo>
                <a:lnTo>
                  <a:pt x="1181794" y="1361069"/>
                </a:lnTo>
                <a:lnTo>
                  <a:pt x="941776" y="1361069"/>
                </a:lnTo>
                <a:lnTo>
                  <a:pt x="941776" y="1121038"/>
                </a:lnTo>
                <a:lnTo>
                  <a:pt x="701745" y="1121038"/>
                </a:lnTo>
                <a:lnTo>
                  <a:pt x="701745" y="881020"/>
                </a:lnTo>
                <a:lnTo>
                  <a:pt x="941776" y="881020"/>
                </a:lnTo>
                <a:close/>
                <a:moveTo>
                  <a:pt x="1061785" y="459017"/>
                </a:moveTo>
                <a:cubicBezTo>
                  <a:pt x="762440" y="459017"/>
                  <a:pt x="519773" y="701684"/>
                  <a:pt x="519773" y="1001029"/>
                </a:cubicBezTo>
                <a:cubicBezTo>
                  <a:pt x="519773" y="1300374"/>
                  <a:pt x="762440" y="1543041"/>
                  <a:pt x="1061785" y="1543041"/>
                </a:cubicBezTo>
                <a:cubicBezTo>
                  <a:pt x="1361130" y="1543041"/>
                  <a:pt x="1603797" y="1300374"/>
                  <a:pt x="1603797" y="1001029"/>
                </a:cubicBezTo>
                <a:cubicBezTo>
                  <a:pt x="1603797" y="701684"/>
                  <a:pt x="1361130" y="459017"/>
                  <a:pt x="1061785" y="459017"/>
                </a:cubicBezTo>
                <a:close/>
                <a:moveTo>
                  <a:pt x="2837535" y="359296"/>
                </a:moveTo>
                <a:cubicBezTo>
                  <a:pt x="2731595" y="359296"/>
                  <a:pt x="2645713" y="445178"/>
                  <a:pt x="2645713" y="551118"/>
                </a:cubicBezTo>
                <a:cubicBezTo>
                  <a:pt x="2645713" y="657058"/>
                  <a:pt x="2731595" y="742940"/>
                  <a:pt x="2837535" y="742940"/>
                </a:cubicBezTo>
                <a:cubicBezTo>
                  <a:pt x="2943475" y="742940"/>
                  <a:pt x="3029357" y="657058"/>
                  <a:pt x="3029357" y="551118"/>
                </a:cubicBezTo>
                <a:cubicBezTo>
                  <a:pt x="3029357" y="445178"/>
                  <a:pt x="2943475" y="359296"/>
                  <a:pt x="2837535" y="359296"/>
                </a:cubicBezTo>
                <a:close/>
                <a:moveTo>
                  <a:pt x="927799" y="0"/>
                </a:moveTo>
                <a:lnTo>
                  <a:pt x="2978398" y="0"/>
                </a:lnTo>
                <a:cubicBezTo>
                  <a:pt x="3447374" y="0"/>
                  <a:pt x="3902811" y="418280"/>
                  <a:pt x="3926614" y="887256"/>
                </a:cubicBezTo>
                <a:cubicBezTo>
                  <a:pt x="4011721" y="1784310"/>
                  <a:pt x="4065643" y="3326870"/>
                  <a:pt x="3630620" y="3349891"/>
                </a:cubicBezTo>
                <a:cubicBezTo>
                  <a:pt x="3101375" y="3362701"/>
                  <a:pt x="2778421" y="2566209"/>
                  <a:pt x="2352321" y="2174369"/>
                </a:cubicBezTo>
                <a:lnTo>
                  <a:pt x="1572952" y="2174369"/>
                </a:lnTo>
                <a:cubicBezTo>
                  <a:pt x="1161652" y="2566210"/>
                  <a:pt x="901104" y="3370635"/>
                  <a:pt x="339051" y="3349892"/>
                </a:cubicBezTo>
                <a:cubicBezTo>
                  <a:pt x="-171518" y="3349299"/>
                  <a:pt x="45251" y="1463012"/>
                  <a:pt x="48163" y="849156"/>
                </a:cubicBezTo>
                <a:cubicBezTo>
                  <a:pt x="48163" y="380180"/>
                  <a:pt x="458823" y="0"/>
                  <a:pt x="9277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Oval 2">
            <a:extLst>
              <a:ext uri="{FF2B5EF4-FFF2-40B4-BE49-F238E27FC236}">
                <a16:creationId xmlns:a16="http://schemas.microsoft.com/office/drawing/2014/main" xmlns="" id="{D12C9539-F428-4EF2-96C7-3C6C6DD1D5C2}"/>
              </a:ext>
            </a:extLst>
          </p:cNvPr>
          <p:cNvSpPr>
            <a:spLocks noChangeAspect="1"/>
          </p:cNvSpPr>
          <p:nvPr/>
        </p:nvSpPr>
        <p:spPr>
          <a:xfrm>
            <a:off x="8598510" y="1903547"/>
            <a:ext cx="314168" cy="242760"/>
          </a:xfrm>
          <a:custGeom>
            <a:avLst/>
            <a:gdLst/>
            <a:ahLst/>
            <a:cxnLst/>
            <a:rect l="l" t="t" r="r" b="b"/>
            <a:pathLst>
              <a:path w="3949160" h="3051548">
                <a:moveTo>
                  <a:pt x="2339911" y="638678"/>
                </a:moveTo>
                <a:cubicBezTo>
                  <a:pt x="3228675" y="638678"/>
                  <a:pt x="3949160" y="1138384"/>
                  <a:pt x="3949160" y="1754802"/>
                </a:cubicBezTo>
                <a:cubicBezTo>
                  <a:pt x="3949160" y="2075792"/>
                  <a:pt x="3753790" y="2365135"/>
                  <a:pt x="3440317" y="2567662"/>
                </a:cubicBezTo>
                <a:lnTo>
                  <a:pt x="3655878" y="3051548"/>
                </a:lnTo>
                <a:lnTo>
                  <a:pt x="2882697" y="2804439"/>
                </a:lnTo>
                <a:cubicBezTo>
                  <a:pt x="2713357" y="2847946"/>
                  <a:pt x="2530504" y="2870926"/>
                  <a:pt x="2339911" y="2870926"/>
                </a:cubicBezTo>
                <a:cubicBezTo>
                  <a:pt x="1451147" y="2870926"/>
                  <a:pt x="730662" y="2371220"/>
                  <a:pt x="730662" y="1754802"/>
                </a:cubicBezTo>
                <a:cubicBezTo>
                  <a:pt x="730662" y="1138384"/>
                  <a:pt x="1451147" y="638678"/>
                  <a:pt x="2339911" y="638678"/>
                </a:cubicBezTo>
                <a:close/>
                <a:moveTo>
                  <a:pt x="1609249" y="0"/>
                </a:moveTo>
                <a:cubicBezTo>
                  <a:pt x="2214487" y="0"/>
                  <a:pt x="2741687" y="231736"/>
                  <a:pt x="3015976" y="574644"/>
                </a:cubicBezTo>
                <a:cubicBezTo>
                  <a:pt x="2789246" y="488504"/>
                  <a:pt x="2533611" y="440957"/>
                  <a:pt x="2263344" y="440957"/>
                </a:cubicBezTo>
                <a:cubicBezTo>
                  <a:pt x="1318096" y="440957"/>
                  <a:pt x="551821" y="1022559"/>
                  <a:pt x="551821" y="1740001"/>
                </a:cubicBezTo>
                <a:cubicBezTo>
                  <a:pt x="551821" y="1819940"/>
                  <a:pt x="561334" y="1898193"/>
                  <a:pt x="580963" y="1973803"/>
                </a:cubicBezTo>
                <a:cubicBezTo>
                  <a:pt x="578579" y="1972737"/>
                  <a:pt x="677277" y="2155498"/>
                  <a:pt x="675039" y="2154187"/>
                </a:cubicBezTo>
                <a:lnTo>
                  <a:pt x="502119" y="2089690"/>
                </a:lnTo>
                <a:lnTo>
                  <a:pt x="213774" y="2502637"/>
                </a:lnTo>
                <a:cubicBezTo>
                  <a:pt x="162937" y="2145510"/>
                  <a:pt x="82414" y="1758692"/>
                  <a:pt x="31577" y="1383752"/>
                </a:cubicBezTo>
                <a:cubicBezTo>
                  <a:pt x="6733" y="1307252"/>
                  <a:pt x="0" y="1197870"/>
                  <a:pt x="0" y="1116124"/>
                </a:cubicBezTo>
                <a:cubicBezTo>
                  <a:pt x="0" y="499706"/>
                  <a:pt x="720485" y="0"/>
                  <a:pt x="1609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0" name="Block Arc 5">
            <a:extLst>
              <a:ext uri="{FF2B5EF4-FFF2-40B4-BE49-F238E27FC236}">
                <a16:creationId xmlns:a16="http://schemas.microsoft.com/office/drawing/2014/main" xmlns="" id="{C52EF74C-6AA0-4E07-BB6A-63437D6F74B4}"/>
              </a:ext>
            </a:extLst>
          </p:cNvPr>
          <p:cNvSpPr>
            <a:spLocks noChangeAspect="1"/>
          </p:cNvSpPr>
          <p:nvPr/>
        </p:nvSpPr>
        <p:spPr>
          <a:xfrm rot="10800000">
            <a:off x="8333725" y="2960384"/>
            <a:ext cx="291341" cy="314168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1" name="Rounded Rectangle 5">
            <a:extLst>
              <a:ext uri="{FF2B5EF4-FFF2-40B4-BE49-F238E27FC236}">
                <a16:creationId xmlns:a16="http://schemas.microsoft.com/office/drawing/2014/main" xmlns="" id="{6B0CE2B8-83C5-4CE6-BFD8-AEBB2B9144BC}"/>
              </a:ext>
            </a:extLst>
          </p:cNvPr>
          <p:cNvSpPr>
            <a:spLocks/>
          </p:cNvSpPr>
          <p:nvPr/>
        </p:nvSpPr>
        <p:spPr>
          <a:xfrm>
            <a:off x="10666168" y="2421951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2" name="Oval 6">
            <a:extLst>
              <a:ext uri="{FF2B5EF4-FFF2-40B4-BE49-F238E27FC236}">
                <a16:creationId xmlns:a16="http://schemas.microsoft.com/office/drawing/2014/main" xmlns="" id="{E15DDE38-9478-4E74-9484-586076A53E2C}"/>
              </a:ext>
            </a:extLst>
          </p:cNvPr>
          <p:cNvSpPr>
            <a:spLocks noChangeAspect="1"/>
          </p:cNvSpPr>
          <p:nvPr/>
        </p:nvSpPr>
        <p:spPr>
          <a:xfrm rot="678773">
            <a:off x="7434992" y="3114687"/>
            <a:ext cx="328974" cy="333882"/>
          </a:xfrm>
          <a:custGeom>
            <a:avLst/>
            <a:gdLst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62894 h 3939732"/>
              <a:gd name="connsiteX1" fmla="*/ 1768767 w 3897869"/>
              <a:gd name="connsiteY1" fmla="*/ 1381594 h 3939732"/>
              <a:gd name="connsiteX2" fmla="*/ 1517577 w 3897869"/>
              <a:gd name="connsiteY2" fmla="*/ 2033280 h 3939732"/>
              <a:gd name="connsiteX3" fmla="*/ 1928990 w 3897869"/>
              <a:gd name="connsiteY3" fmla="*/ 2631017 h 3939732"/>
              <a:gd name="connsiteX4" fmla="*/ 2318674 w 3897869"/>
              <a:gd name="connsiteY4" fmla="*/ 1997628 h 3939732"/>
              <a:gd name="connsiteX5" fmla="*/ 2293344 w 3897869"/>
              <a:gd name="connsiteY5" fmla="*/ 1825498 h 3939732"/>
              <a:gd name="connsiteX6" fmla="*/ 1853384 w 3897869"/>
              <a:gd name="connsiteY6" fmla="*/ 1362894 h 3939732"/>
              <a:gd name="connsiteX7" fmla="*/ 1594841 w 3897869"/>
              <a:gd name="connsiteY7" fmla="*/ 36923 h 3939732"/>
              <a:gd name="connsiteX8" fmla="*/ 3869632 w 3897869"/>
              <a:gd name="connsiteY8" fmla="*/ 1508593 h 3939732"/>
              <a:gd name="connsiteX9" fmla="*/ 3670773 w 3897869"/>
              <a:gd name="connsiteY9" fmla="*/ 2416710 h 3939732"/>
              <a:gd name="connsiteX10" fmla="*/ 3671055 w 3897869"/>
              <a:gd name="connsiteY10" fmla="*/ 2417653 h 3939732"/>
              <a:gd name="connsiteX11" fmla="*/ 3164582 w 3897869"/>
              <a:gd name="connsiteY11" fmla="*/ 2822329 h 3939732"/>
              <a:gd name="connsiteX12" fmla="*/ 3176822 w 3897869"/>
              <a:gd name="connsiteY12" fmla="*/ 2836256 h 3939732"/>
              <a:gd name="connsiteX13" fmla="*/ 3146203 w 3897869"/>
              <a:gd name="connsiteY13" fmla="*/ 2835026 h 3939732"/>
              <a:gd name="connsiteX14" fmla="*/ 3151211 w 3897869"/>
              <a:gd name="connsiteY14" fmla="*/ 2827425 h 3939732"/>
              <a:gd name="connsiteX15" fmla="*/ 2397082 w 3897869"/>
              <a:gd name="connsiteY15" fmla="*/ 2555951 h 3939732"/>
              <a:gd name="connsiteX16" fmla="*/ 2396219 w 3897869"/>
              <a:gd name="connsiteY16" fmla="*/ 2549477 h 3939732"/>
              <a:gd name="connsiteX17" fmla="*/ 1746058 w 3897869"/>
              <a:gd name="connsiteY17" fmla="*/ 3084844 h 3939732"/>
              <a:gd name="connsiteX18" fmla="*/ 990519 w 3897869"/>
              <a:gd name="connsiteY18" fmla="*/ 2011053 h 3939732"/>
              <a:gd name="connsiteX19" fmla="*/ 1593790 w 3897869"/>
              <a:gd name="connsiteY19" fmla="*/ 959078 h 3939732"/>
              <a:gd name="connsiteX20" fmla="*/ 1746058 w 3897869"/>
              <a:gd name="connsiteY20" fmla="*/ 937262 h 3939732"/>
              <a:gd name="connsiteX21" fmla="*/ 2206475 w 3897869"/>
              <a:gd name="connsiteY21" fmla="*/ 1165194 h 3939732"/>
              <a:gd name="connsiteX22" fmla="*/ 2185910 w 3897869"/>
              <a:gd name="connsiteY22" fmla="*/ 869152 h 3939732"/>
              <a:gd name="connsiteX23" fmla="*/ 2656644 w 3897869"/>
              <a:gd name="connsiteY23" fmla="*/ 794408 h 3939732"/>
              <a:gd name="connsiteX24" fmla="*/ 2828567 w 3897869"/>
              <a:gd name="connsiteY24" fmla="*/ 2090795 h 3939732"/>
              <a:gd name="connsiteX25" fmla="*/ 3312378 w 3897869"/>
              <a:gd name="connsiteY25" fmla="*/ 2032862 h 3939732"/>
              <a:gd name="connsiteX26" fmla="*/ 3289926 w 3897869"/>
              <a:gd name="connsiteY26" fmla="*/ 1337965 h 3939732"/>
              <a:gd name="connsiteX27" fmla="*/ 3290031 w 3897869"/>
              <a:gd name="connsiteY27" fmla="*/ 1338068 h 3939732"/>
              <a:gd name="connsiteX28" fmla="*/ 1700745 w 3897869"/>
              <a:gd name="connsiteY28" fmla="*/ 566301 h 3939732"/>
              <a:gd name="connsiteX29" fmla="*/ 571995 w 3897869"/>
              <a:gd name="connsiteY29" fmla="*/ 2265435 h 3939732"/>
              <a:gd name="connsiteX30" fmla="*/ 2267548 w 3897869"/>
              <a:gd name="connsiteY30" fmla="*/ 3399556 h 3939732"/>
              <a:gd name="connsiteX31" fmla="*/ 3194376 w 3897869"/>
              <a:gd name="connsiteY31" fmla="*/ 3063923 h 3939732"/>
              <a:gd name="connsiteX32" fmla="*/ 3268026 w 3897869"/>
              <a:gd name="connsiteY32" fmla="*/ 3500815 h 3939732"/>
              <a:gd name="connsiteX33" fmla="*/ 2347298 w 3897869"/>
              <a:gd name="connsiteY33" fmla="*/ 3895311 h 3939732"/>
              <a:gd name="connsiteX34" fmla="*/ 42617 w 3897869"/>
              <a:gd name="connsiteY34" fmla="*/ 2371338 h 3939732"/>
              <a:gd name="connsiteX35" fmla="*/ 1594841 w 3897869"/>
              <a:gd name="connsiteY35" fmla="*/ 36923 h 3939732"/>
              <a:gd name="connsiteX0" fmla="*/ 1853384 w 3897869"/>
              <a:gd name="connsiteY0" fmla="*/ 1371624 h 3948462"/>
              <a:gd name="connsiteX1" fmla="*/ 1768767 w 3897869"/>
              <a:gd name="connsiteY1" fmla="*/ 1390324 h 3948462"/>
              <a:gd name="connsiteX2" fmla="*/ 1517577 w 3897869"/>
              <a:gd name="connsiteY2" fmla="*/ 2042010 h 3948462"/>
              <a:gd name="connsiteX3" fmla="*/ 1928990 w 3897869"/>
              <a:gd name="connsiteY3" fmla="*/ 2639747 h 3948462"/>
              <a:gd name="connsiteX4" fmla="*/ 2318674 w 3897869"/>
              <a:gd name="connsiteY4" fmla="*/ 2006358 h 3948462"/>
              <a:gd name="connsiteX5" fmla="*/ 2293344 w 3897869"/>
              <a:gd name="connsiteY5" fmla="*/ 1834228 h 3948462"/>
              <a:gd name="connsiteX6" fmla="*/ 1853384 w 3897869"/>
              <a:gd name="connsiteY6" fmla="*/ 1371624 h 3948462"/>
              <a:gd name="connsiteX7" fmla="*/ 1594841 w 3897869"/>
              <a:gd name="connsiteY7" fmla="*/ 45653 h 3948462"/>
              <a:gd name="connsiteX8" fmla="*/ 3869632 w 3897869"/>
              <a:gd name="connsiteY8" fmla="*/ 1517323 h 3948462"/>
              <a:gd name="connsiteX9" fmla="*/ 3670773 w 3897869"/>
              <a:gd name="connsiteY9" fmla="*/ 2425440 h 3948462"/>
              <a:gd name="connsiteX10" fmla="*/ 3671055 w 3897869"/>
              <a:gd name="connsiteY10" fmla="*/ 2426383 h 3948462"/>
              <a:gd name="connsiteX11" fmla="*/ 3164582 w 3897869"/>
              <a:gd name="connsiteY11" fmla="*/ 2831059 h 3948462"/>
              <a:gd name="connsiteX12" fmla="*/ 3176822 w 3897869"/>
              <a:gd name="connsiteY12" fmla="*/ 2844986 h 3948462"/>
              <a:gd name="connsiteX13" fmla="*/ 3146203 w 3897869"/>
              <a:gd name="connsiteY13" fmla="*/ 2843756 h 3948462"/>
              <a:gd name="connsiteX14" fmla="*/ 3151211 w 3897869"/>
              <a:gd name="connsiteY14" fmla="*/ 2836155 h 3948462"/>
              <a:gd name="connsiteX15" fmla="*/ 2397082 w 3897869"/>
              <a:gd name="connsiteY15" fmla="*/ 2564681 h 3948462"/>
              <a:gd name="connsiteX16" fmla="*/ 2396219 w 3897869"/>
              <a:gd name="connsiteY16" fmla="*/ 2558207 h 3948462"/>
              <a:gd name="connsiteX17" fmla="*/ 1746058 w 3897869"/>
              <a:gd name="connsiteY17" fmla="*/ 3093574 h 3948462"/>
              <a:gd name="connsiteX18" fmla="*/ 990519 w 3897869"/>
              <a:gd name="connsiteY18" fmla="*/ 2019783 h 3948462"/>
              <a:gd name="connsiteX19" fmla="*/ 1593790 w 3897869"/>
              <a:gd name="connsiteY19" fmla="*/ 967808 h 3948462"/>
              <a:gd name="connsiteX20" fmla="*/ 1746058 w 3897869"/>
              <a:gd name="connsiteY20" fmla="*/ 945992 h 3948462"/>
              <a:gd name="connsiteX21" fmla="*/ 2206475 w 3897869"/>
              <a:gd name="connsiteY21" fmla="*/ 1173924 h 3948462"/>
              <a:gd name="connsiteX22" fmla="*/ 2185910 w 3897869"/>
              <a:gd name="connsiteY22" fmla="*/ 877882 h 3948462"/>
              <a:gd name="connsiteX23" fmla="*/ 2656644 w 3897869"/>
              <a:gd name="connsiteY23" fmla="*/ 803138 h 3948462"/>
              <a:gd name="connsiteX24" fmla="*/ 2828567 w 3897869"/>
              <a:gd name="connsiteY24" fmla="*/ 2099525 h 3948462"/>
              <a:gd name="connsiteX25" fmla="*/ 3312378 w 3897869"/>
              <a:gd name="connsiteY25" fmla="*/ 2041592 h 3948462"/>
              <a:gd name="connsiteX26" fmla="*/ 3289926 w 3897869"/>
              <a:gd name="connsiteY26" fmla="*/ 1346695 h 3948462"/>
              <a:gd name="connsiteX27" fmla="*/ 3290031 w 3897869"/>
              <a:gd name="connsiteY27" fmla="*/ 1346798 h 3948462"/>
              <a:gd name="connsiteX28" fmla="*/ 1700745 w 3897869"/>
              <a:gd name="connsiteY28" fmla="*/ 575031 h 3948462"/>
              <a:gd name="connsiteX29" fmla="*/ 571995 w 3897869"/>
              <a:gd name="connsiteY29" fmla="*/ 2274165 h 3948462"/>
              <a:gd name="connsiteX30" fmla="*/ 2267548 w 3897869"/>
              <a:gd name="connsiteY30" fmla="*/ 3408286 h 3948462"/>
              <a:gd name="connsiteX31" fmla="*/ 3194376 w 3897869"/>
              <a:gd name="connsiteY31" fmla="*/ 3072653 h 3948462"/>
              <a:gd name="connsiteX32" fmla="*/ 3268026 w 3897869"/>
              <a:gd name="connsiteY32" fmla="*/ 3509545 h 3948462"/>
              <a:gd name="connsiteX33" fmla="*/ 2347298 w 3897869"/>
              <a:gd name="connsiteY33" fmla="*/ 3904041 h 3948462"/>
              <a:gd name="connsiteX34" fmla="*/ 42617 w 3897869"/>
              <a:gd name="connsiteY34" fmla="*/ 2380068 h 3948462"/>
              <a:gd name="connsiteX35" fmla="*/ 1594841 w 3897869"/>
              <a:gd name="connsiteY35" fmla="*/ 45653 h 3948462"/>
              <a:gd name="connsiteX0" fmla="*/ 1853384 w 3876965"/>
              <a:gd name="connsiteY0" fmla="*/ 1371624 h 3948462"/>
              <a:gd name="connsiteX1" fmla="*/ 1768767 w 3876965"/>
              <a:gd name="connsiteY1" fmla="*/ 1390324 h 3948462"/>
              <a:gd name="connsiteX2" fmla="*/ 1517577 w 3876965"/>
              <a:gd name="connsiteY2" fmla="*/ 2042010 h 3948462"/>
              <a:gd name="connsiteX3" fmla="*/ 1928990 w 3876965"/>
              <a:gd name="connsiteY3" fmla="*/ 2639747 h 3948462"/>
              <a:gd name="connsiteX4" fmla="*/ 2318674 w 3876965"/>
              <a:gd name="connsiteY4" fmla="*/ 2006358 h 3948462"/>
              <a:gd name="connsiteX5" fmla="*/ 2293344 w 3876965"/>
              <a:gd name="connsiteY5" fmla="*/ 1834228 h 3948462"/>
              <a:gd name="connsiteX6" fmla="*/ 1853384 w 3876965"/>
              <a:gd name="connsiteY6" fmla="*/ 1371624 h 3948462"/>
              <a:gd name="connsiteX7" fmla="*/ 1594841 w 3876965"/>
              <a:gd name="connsiteY7" fmla="*/ 45653 h 3948462"/>
              <a:gd name="connsiteX8" fmla="*/ 3869632 w 3876965"/>
              <a:gd name="connsiteY8" fmla="*/ 1517323 h 3948462"/>
              <a:gd name="connsiteX9" fmla="*/ 3670773 w 3876965"/>
              <a:gd name="connsiteY9" fmla="*/ 2425440 h 3948462"/>
              <a:gd name="connsiteX10" fmla="*/ 3671055 w 3876965"/>
              <a:gd name="connsiteY10" fmla="*/ 2426383 h 3948462"/>
              <a:gd name="connsiteX11" fmla="*/ 3164582 w 3876965"/>
              <a:gd name="connsiteY11" fmla="*/ 2831059 h 3948462"/>
              <a:gd name="connsiteX12" fmla="*/ 3176822 w 3876965"/>
              <a:gd name="connsiteY12" fmla="*/ 2844986 h 3948462"/>
              <a:gd name="connsiteX13" fmla="*/ 3146203 w 3876965"/>
              <a:gd name="connsiteY13" fmla="*/ 2843756 h 3948462"/>
              <a:gd name="connsiteX14" fmla="*/ 3151211 w 3876965"/>
              <a:gd name="connsiteY14" fmla="*/ 2836155 h 3948462"/>
              <a:gd name="connsiteX15" fmla="*/ 2397082 w 3876965"/>
              <a:gd name="connsiteY15" fmla="*/ 2564681 h 3948462"/>
              <a:gd name="connsiteX16" fmla="*/ 2396219 w 3876965"/>
              <a:gd name="connsiteY16" fmla="*/ 2558207 h 3948462"/>
              <a:gd name="connsiteX17" fmla="*/ 1746058 w 3876965"/>
              <a:gd name="connsiteY17" fmla="*/ 3093574 h 3948462"/>
              <a:gd name="connsiteX18" fmla="*/ 990519 w 3876965"/>
              <a:gd name="connsiteY18" fmla="*/ 2019783 h 3948462"/>
              <a:gd name="connsiteX19" fmla="*/ 1593790 w 3876965"/>
              <a:gd name="connsiteY19" fmla="*/ 967808 h 3948462"/>
              <a:gd name="connsiteX20" fmla="*/ 1746058 w 3876965"/>
              <a:gd name="connsiteY20" fmla="*/ 945992 h 3948462"/>
              <a:gd name="connsiteX21" fmla="*/ 2206475 w 3876965"/>
              <a:gd name="connsiteY21" fmla="*/ 1173924 h 3948462"/>
              <a:gd name="connsiteX22" fmla="*/ 2185910 w 3876965"/>
              <a:gd name="connsiteY22" fmla="*/ 877882 h 3948462"/>
              <a:gd name="connsiteX23" fmla="*/ 2656644 w 3876965"/>
              <a:gd name="connsiteY23" fmla="*/ 803138 h 3948462"/>
              <a:gd name="connsiteX24" fmla="*/ 2828567 w 3876965"/>
              <a:gd name="connsiteY24" fmla="*/ 2099525 h 3948462"/>
              <a:gd name="connsiteX25" fmla="*/ 3312378 w 3876965"/>
              <a:gd name="connsiteY25" fmla="*/ 2041592 h 3948462"/>
              <a:gd name="connsiteX26" fmla="*/ 3289926 w 3876965"/>
              <a:gd name="connsiteY26" fmla="*/ 1346695 h 3948462"/>
              <a:gd name="connsiteX27" fmla="*/ 3290031 w 3876965"/>
              <a:gd name="connsiteY27" fmla="*/ 1346798 h 3948462"/>
              <a:gd name="connsiteX28" fmla="*/ 1700745 w 3876965"/>
              <a:gd name="connsiteY28" fmla="*/ 575031 h 3948462"/>
              <a:gd name="connsiteX29" fmla="*/ 571995 w 3876965"/>
              <a:gd name="connsiteY29" fmla="*/ 2274165 h 3948462"/>
              <a:gd name="connsiteX30" fmla="*/ 2267548 w 3876965"/>
              <a:gd name="connsiteY30" fmla="*/ 3408286 h 3948462"/>
              <a:gd name="connsiteX31" fmla="*/ 3194376 w 3876965"/>
              <a:gd name="connsiteY31" fmla="*/ 3072653 h 3948462"/>
              <a:gd name="connsiteX32" fmla="*/ 3268026 w 3876965"/>
              <a:gd name="connsiteY32" fmla="*/ 3509545 h 3948462"/>
              <a:gd name="connsiteX33" fmla="*/ 2347298 w 3876965"/>
              <a:gd name="connsiteY33" fmla="*/ 3904041 h 3948462"/>
              <a:gd name="connsiteX34" fmla="*/ 42617 w 3876965"/>
              <a:gd name="connsiteY34" fmla="*/ 2380068 h 3948462"/>
              <a:gd name="connsiteX35" fmla="*/ 1594841 w 3876965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671055 w 3888568"/>
              <a:gd name="connsiteY10" fmla="*/ 2426383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704679 w 3888568"/>
              <a:gd name="connsiteY10" fmla="*/ 2448797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164582 w 3888568"/>
              <a:gd name="connsiteY10" fmla="*/ 2831059 h 3948462"/>
              <a:gd name="connsiteX11" fmla="*/ 3176822 w 3888568"/>
              <a:gd name="connsiteY11" fmla="*/ 2844986 h 3948462"/>
              <a:gd name="connsiteX12" fmla="*/ 3146203 w 3888568"/>
              <a:gd name="connsiteY12" fmla="*/ 2843756 h 3948462"/>
              <a:gd name="connsiteX13" fmla="*/ 3151211 w 3888568"/>
              <a:gd name="connsiteY13" fmla="*/ 2836155 h 3948462"/>
              <a:gd name="connsiteX14" fmla="*/ 2397082 w 3888568"/>
              <a:gd name="connsiteY14" fmla="*/ 2564681 h 3948462"/>
              <a:gd name="connsiteX15" fmla="*/ 2396219 w 3888568"/>
              <a:gd name="connsiteY15" fmla="*/ 2558207 h 3948462"/>
              <a:gd name="connsiteX16" fmla="*/ 1746058 w 3888568"/>
              <a:gd name="connsiteY16" fmla="*/ 3093574 h 3948462"/>
              <a:gd name="connsiteX17" fmla="*/ 990519 w 3888568"/>
              <a:gd name="connsiteY17" fmla="*/ 2019783 h 3948462"/>
              <a:gd name="connsiteX18" fmla="*/ 1593790 w 3888568"/>
              <a:gd name="connsiteY18" fmla="*/ 967808 h 3948462"/>
              <a:gd name="connsiteX19" fmla="*/ 1746058 w 3888568"/>
              <a:gd name="connsiteY19" fmla="*/ 945992 h 3948462"/>
              <a:gd name="connsiteX20" fmla="*/ 2206475 w 3888568"/>
              <a:gd name="connsiteY20" fmla="*/ 1173924 h 3948462"/>
              <a:gd name="connsiteX21" fmla="*/ 2185910 w 3888568"/>
              <a:gd name="connsiteY21" fmla="*/ 877882 h 3948462"/>
              <a:gd name="connsiteX22" fmla="*/ 2656644 w 3888568"/>
              <a:gd name="connsiteY22" fmla="*/ 803138 h 3948462"/>
              <a:gd name="connsiteX23" fmla="*/ 2828567 w 3888568"/>
              <a:gd name="connsiteY23" fmla="*/ 2099525 h 3948462"/>
              <a:gd name="connsiteX24" fmla="*/ 3362812 w 3888568"/>
              <a:gd name="connsiteY24" fmla="*/ 2002360 h 3948462"/>
              <a:gd name="connsiteX25" fmla="*/ 3289926 w 3888568"/>
              <a:gd name="connsiteY25" fmla="*/ 1346695 h 3948462"/>
              <a:gd name="connsiteX26" fmla="*/ 3290031 w 3888568"/>
              <a:gd name="connsiteY26" fmla="*/ 1346798 h 3948462"/>
              <a:gd name="connsiteX27" fmla="*/ 1700745 w 3888568"/>
              <a:gd name="connsiteY27" fmla="*/ 575031 h 3948462"/>
              <a:gd name="connsiteX28" fmla="*/ 571995 w 3888568"/>
              <a:gd name="connsiteY28" fmla="*/ 2274165 h 3948462"/>
              <a:gd name="connsiteX29" fmla="*/ 2267548 w 3888568"/>
              <a:gd name="connsiteY29" fmla="*/ 3408286 h 3948462"/>
              <a:gd name="connsiteX30" fmla="*/ 3194376 w 3888568"/>
              <a:gd name="connsiteY30" fmla="*/ 3072653 h 3948462"/>
              <a:gd name="connsiteX31" fmla="*/ 3268026 w 3888568"/>
              <a:gd name="connsiteY31" fmla="*/ 3509545 h 3948462"/>
              <a:gd name="connsiteX32" fmla="*/ 2347298 w 3888568"/>
              <a:gd name="connsiteY32" fmla="*/ 3904041 h 3948462"/>
              <a:gd name="connsiteX33" fmla="*/ 42617 w 3888568"/>
              <a:gd name="connsiteY33" fmla="*/ 2380068 h 3948462"/>
              <a:gd name="connsiteX34" fmla="*/ 1594841 w 3888568"/>
              <a:gd name="connsiteY34" fmla="*/ 45653 h 3948462"/>
              <a:gd name="connsiteX0" fmla="*/ 1853384 w 3892469"/>
              <a:gd name="connsiteY0" fmla="*/ 1371624 h 3948462"/>
              <a:gd name="connsiteX1" fmla="*/ 1768767 w 3892469"/>
              <a:gd name="connsiteY1" fmla="*/ 1390324 h 3948462"/>
              <a:gd name="connsiteX2" fmla="*/ 1517577 w 3892469"/>
              <a:gd name="connsiteY2" fmla="*/ 2042010 h 3948462"/>
              <a:gd name="connsiteX3" fmla="*/ 1928990 w 3892469"/>
              <a:gd name="connsiteY3" fmla="*/ 2639747 h 3948462"/>
              <a:gd name="connsiteX4" fmla="*/ 2318674 w 3892469"/>
              <a:gd name="connsiteY4" fmla="*/ 2006358 h 3948462"/>
              <a:gd name="connsiteX5" fmla="*/ 2293344 w 3892469"/>
              <a:gd name="connsiteY5" fmla="*/ 1834228 h 3948462"/>
              <a:gd name="connsiteX6" fmla="*/ 1853384 w 3892469"/>
              <a:gd name="connsiteY6" fmla="*/ 1371624 h 3948462"/>
              <a:gd name="connsiteX7" fmla="*/ 1594841 w 3892469"/>
              <a:gd name="connsiteY7" fmla="*/ 45653 h 3948462"/>
              <a:gd name="connsiteX8" fmla="*/ 3869632 w 3892469"/>
              <a:gd name="connsiteY8" fmla="*/ 1517323 h 3948462"/>
              <a:gd name="connsiteX9" fmla="*/ 3706266 w 3892469"/>
              <a:gd name="connsiteY9" fmla="*/ 2457195 h 3948462"/>
              <a:gd name="connsiteX10" fmla="*/ 3164582 w 3892469"/>
              <a:gd name="connsiteY10" fmla="*/ 2831059 h 3948462"/>
              <a:gd name="connsiteX11" fmla="*/ 3176822 w 3892469"/>
              <a:gd name="connsiteY11" fmla="*/ 2844986 h 3948462"/>
              <a:gd name="connsiteX12" fmla="*/ 3146203 w 3892469"/>
              <a:gd name="connsiteY12" fmla="*/ 2843756 h 3948462"/>
              <a:gd name="connsiteX13" fmla="*/ 3151211 w 3892469"/>
              <a:gd name="connsiteY13" fmla="*/ 2836155 h 3948462"/>
              <a:gd name="connsiteX14" fmla="*/ 2397082 w 3892469"/>
              <a:gd name="connsiteY14" fmla="*/ 2564681 h 3948462"/>
              <a:gd name="connsiteX15" fmla="*/ 2396219 w 3892469"/>
              <a:gd name="connsiteY15" fmla="*/ 2558207 h 3948462"/>
              <a:gd name="connsiteX16" fmla="*/ 1746058 w 3892469"/>
              <a:gd name="connsiteY16" fmla="*/ 3093574 h 3948462"/>
              <a:gd name="connsiteX17" fmla="*/ 990519 w 3892469"/>
              <a:gd name="connsiteY17" fmla="*/ 2019783 h 3948462"/>
              <a:gd name="connsiteX18" fmla="*/ 1593790 w 3892469"/>
              <a:gd name="connsiteY18" fmla="*/ 967808 h 3948462"/>
              <a:gd name="connsiteX19" fmla="*/ 1746058 w 3892469"/>
              <a:gd name="connsiteY19" fmla="*/ 945992 h 3948462"/>
              <a:gd name="connsiteX20" fmla="*/ 2206475 w 3892469"/>
              <a:gd name="connsiteY20" fmla="*/ 1173924 h 3948462"/>
              <a:gd name="connsiteX21" fmla="*/ 2185910 w 3892469"/>
              <a:gd name="connsiteY21" fmla="*/ 877882 h 3948462"/>
              <a:gd name="connsiteX22" fmla="*/ 2656644 w 3892469"/>
              <a:gd name="connsiteY22" fmla="*/ 803138 h 3948462"/>
              <a:gd name="connsiteX23" fmla="*/ 2828567 w 3892469"/>
              <a:gd name="connsiteY23" fmla="*/ 2099525 h 3948462"/>
              <a:gd name="connsiteX24" fmla="*/ 3362812 w 3892469"/>
              <a:gd name="connsiteY24" fmla="*/ 2002360 h 3948462"/>
              <a:gd name="connsiteX25" fmla="*/ 3289926 w 3892469"/>
              <a:gd name="connsiteY25" fmla="*/ 1346695 h 3948462"/>
              <a:gd name="connsiteX26" fmla="*/ 3290031 w 3892469"/>
              <a:gd name="connsiteY26" fmla="*/ 1346798 h 3948462"/>
              <a:gd name="connsiteX27" fmla="*/ 1700745 w 3892469"/>
              <a:gd name="connsiteY27" fmla="*/ 575031 h 3948462"/>
              <a:gd name="connsiteX28" fmla="*/ 571995 w 3892469"/>
              <a:gd name="connsiteY28" fmla="*/ 2274165 h 3948462"/>
              <a:gd name="connsiteX29" fmla="*/ 2267548 w 3892469"/>
              <a:gd name="connsiteY29" fmla="*/ 3408286 h 3948462"/>
              <a:gd name="connsiteX30" fmla="*/ 3194376 w 3892469"/>
              <a:gd name="connsiteY30" fmla="*/ 3072653 h 3948462"/>
              <a:gd name="connsiteX31" fmla="*/ 3268026 w 3892469"/>
              <a:gd name="connsiteY31" fmla="*/ 3509545 h 3948462"/>
              <a:gd name="connsiteX32" fmla="*/ 2347298 w 3892469"/>
              <a:gd name="connsiteY32" fmla="*/ 3904041 h 3948462"/>
              <a:gd name="connsiteX33" fmla="*/ 42617 w 3892469"/>
              <a:gd name="connsiteY33" fmla="*/ 2380068 h 3948462"/>
              <a:gd name="connsiteX34" fmla="*/ 1594841 w 3892469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2397082 w 3890413"/>
              <a:gd name="connsiteY13" fmla="*/ 2564681 h 3948462"/>
              <a:gd name="connsiteX14" fmla="*/ 2396219 w 3890413"/>
              <a:gd name="connsiteY14" fmla="*/ 2558207 h 3948462"/>
              <a:gd name="connsiteX15" fmla="*/ 1746058 w 3890413"/>
              <a:gd name="connsiteY15" fmla="*/ 3093574 h 3948462"/>
              <a:gd name="connsiteX16" fmla="*/ 990519 w 3890413"/>
              <a:gd name="connsiteY16" fmla="*/ 2019783 h 3948462"/>
              <a:gd name="connsiteX17" fmla="*/ 1593790 w 3890413"/>
              <a:gd name="connsiteY17" fmla="*/ 967808 h 3948462"/>
              <a:gd name="connsiteX18" fmla="*/ 1746058 w 3890413"/>
              <a:gd name="connsiteY18" fmla="*/ 945992 h 3948462"/>
              <a:gd name="connsiteX19" fmla="*/ 2206475 w 3890413"/>
              <a:gd name="connsiteY19" fmla="*/ 1173924 h 3948462"/>
              <a:gd name="connsiteX20" fmla="*/ 2185910 w 3890413"/>
              <a:gd name="connsiteY20" fmla="*/ 877882 h 3948462"/>
              <a:gd name="connsiteX21" fmla="*/ 2656644 w 3890413"/>
              <a:gd name="connsiteY21" fmla="*/ 803138 h 3948462"/>
              <a:gd name="connsiteX22" fmla="*/ 2828567 w 3890413"/>
              <a:gd name="connsiteY22" fmla="*/ 2099525 h 3948462"/>
              <a:gd name="connsiteX23" fmla="*/ 3362812 w 3890413"/>
              <a:gd name="connsiteY23" fmla="*/ 2002360 h 3948462"/>
              <a:gd name="connsiteX24" fmla="*/ 3289926 w 3890413"/>
              <a:gd name="connsiteY24" fmla="*/ 1346695 h 3948462"/>
              <a:gd name="connsiteX25" fmla="*/ 3290031 w 3890413"/>
              <a:gd name="connsiteY25" fmla="*/ 1346798 h 3948462"/>
              <a:gd name="connsiteX26" fmla="*/ 1700745 w 3890413"/>
              <a:gd name="connsiteY26" fmla="*/ 575031 h 3948462"/>
              <a:gd name="connsiteX27" fmla="*/ 571995 w 3890413"/>
              <a:gd name="connsiteY27" fmla="*/ 2274165 h 3948462"/>
              <a:gd name="connsiteX28" fmla="*/ 2267548 w 3890413"/>
              <a:gd name="connsiteY28" fmla="*/ 3408286 h 3948462"/>
              <a:gd name="connsiteX29" fmla="*/ 3194376 w 3890413"/>
              <a:gd name="connsiteY29" fmla="*/ 3072653 h 3948462"/>
              <a:gd name="connsiteX30" fmla="*/ 3268026 w 3890413"/>
              <a:gd name="connsiteY30" fmla="*/ 3509545 h 3948462"/>
              <a:gd name="connsiteX31" fmla="*/ 2347298 w 3890413"/>
              <a:gd name="connsiteY31" fmla="*/ 3904041 h 3948462"/>
              <a:gd name="connsiteX32" fmla="*/ 42617 w 3890413"/>
              <a:gd name="connsiteY32" fmla="*/ 2380068 h 3948462"/>
              <a:gd name="connsiteX33" fmla="*/ 1594841 w 3890413"/>
              <a:gd name="connsiteY33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2397082 w 3890413"/>
              <a:gd name="connsiteY12" fmla="*/ 2564681 h 3948462"/>
              <a:gd name="connsiteX13" fmla="*/ 2396219 w 3890413"/>
              <a:gd name="connsiteY13" fmla="*/ 2558207 h 3948462"/>
              <a:gd name="connsiteX14" fmla="*/ 1746058 w 3890413"/>
              <a:gd name="connsiteY14" fmla="*/ 3093574 h 3948462"/>
              <a:gd name="connsiteX15" fmla="*/ 990519 w 3890413"/>
              <a:gd name="connsiteY15" fmla="*/ 2019783 h 3948462"/>
              <a:gd name="connsiteX16" fmla="*/ 1593790 w 3890413"/>
              <a:gd name="connsiteY16" fmla="*/ 967808 h 3948462"/>
              <a:gd name="connsiteX17" fmla="*/ 1746058 w 3890413"/>
              <a:gd name="connsiteY17" fmla="*/ 945992 h 3948462"/>
              <a:gd name="connsiteX18" fmla="*/ 2206475 w 3890413"/>
              <a:gd name="connsiteY18" fmla="*/ 1173924 h 3948462"/>
              <a:gd name="connsiteX19" fmla="*/ 2185910 w 3890413"/>
              <a:gd name="connsiteY19" fmla="*/ 877882 h 3948462"/>
              <a:gd name="connsiteX20" fmla="*/ 2656644 w 3890413"/>
              <a:gd name="connsiteY20" fmla="*/ 803138 h 3948462"/>
              <a:gd name="connsiteX21" fmla="*/ 2828567 w 3890413"/>
              <a:gd name="connsiteY21" fmla="*/ 2099525 h 3948462"/>
              <a:gd name="connsiteX22" fmla="*/ 3362812 w 3890413"/>
              <a:gd name="connsiteY22" fmla="*/ 2002360 h 3948462"/>
              <a:gd name="connsiteX23" fmla="*/ 3289926 w 3890413"/>
              <a:gd name="connsiteY23" fmla="*/ 1346695 h 3948462"/>
              <a:gd name="connsiteX24" fmla="*/ 3290031 w 3890413"/>
              <a:gd name="connsiteY24" fmla="*/ 1346798 h 3948462"/>
              <a:gd name="connsiteX25" fmla="*/ 1700745 w 3890413"/>
              <a:gd name="connsiteY25" fmla="*/ 575031 h 3948462"/>
              <a:gd name="connsiteX26" fmla="*/ 571995 w 3890413"/>
              <a:gd name="connsiteY26" fmla="*/ 2274165 h 3948462"/>
              <a:gd name="connsiteX27" fmla="*/ 2267548 w 3890413"/>
              <a:gd name="connsiteY27" fmla="*/ 3408286 h 3948462"/>
              <a:gd name="connsiteX28" fmla="*/ 3194376 w 3890413"/>
              <a:gd name="connsiteY28" fmla="*/ 3072653 h 3948462"/>
              <a:gd name="connsiteX29" fmla="*/ 3268026 w 3890413"/>
              <a:gd name="connsiteY29" fmla="*/ 3509545 h 3948462"/>
              <a:gd name="connsiteX30" fmla="*/ 2347298 w 3890413"/>
              <a:gd name="connsiteY30" fmla="*/ 3904041 h 3948462"/>
              <a:gd name="connsiteX31" fmla="*/ 42617 w 3890413"/>
              <a:gd name="connsiteY31" fmla="*/ 2380068 h 3948462"/>
              <a:gd name="connsiteX32" fmla="*/ 1594841 w 3890413"/>
              <a:gd name="connsiteY32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2397082 w 3890413"/>
              <a:gd name="connsiteY11" fmla="*/ 2564681 h 3948462"/>
              <a:gd name="connsiteX12" fmla="*/ 2396219 w 3890413"/>
              <a:gd name="connsiteY12" fmla="*/ 2558207 h 3948462"/>
              <a:gd name="connsiteX13" fmla="*/ 1746058 w 3890413"/>
              <a:gd name="connsiteY13" fmla="*/ 3093574 h 3948462"/>
              <a:gd name="connsiteX14" fmla="*/ 990519 w 3890413"/>
              <a:gd name="connsiteY14" fmla="*/ 2019783 h 3948462"/>
              <a:gd name="connsiteX15" fmla="*/ 1593790 w 3890413"/>
              <a:gd name="connsiteY15" fmla="*/ 967808 h 3948462"/>
              <a:gd name="connsiteX16" fmla="*/ 1746058 w 3890413"/>
              <a:gd name="connsiteY16" fmla="*/ 945992 h 3948462"/>
              <a:gd name="connsiteX17" fmla="*/ 2206475 w 3890413"/>
              <a:gd name="connsiteY17" fmla="*/ 1173924 h 3948462"/>
              <a:gd name="connsiteX18" fmla="*/ 2185910 w 3890413"/>
              <a:gd name="connsiteY18" fmla="*/ 877882 h 3948462"/>
              <a:gd name="connsiteX19" fmla="*/ 2656644 w 3890413"/>
              <a:gd name="connsiteY19" fmla="*/ 803138 h 3948462"/>
              <a:gd name="connsiteX20" fmla="*/ 2828567 w 3890413"/>
              <a:gd name="connsiteY20" fmla="*/ 2099525 h 3948462"/>
              <a:gd name="connsiteX21" fmla="*/ 3362812 w 3890413"/>
              <a:gd name="connsiteY21" fmla="*/ 2002360 h 3948462"/>
              <a:gd name="connsiteX22" fmla="*/ 3289926 w 3890413"/>
              <a:gd name="connsiteY22" fmla="*/ 1346695 h 3948462"/>
              <a:gd name="connsiteX23" fmla="*/ 3290031 w 3890413"/>
              <a:gd name="connsiteY23" fmla="*/ 1346798 h 3948462"/>
              <a:gd name="connsiteX24" fmla="*/ 1700745 w 3890413"/>
              <a:gd name="connsiteY24" fmla="*/ 575031 h 3948462"/>
              <a:gd name="connsiteX25" fmla="*/ 571995 w 3890413"/>
              <a:gd name="connsiteY25" fmla="*/ 2274165 h 3948462"/>
              <a:gd name="connsiteX26" fmla="*/ 2267548 w 3890413"/>
              <a:gd name="connsiteY26" fmla="*/ 3408286 h 3948462"/>
              <a:gd name="connsiteX27" fmla="*/ 3194376 w 3890413"/>
              <a:gd name="connsiteY27" fmla="*/ 3072653 h 3948462"/>
              <a:gd name="connsiteX28" fmla="*/ 3268026 w 3890413"/>
              <a:gd name="connsiteY28" fmla="*/ 3509545 h 3948462"/>
              <a:gd name="connsiteX29" fmla="*/ 2347298 w 3890413"/>
              <a:gd name="connsiteY29" fmla="*/ 3904041 h 3948462"/>
              <a:gd name="connsiteX30" fmla="*/ 42617 w 3890413"/>
              <a:gd name="connsiteY30" fmla="*/ 2380068 h 3948462"/>
              <a:gd name="connsiteX31" fmla="*/ 1594841 w 3890413"/>
              <a:gd name="connsiteY31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90413" h="3948462">
                <a:moveTo>
                  <a:pt x="1853384" y="1371624"/>
                </a:moveTo>
                <a:lnTo>
                  <a:pt x="1768767" y="1390324"/>
                </a:lnTo>
                <a:cubicBezTo>
                  <a:pt x="1579409" y="1463487"/>
                  <a:pt x="1490873" y="1833773"/>
                  <a:pt x="1517577" y="2042010"/>
                </a:cubicBezTo>
                <a:cubicBezTo>
                  <a:pt x="1544281" y="2250247"/>
                  <a:pt x="1644086" y="2624290"/>
                  <a:pt x="1928990" y="2639747"/>
                </a:cubicBezTo>
                <a:cubicBezTo>
                  <a:pt x="2177093" y="2653207"/>
                  <a:pt x="2337423" y="2363017"/>
                  <a:pt x="2318674" y="2006358"/>
                </a:cubicBezTo>
                <a:cubicBezTo>
                  <a:pt x="2310210" y="1948950"/>
                  <a:pt x="2301678" y="1891436"/>
                  <a:pt x="2293344" y="1834228"/>
                </a:cubicBezTo>
                <a:cubicBezTo>
                  <a:pt x="2229725" y="1555945"/>
                  <a:pt x="2050691" y="1359067"/>
                  <a:pt x="1853384" y="1371624"/>
                </a:cubicBezTo>
                <a:close/>
                <a:moveTo>
                  <a:pt x="1594841" y="45653"/>
                </a:moveTo>
                <a:cubicBezTo>
                  <a:pt x="2527821" y="-128041"/>
                  <a:pt x="3626282" y="158796"/>
                  <a:pt x="3869632" y="1517323"/>
                </a:cubicBezTo>
                <a:cubicBezTo>
                  <a:pt x="3939308" y="2058696"/>
                  <a:pt x="3820785" y="2251376"/>
                  <a:pt x="3706266" y="2457195"/>
                </a:cubicBezTo>
                <a:cubicBezTo>
                  <a:pt x="3132098" y="3124925"/>
                  <a:pt x="2589274" y="2611359"/>
                  <a:pt x="2548384" y="2446988"/>
                </a:cubicBezTo>
                <a:cubicBezTo>
                  <a:pt x="2411721" y="3024903"/>
                  <a:pt x="2005702" y="3164775"/>
                  <a:pt x="1746058" y="3093574"/>
                </a:cubicBezTo>
                <a:cubicBezTo>
                  <a:pt x="1486414" y="3022373"/>
                  <a:pt x="990519" y="2612821"/>
                  <a:pt x="990519" y="2019783"/>
                </a:cubicBezTo>
                <a:cubicBezTo>
                  <a:pt x="990519" y="1500875"/>
                  <a:pt x="1249504" y="1067935"/>
                  <a:pt x="1593790" y="967808"/>
                </a:cubicBezTo>
                <a:cubicBezTo>
                  <a:pt x="1642974" y="953504"/>
                  <a:pt x="1694009" y="949376"/>
                  <a:pt x="1746058" y="945992"/>
                </a:cubicBezTo>
                <a:cubicBezTo>
                  <a:pt x="2004670" y="929176"/>
                  <a:pt x="2081338" y="1030119"/>
                  <a:pt x="2206475" y="1173924"/>
                </a:cubicBezTo>
                <a:cubicBezTo>
                  <a:pt x="2194343" y="1061758"/>
                  <a:pt x="2187003" y="961165"/>
                  <a:pt x="2185910" y="877882"/>
                </a:cubicBezTo>
                <a:lnTo>
                  <a:pt x="2656644" y="803138"/>
                </a:lnTo>
                <a:lnTo>
                  <a:pt x="2828567" y="2099525"/>
                </a:lnTo>
                <a:cubicBezTo>
                  <a:pt x="2888366" y="2544108"/>
                  <a:pt x="3261961" y="2420799"/>
                  <a:pt x="3362812" y="2002360"/>
                </a:cubicBezTo>
                <a:cubicBezTo>
                  <a:pt x="3355320" y="1625023"/>
                  <a:pt x="3366534" y="1729632"/>
                  <a:pt x="3289926" y="1346695"/>
                </a:cubicBezTo>
                <a:lnTo>
                  <a:pt x="3290031" y="1346798"/>
                </a:lnTo>
                <a:cubicBezTo>
                  <a:pt x="3068547" y="637774"/>
                  <a:pt x="2419129" y="439933"/>
                  <a:pt x="1700745" y="575031"/>
                </a:cubicBezTo>
                <a:cubicBezTo>
                  <a:pt x="890947" y="727320"/>
                  <a:pt x="415476" y="1491783"/>
                  <a:pt x="571995" y="2274165"/>
                </a:cubicBezTo>
                <a:cubicBezTo>
                  <a:pt x="728513" y="3056546"/>
                  <a:pt x="1580131" y="3572543"/>
                  <a:pt x="2267548" y="3408286"/>
                </a:cubicBezTo>
                <a:cubicBezTo>
                  <a:pt x="2796517" y="3281890"/>
                  <a:pt x="2641988" y="3320887"/>
                  <a:pt x="3194376" y="3072653"/>
                </a:cubicBezTo>
                <a:cubicBezTo>
                  <a:pt x="3249441" y="3306078"/>
                  <a:pt x="3239115" y="3309742"/>
                  <a:pt x="3268026" y="3509545"/>
                </a:cubicBezTo>
                <a:cubicBezTo>
                  <a:pt x="3021841" y="3717756"/>
                  <a:pt x="2685602" y="3836362"/>
                  <a:pt x="2347298" y="3904041"/>
                </a:cubicBezTo>
                <a:cubicBezTo>
                  <a:pt x="1157336" y="4112956"/>
                  <a:pt x="289475" y="3581660"/>
                  <a:pt x="42617" y="2380068"/>
                </a:cubicBezTo>
                <a:cubicBezTo>
                  <a:pt x="-204242" y="1178477"/>
                  <a:pt x="661862" y="219348"/>
                  <a:pt x="1594841" y="45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3" name="Rectangle 1">
            <a:extLst>
              <a:ext uri="{FF2B5EF4-FFF2-40B4-BE49-F238E27FC236}">
                <a16:creationId xmlns:a16="http://schemas.microsoft.com/office/drawing/2014/main" xmlns="" id="{C2AC969C-02C8-42AB-B458-EC92FB7A0609}"/>
              </a:ext>
            </a:extLst>
          </p:cNvPr>
          <p:cNvSpPr>
            <a:spLocks noChangeAspect="1"/>
          </p:cNvSpPr>
          <p:nvPr/>
        </p:nvSpPr>
        <p:spPr>
          <a:xfrm>
            <a:off x="11193168" y="3153405"/>
            <a:ext cx="314168" cy="309525"/>
          </a:xfrm>
          <a:custGeom>
            <a:avLst/>
            <a:gdLst/>
            <a:ahLst/>
            <a:cxnLst/>
            <a:rect l="l" t="t" r="r" b="b"/>
            <a:pathLst>
              <a:path w="3994694" h="3935658">
                <a:moveTo>
                  <a:pt x="3059053" y="3287658"/>
                </a:moveTo>
                <a:lnTo>
                  <a:pt x="3994694" y="3287658"/>
                </a:lnTo>
                <a:lnTo>
                  <a:pt x="3994694" y="3935658"/>
                </a:lnTo>
                <a:lnTo>
                  <a:pt x="3059053" y="3935658"/>
                </a:lnTo>
                <a:close/>
                <a:moveTo>
                  <a:pt x="1259497" y="3287658"/>
                </a:moveTo>
                <a:lnTo>
                  <a:pt x="2915681" y="3287658"/>
                </a:lnTo>
                <a:lnTo>
                  <a:pt x="2915681" y="3935658"/>
                </a:lnTo>
                <a:lnTo>
                  <a:pt x="1259497" y="3935658"/>
                </a:lnTo>
                <a:close/>
                <a:moveTo>
                  <a:pt x="0" y="3287658"/>
                </a:moveTo>
                <a:lnTo>
                  <a:pt x="1116124" y="3287658"/>
                </a:lnTo>
                <a:lnTo>
                  <a:pt x="1116124" y="3935658"/>
                </a:lnTo>
                <a:lnTo>
                  <a:pt x="0" y="3935658"/>
                </a:lnTo>
                <a:close/>
                <a:moveTo>
                  <a:pt x="3886694" y="2470824"/>
                </a:moveTo>
                <a:lnTo>
                  <a:pt x="3994694" y="2470824"/>
                </a:lnTo>
                <a:lnTo>
                  <a:pt x="3994694" y="3118824"/>
                </a:lnTo>
                <a:lnTo>
                  <a:pt x="3886694" y="3118824"/>
                </a:lnTo>
                <a:close/>
                <a:moveTo>
                  <a:pt x="2123068" y="2470824"/>
                </a:moveTo>
                <a:lnTo>
                  <a:pt x="3779252" y="2470824"/>
                </a:lnTo>
                <a:lnTo>
                  <a:pt x="3779252" y="3118824"/>
                </a:lnTo>
                <a:lnTo>
                  <a:pt x="2123068" y="3118824"/>
                </a:lnTo>
                <a:close/>
                <a:moveTo>
                  <a:pt x="359442" y="2470824"/>
                </a:moveTo>
                <a:lnTo>
                  <a:pt x="2015626" y="2470824"/>
                </a:lnTo>
                <a:lnTo>
                  <a:pt x="2015626" y="3118824"/>
                </a:lnTo>
                <a:lnTo>
                  <a:pt x="359442" y="3118824"/>
                </a:lnTo>
                <a:close/>
                <a:moveTo>
                  <a:pt x="0" y="2470824"/>
                </a:moveTo>
                <a:lnTo>
                  <a:pt x="252000" y="2470824"/>
                </a:lnTo>
                <a:lnTo>
                  <a:pt x="252000" y="3118824"/>
                </a:lnTo>
                <a:lnTo>
                  <a:pt x="0" y="3118824"/>
                </a:lnTo>
                <a:close/>
                <a:moveTo>
                  <a:pt x="3059053" y="1635982"/>
                </a:moveTo>
                <a:lnTo>
                  <a:pt x="3994694" y="1635982"/>
                </a:lnTo>
                <a:lnTo>
                  <a:pt x="3994694" y="2283982"/>
                </a:lnTo>
                <a:lnTo>
                  <a:pt x="3059053" y="2283982"/>
                </a:lnTo>
                <a:close/>
                <a:moveTo>
                  <a:pt x="1259496" y="1635982"/>
                </a:moveTo>
                <a:lnTo>
                  <a:pt x="2915680" y="1635982"/>
                </a:lnTo>
                <a:lnTo>
                  <a:pt x="2915680" y="2283982"/>
                </a:lnTo>
                <a:lnTo>
                  <a:pt x="1259496" y="2283982"/>
                </a:lnTo>
                <a:close/>
                <a:moveTo>
                  <a:pt x="0" y="1635982"/>
                </a:moveTo>
                <a:lnTo>
                  <a:pt x="1116124" y="1635982"/>
                </a:lnTo>
                <a:lnTo>
                  <a:pt x="1116124" y="2283982"/>
                </a:lnTo>
                <a:lnTo>
                  <a:pt x="0" y="2283982"/>
                </a:lnTo>
                <a:close/>
                <a:moveTo>
                  <a:pt x="3886694" y="836400"/>
                </a:moveTo>
                <a:lnTo>
                  <a:pt x="3994694" y="836400"/>
                </a:lnTo>
                <a:lnTo>
                  <a:pt x="3994694" y="1484400"/>
                </a:lnTo>
                <a:lnTo>
                  <a:pt x="3886694" y="1484400"/>
                </a:lnTo>
                <a:close/>
                <a:moveTo>
                  <a:pt x="2123068" y="820634"/>
                </a:moveTo>
                <a:lnTo>
                  <a:pt x="3779252" y="820634"/>
                </a:lnTo>
                <a:lnTo>
                  <a:pt x="3779252" y="1468634"/>
                </a:lnTo>
                <a:lnTo>
                  <a:pt x="2123068" y="1468634"/>
                </a:lnTo>
                <a:close/>
                <a:moveTo>
                  <a:pt x="359442" y="820634"/>
                </a:moveTo>
                <a:lnTo>
                  <a:pt x="2015626" y="820634"/>
                </a:lnTo>
                <a:lnTo>
                  <a:pt x="2015626" y="1468634"/>
                </a:lnTo>
                <a:lnTo>
                  <a:pt x="359442" y="1468634"/>
                </a:lnTo>
                <a:close/>
                <a:moveTo>
                  <a:pt x="0" y="820634"/>
                </a:moveTo>
                <a:lnTo>
                  <a:pt x="252000" y="820634"/>
                </a:lnTo>
                <a:lnTo>
                  <a:pt x="252000" y="1468634"/>
                </a:lnTo>
                <a:lnTo>
                  <a:pt x="0" y="1468634"/>
                </a:lnTo>
                <a:close/>
                <a:moveTo>
                  <a:pt x="3059053" y="0"/>
                </a:moveTo>
                <a:lnTo>
                  <a:pt x="3994694" y="0"/>
                </a:lnTo>
                <a:lnTo>
                  <a:pt x="3994694" y="648000"/>
                </a:lnTo>
                <a:lnTo>
                  <a:pt x="3059053" y="648000"/>
                </a:lnTo>
                <a:close/>
                <a:moveTo>
                  <a:pt x="1259496" y="0"/>
                </a:moveTo>
                <a:lnTo>
                  <a:pt x="2915680" y="0"/>
                </a:lnTo>
                <a:lnTo>
                  <a:pt x="2915680" y="648000"/>
                </a:lnTo>
                <a:lnTo>
                  <a:pt x="1259496" y="648000"/>
                </a:lnTo>
                <a:close/>
                <a:moveTo>
                  <a:pt x="0" y="0"/>
                </a:moveTo>
                <a:lnTo>
                  <a:pt x="1116124" y="0"/>
                </a:lnTo>
                <a:lnTo>
                  <a:pt x="111612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4" name="Freeform 14">
            <a:extLst>
              <a:ext uri="{FF2B5EF4-FFF2-40B4-BE49-F238E27FC236}">
                <a16:creationId xmlns:a16="http://schemas.microsoft.com/office/drawing/2014/main" xmlns="" id="{BDEE6023-C89B-4D05-A495-7EC02C881064}"/>
              </a:ext>
            </a:extLst>
          </p:cNvPr>
          <p:cNvSpPr>
            <a:spLocks noChangeAspect="1"/>
          </p:cNvSpPr>
          <p:nvPr/>
        </p:nvSpPr>
        <p:spPr>
          <a:xfrm>
            <a:off x="7315097" y="3595408"/>
            <a:ext cx="293069" cy="333882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5" name="Rounded Rectangle 4">
            <a:extLst>
              <a:ext uri="{FF2B5EF4-FFF2-40B4-BE49-F238E27FC236}">
                <a16:creationId xmlns:a16="http://schemas.microsoft.com/office/drawing/2014/main" xmlns="" id="{FA65A59E-F994-4D3E-B877-818D8D7B924D}"/>
              </a:ext>
            </a:extLst>
          </p:cNvPr>
          <p:cNvSpPr>
            <a:spLocks noChangeAspect="1"/>
          </p:cNvSpPr>
          <p:nvPr/>
        </p:nvSpPr>
        <p:spPr>
          <a:xfrm>
            <a:off x="9388304" y="3644413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985442" y="1197582"/>
                </a:moveTo>
                <a:cubicBezTo>
                  <a:pt x="764609" y="1197582"/>
                  <a:pt x="585589" y="1376602"/>
                  <a:pt x="585589" y="1597435"/>
                </a:cubicBezTo>
                <a:lnTo>
                  <a:pt x="585589" y="2453913"/>
                </a:lnTo>
                <a:cubicBezTo>
                  <a:pt x="585589" y="2674746"/>
                  <a:pt x="764609" y="2853766"/>
                  <a:pt x="985442" y="2853766"/>
                </a:cubicBezTo>
                <a:lnTo>
                  <a:pt x="2273968" y="2853766"/>
                </a:lnTo>
                <a:cubicBezTo>
                  <a:pt x="2494801" y="2853766"/>
                  <a:pt x="2673821" y="2674746"/>
                  <a:pt x="2673821" y="2453913"/>
                </a:cubicBezTo>
                <a:lnTo>
                  <a:pt x="2673821" y="2353524"/>
                </a:lnTo>
                <a:lnTo>
                  <a:pt x="3281897" y="2810341"/>
                </a:lnTo>
                <a:lnTo>
                  <a:pt x="3281897" y="1241009"/>
                </a:lnTo>
                <a:lnTo>
                  <a:pt x="2673821" y="1697826"/>
                </a:lnTo>
                <a:lnTo>
                  <a:pt x="2673821" y="1597435"/>
                </a:lnTo>
                <a:cubicBezTo>
                  <a:pt x="2673821" y="1376602"/>
                  <a:pt x="2494801" y="1197582"/>
                  <a:pt x="2273968" y="119758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6" name="Rounded Rectangle 9">
            <a:extLst>
              <a:ext uri="{FF2B5EF4-FFF2-40B4-BE49-F238E27FC236}">
                <a16:creationId xmlns:a16="http://schemas.microsoft.com/office/drawing/2014/main" xmlns="" id="{8F265CA1-2F53-4EBD-928B-DED42C41F7BB}"/>
              </a:ext>
            </a:extLst>
          </p:cNvPr>
          <p:cNvSpPr>
            <a:spLocks/>
          </p:cNvSpPr>
          <p:nvPr/>
        </p:nvSpPr>
        <p:spPr>
          <a:xfrm>
            <a:off x="7848475" y="3430845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7" name="Rounded Rectangle 7">
            <a:extLst>
              <a:ext uri="{FF2B5EF4-FFF2-40B4-BE49-F238E27FC236}">
                <a16:creationId xmlns:a16="http://schemas.microsoft.com/office/drawing/2014/main" xmlns="" id="{1286171F-90B0-4C74-8840-3BC308032BC5}"/>
              </a:ext>
            </a:extLst>
          </p:cNvPr>
          <p:cNvSpPr>
            <a:spLocks noChangeAspect="1"/>
          </p:cNvSpPr>
          <p:nvPr/>
        </p:nvSpPr>
        <p:spPr>
          <a:xfrm>
            <a:off x="9824351" y="3431598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8" name="Rounded Rectangle 1">
            <a:extLst>
              <a:ext uri="{FF2B5EF4-FFF2-40B4-BE49-F238E27FC236}">
                <a16:creationId xmlns:a16="http://schemas.microsoft.com/office/drawing/2014/main" xmlns="" id="{670A7AD2-0791-4A7A-86E4-BCF0C59F1B23}"/>
              </a:ext>
            </a:extLst>
          </p:cNvPr>
          <p:cNvSpPr/>
          <p:nvPr/>
        </p:nvSpPr>
        <p:spPr>
          <a:xfrm rot="2648398">
            <a:off x="8418853" y="3736045"/>
            <a:ext cx="152994" cy="391286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9" name="Freeform 20">
            <a:extLst>
              <a:ext uri="{FF2B5EF4-FFF2-40B4-BE49-F238E27FC236}">
                <a16:creationId xmlns:a16="http://schemas.microsoft.com/office/drawing/2014/main" xmlns="" id="{51FA77B0-2BE5-4D83-AEFA-76FC3DCFE64D}"/>
              </a:ext>
            </a:extLst>
          </p:cNvPr>
          <p:cNvSpPr/>
          <p:nvPr/>
        </p:nvSpPr>
        <p:spPr>
          <a:xfrm flipH="1">
            <a:off x="10895166" y="4140438"/>
            <a:ext cx="333882" cy="321039"/>
          </a:xfrm>
          <a:custGeom>
            <a:avLst/>
            <a:gdLst/>
            <a:ahLst/>
            <a:cxnLst/>
            <a:rect l="l" t="t" r="r" b="b"/>
            <a:pathLst>
              <a:path w="3948393" h="3817544">
                <a:moveTo>
                  <a:pt x="1888045" y="2370407"/>
                </a:moveTo>
                <a:lnTo>
                  <a:pt x="1180379" y="2998560"/>
                </a:lnTo>
                <a:lnTo>
                  <a:pt x="695350" y="2712314"/>
                </a:lnTo>
                <a:lnTo>
                  <a:pt x="703301" y="3014463"/>
                </a:lnTo>
                <a:lnTo>
                  <a:pt x="1888044" y="3817544"/>
                </a:lnTo>
                <a:cubicBezTo>
                  <a:pt x="1885393" y="3356368"/>
                  <a:pt x="1874793" y="2911096"/>
                  <a:pt x="1888045" y="2370407"/>
                </a:cubicBezTo>
                <a:close/>
                <a:moveTo>
                  <a:pt x="2059390" y="2370407"/>
                </a:moveTo>
                <a:cubicBezTo>
                  <a:pt x="2072642" y="2911096"/>
                  <a:pt x="2062042" y="3356368"/>
                  <a:pt x="2059391" y="3817544"/>
                </a:cubicBezTo>
                <a:lnTo>
                  <a:pt x="3244134" y="3014463"/>
                </a:lnTo>
                <a:lnTo>
                  <a:pt x="3252085" y="2712314"/>
                </a:lnTo>
                <a:lnTo>
                  <a:pt x="2767056" y="2998560"/>
                </a:lnTo>
                <a:close/>
                <a:moveTo>
                  <a:pt x="733907" y="1451867"/>
                </a:moveTo>
                <a:lnTo>
                  <a:pt x="0" y="2113471"/>
                </a:lnTo>
                <a:lnTo>
                  <a:pt x="1170450" y="2848461"/>
                </a:lnTo>
                <a:lnTo>
                  <a:pt x="1919327" y="2170968"/>
                </a:lnTo>
                <a:close/>
                <a:moveTo>
                  <a:pt x="3206900" y="1451867"/>
                </a:moveTo>
                <a:lnTo>
                  <a:pt x="2021479" y="2170968"/>
                </a:lnTo>
                <a:lnTo>
                  <a:pt x="2770356" y="2848461"/>
                </a:lnTo>
                <a:lnTo>
                  <a:pt x="3940806" y="2113471"/>
                </a:lnTo>
                <a:close/>
                <a:moveTo>
                  <a:pt x="1195981" y="0"/>
                </a:moveTo>
                <a:lnTo>
                  <a:pt x="10560" y="719101"/>
                </a:lnTo>
                <a:lnTo>
                  <a:pt x="759438" y="1396594"/>
                </a:lnTo>
                <a:lnTo>
                  <a:pt x="1929887" y="661605"/>
                </a:lnTo>
                <a:close/>
                <a:moveTo>
                  <a:pt x="2762973" y="0"/>
                </a:moveTo>
                <a:lnTo>
                  <a:pt x="2029067" y="661605"/>
                </a:lnTo>
                <a:lnTo>
                  <a:pt x="3199516" y="1396594"/>
                </a:lnTo>
                <a:lnTo>
                  <a:pt x="3948393" y="719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0" name="Donut 6">
            <a:extLst>
              <a:ext uri="{FF2B5EF4-FFF2-40B4-BE49-F238E27FC236}">
                <a16:creationId xmlns:a16="http://schemas.microsoft.com/office/drawing/2014/main" xmlns="" id="{920CB5AB-69E8-445F-8F3A-B28CF59D9E35}"/>
              </a:ext>
            </a:extLst>
          </p:cNvPr>
          <p:cNvSpPr>
            <a:spLocks noChangeAspect="1"/>
          </p:cNvSpPr>
          <p:nvPr/>
        </p:nvSpPr>
        <p:spPr>
          <a:xfrm>
            <a:off x="9915340" y="4212639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1" name="Freeform 22">
            <a:extLst>
              <a:ext uri="{FF2B5EF4-FFF2-40B4-BE49-F238E27FC236}">
                <a16:creationId xmlns:a16="http://schemas.microsoft.com/office/drawing/2014/main" xmlns="" id="{172CEC1D-5D66-4A31-9A8D-53B351EC60EC}"/>
              </a:ext>
            </a:extLst>
          </p:cNvPr>
          <p:cNvSpPr>
            <a:spLocks noChangeAspect="1"/>
          </p:cNvSpPr>
          <p:nvPr/>
        </p:nvSpPr>
        <p:spPr>
          <a:xfrm rot="8580000">
            <a:off x="8854245" y="4188670"/>
            <a:ext cx="334774" cy="33388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2" name="Oval 10">
            <a:extLst>
              <a:ext uri="{FF2B5EF4-FFF2-40B4-BE49-F238E27FC236}">
                <a16:creationId xmlns:a16="http://schemas.microsoft.com/office/drawing/2014/main" xmlns="" id="{0B6075D2-B9C7-4C23-AE7D-082BFC79AB59}"/>
              </a:ext>
            </a:extLst>
          </p:cNvPr>
          <p:cNvSpPr/>
          <p:nvPr/>
        </p:nvSpPr>
        <p:spPr>
          <a:xfrm>
            <a:off x="10946267" y="2817827"/>
            <a:ext cx="274046" cy="272660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3" name="Freeform 23">
            <a:extLst>
              <a:ext uri="{FF2B5EF4-FFF2-40B4-BE49-F238E27FC236}">
                <a16:creationId xmlns:a16="http://schemas.microsoft.com/office/drawing/2014/main" xmlns="" id="{2F8440C6-B3D5-40F4-A2AD-39B529EF3D62}"/>
              </a:ext>
            </a:extLst>
          </p:cNvPr>
          <p:cNvSpPr>
            <a:spLocks noChangeAspect="1"/>
          </p:cNvSpPr>
          <p:nvPr/>
        </p:nvSpPr>
        <p:spPr>
          <a:xfrm flipH="1">
            <a:off x="10744307" y="3534225"/>
            <a:ext cx="381264" cy="242587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4" name="Freeform 24">
            <a:extLst>
              <a:ext uri="{FF2B5EF4-FFF2-40B4-BE49-F238E27FC236}">
                <a16:creationId xmlns:a16="http://schemas.microsoft.com/office/drawing/2014/main" xmlns="" id="{E0182322-1600-43C9-9C72-3F699683B263}"/>
              </a:ext>
            </a:extLst>
          </p:cNvPr>
          <p:cNvSpPr/>
          <p:nvPr/>
        </p:nvSpPr>
        <p:spPr>
          <a:xfrm flipH="1">
            <a:off x="9798036" y="2451352"/>
            <a:ext cx="273937" cy="274090"/>
          </a:xfrm>
          <a:custGeom>
            <a:avLst/>
            <a:gdLst/>
            <a:ahLst/>
            <a:cxnLst/>
            <a:rect l="l" t="t" r="r" b="b"/>
            <a:pathLst>
              <a:path w="2488805" h="2473621">
                <a:moveTo>
                  <a:pt x="1244564" y="0"/>
                </a:moveTo>
                <a:cubicBezTo>
                  <a:pt x="1244510" y="2"/>
                  <a:pt x="1244456" y="4"/>
                  <a:pt x="1244403" y="22"/>
                </a:cubicBezTo>
                <a:cubicBezTo>
                  <a:pt x="1244349" y="4"/>
                  <a:pt x="1244295" y="2"/>
                  <a:pt x="1244241" y="0"/>
                </a:cubicBezTo>
                <a:lnTo>
                  <a:pt x="1244241" y="44"/>
                </a:lnTo>
                <a:cubicBezTo>
                  <a:pt x="830610" y="15046"/>
                  <a:pt x="631539" y="347752"/>
                  <a:pt x="626522" y="649408"/>
                </a:cubicBezTo>
                <a:cubicBezTo>
                  <a:pt x="618710" y="1030167"/>
                  <a:pt x="753639" y="1253931"/>
                  <a:pt x="824779" y="1348099"/>
                </a:cubicBezTo>
                <a:cubicBezTo>
                  <a:pt x="887989" y="1431697"/>
                  <a:pt x="984094" y="1590503"/>
                  <a:pt x="873647" y="1645186"/>
                </a:cubicBezTo>
                <a:cubicBezTo>
                  <a:pt x="574796" y="1787663"/>
                  <a:pt x="318232" y="1887856"/>
                  <a:pt x="183234" y="1990691"/>
                </a:cubicBezTo>
                <a:cubicBezTo>
                  <a:pt x="-38127" y="2175453"/>
                  <a:pt x="-3140" y="2386642"/>
                  <a:pt x="10705" y="2473621"/>
                </a:cubicBezTo>
                <a:lnTo>
                  <a:pt x="1244403" y="2472578"/>
                </a:lnTo>
                <a:lnTo>
                  <a:pt x="2478100" y="2473621"/>
                </a:lnTo>
                <a:cubicBezTo>
                  <a:pt x="2491945" y="2386642"/>
                  <a:pt x="2526932" y="2175453"/>
                  <a:pt x="2305571" y="1990691"/>
                </a:cubicBezTo>
                <a:cubicBezTo>
                  <a:pt x="2170573" y="1887856"/>
                  <a:pt x="1914009" y="1787663"/>
                  <a:pt x="1615158" y="1645186"/>
                </a:cubicBezTo>
                <a:cubicBezTo>
                  <a:pt x="1504711" y="1590503"/>
                  <a:pt x="1600816" y="1431697"/>
                  <a:pt x="1664026" y="1348099"/>
                </a:cubicBezTo>
                <a:cubicBezTo>
                  <a:pt x="1735166" y="1253931"/>
                  <a:pt x="1870095" y="1030167"/>
                  <a:pt x="1862283" y="649408"/>
                </a:cubicBezTo>
                <a:cubicBezTo>
                  <a:pt x="1857266" y="347752"/>
                  <a:pt x="1658195" y="15046"/>
                  <a:pt x="124456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5" name="Rectangle 6">
            <a:extLst>
              <a:ext uri="{FF2B5EF4-FFF2-40B4-BE49-F238E27FC236}">
                <a16:creationId xmlns:a16="http://schemas.microsoft.com/office/drawing/2014/main" xmlns="" id="{49FFEECC-4D09-45EE-B0DF-30D35346EE97}"/>
              </a:ext>
            </a:extLst>
          </p:cNvPr>
          <p:cNvSpPr>
            <a:spLocks noChangeAspect="1"/>
          </p:cNvSpPr>
          <p:nvPr/>
        </p:nvSpPr>
        <p:spPr>
          <a:xfrm>
            <a:off x="10404476" y="3090487"/>
            <a:ext cx="269910" cy="275443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6" name="Down Arrow 1">
            <a:extLst>
              <a:ext uri="{FF2B5EF4-FFF2-40B4-BE49-F238E27FC236}">
                <a16:creationId xmlns:a16="http://schemas.microsoft.com/office/drawing/2014/main" xmlns="" id="{C278DDDD-E9CE-4429-AE03-550162A4CAF6}"/>
              </a:ext>
            </a:extLst>
          </p:cNvPr>
          <p:cNvSpPr>
            <a:spLocks noChangeAspect="1"/>
          </p:cNvSpPr>
          <p:nvPr/>
        </p:nvSpPr>
        <p:spPr>
          <a:xfrm>
            <a:off x="9685369" y="4229285"/>
            <a:ext cx="187553" cy="275443"/>
          </a:xfrm>
          <a:custGeom>
            <a:avLst/>
            <a:gdLst/>
            <a:ahLst/>
            <a:cxnLst/>
            <a:rect l="l" t="t" r="r" b="b"/>
            <a:pathLst>
              <a:path w="2745756" h="4032448">
                <a:moveTo>
                  <a:pt x="1622229" y="1008112"/>
                </a:moveTo>
                <a:lnTo>
                  <a:pt x="2371247" y="1008112"/>
                </a:lnTo>
                <a:lnTo>
                  <a:pt x="2371247" y="3081405"/>
                </a:lnTo>
                <a:lnTo>
                  <a:pt x="2745756" y="3081405"/>
                </a:lnTo>
                <a:lnTo>
                  <a:pt x="1996738" y="4032448"/>
                </a:lnTo>
                <a:lnTo>
                  <a:pt x="1247720" y="3081405"/>
                </a:lnTo>
                <a:lnTo>
                  <a:pt x="1622229" y="3081405"/>
                </a:lnTo>
                <a:close/>
                <a:moveTo>
                  <a:pt x="749018" y="0"/>
                </a:moveTo>
                <a:lnTo>
                  <a:pt x="1498036" y="951043"/>
                </a:lnTo>
                <a:lnTo>
                  <a:pt x="1123527" y="951043"/>
                </a:lnTo>
                <a:lnTo>
                  <a:pt x="1123527" y="3024336"/>
                </a:lnTo>
                <a:lnTo>
                  <a:pt x="374509" y="3024336"/>
                </a:lnTo>
                <a:lnTo>
                  <a:pt x="374509" y="951043"/>
                </a:lnTo>
                <a:lnTo>
                  <a:pt x="0" y="95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7" name="Rounded Rectangle 1">
            <a:extLst>
              <a:ext uri="{FF2B5EF4-FFF2-40B4-BE49-F238E27FC236}">
                <a16:creationId xmlns:a16="http://schemas.microsoft.com/office/drawing/2014/main" xmlns="" id="{15DF0F50-164B-4DB4-911F-67D411C9C7F6}"/>
              </a:ext>
            </a:extLst>
          </p:cNvPr>
          <p:cNvSpPr>
            <a:spLocks noChangeAspect="1"/>
          </p:cNvSpPr>
          <p:nvPr/>
        </p:nvSpPr>
        <p:spPr>
          <a:xfrm>
            <a:off x="9530953" y="2882971"/>
            <a:ext cx="168210" cy="284844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437437" y="1276159"/>
                </a:moveTo>
                <a:lnTo>
                  <a:pt x="1877437" y="1276159"/>
                </a:lnTo>
                <a:lnTo>
                  <a:pt x="1877437" y="1744159"/>
                </a:lnTo>
                <a:lnTo>
                  <a:pt x="437437" y="1744159"/>
                </a:lnTo>
                <a:close/>
                <a:moveTo>
                  <a:pt x="437437" y="682107"/>
                </a:moveTo>
                <a:lnTo>
                  <a:pt x="1877437" y="682107"/>
                </a:lnTo>
                <a:lnTo>
                  <a:pt x="1877437" y="1150107"/>
                </a:lnTo>
                <a:lnTo>
                  <a:pt x="437437" y="1150107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8" name="Down Arrow 1">
            <a:extLst>
              <a:ext uri="{FF2B5EF4-FFF2-40B4-BE49-F238E27FC236}">
                <a16:creationId xmlns:a16="http://schemas.microsoft.com/office/drawing/2014/main" xmlns="" id="{E5863AF7-4350-4C45-AC70-199767312B8E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10475522" y="2003284"/>
            <a:ext cx="241238" cy="270910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9" name="Trapezoid 1">
            <a:extLst>
              <a:ext uri="{FF2B5EF4-FFF2-40B4-BE49-F238E27FC236}">
                <a16:creationId xmlns:a16="http://schemas.microsoft.com/office/drawing/2014/main" xmlns="" id="{B1D99900-80BA-4CAC-9CC8-CE352850E9ED}"/>
              </a:ext>
            </a:extLst>
          </p:cNvPr>
          <p:cNvSpPr>
            <a:spLocks noChangeAspect="1"/>
          </p:cNvSpPr>
          <p:nvPr/>
        </p:nvSpPr>
        <p:spPr>
          <a:xfrm rot="10800000">
            <a:off x="8792422" y="2942186"/>
            <a:ext cx="270910" cy="207291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0" name="Donut 3">
            <a:extLst>
              <a:ext uri="{FF2B5EF4-FFF2-40B4-BE49-F238E27FC236}">
                <a16:creationId xmlns:a16="http://schemas.microsoft.com/office/drawing/2014/main" xmlns="" id="{0D9D7A99-31E8-4DA0-8570-C2AB37782499}"/>
              </a:ext>
            </a:extLst>
          </p:cNvPr>
          <p:cNvSpPr>
            <a:spLocks noChangeAspect="1"/>
          </p:cNvSpPr>
          <p:nvPr/>
        </p:nvSpPr>
        <p:spPr>
          <a:xfrm>
            <a:off x="8038932" y="2380365"/>
            <a:ext cx="325272" cy="27747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E3D38218-DCBF-4FDD-BA9C-C4D6408260A8}"/>
              </a:ext>
            </a:extLst>
          </p:cNvPr>
          <p:cNvSpPr txBox="1"/>
          <p:nvPr/>
        </p:nvSpPr>
        <p:spPr>
          <a:xfrm>
            <a:off x="8908850" y="5521881"/>
            <a:ext cx="14150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2000" dirty="0">
                <a:solidFill>
                  <a:schemeClr val="accent1"/>
                </a:solidFill>
                <a:cs typeface="Arial" pitchFamily="34" charset="0"/>
              </a:rPr>
              <a:t>What We Do Now?</a:t>
            </a:r>
            <a:endParaRPr lang="ko-KR" altLang="en-US" sz="2000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D43FF5C2-8BD0-4093-A70B-F3E467A19E70}"/>
              </a:ext>
            </a:extLst>
          </p:cNvPr>
          <p:cNvSpPr txBox="1"/>
          <p:nvPr/>
        </p:nvSpPr>
        <p:spPr>
          <a:xfrm>
            <a:off x="1532798" y="307666"/>
            <a:ext cx="4545204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4400" dirty="0">
                <a:solidFill>
                  <a:schemeClr val="bg1"/>
                </a:solidFill>
                <a:cs typeface="Arial" pitchFamily="34" charset="0"/>
              </a:rPr>
              <a:t>The Influencer </a:t>
            </a:r>
            <a:r>
              <a:rPr lang="en-GB" altLang="ko-KR" sz="4400" b="1" dirty="0">
                <a:solidFill>
                  <a:schemeClr val="bg1"/>
                </a:solidFill>
                <a:cs typeface="Arial" pitchFamily="34" charset="0"/>
              </a:rPr>
              <a:t>Marketing </a:t>
            </a:r>
            <a:r>
              <a:rPr lang="en-GB" altLang="ko-KR" sz="4400" dirty="0">
                <a:solidFill>
                  <a:schemeClr val="bg1"/>
                </a:solidFill>
                <a:cs typeface="Arial" pitchFamily="34" charset="0"/>
              </a:rPr>
              <a:t>Revolution</a:t>
            </a:r>
            <a:endParaRPr lang="ko-KR" altLang="en-US" sz="4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xmlns="" id="{B4A6B968-1233-403D-B365-12F48DAFDEB4}"/>
              </a:ext>
            </a:extLst>
          </p:cNvPr>
          <p:cNvSpPr txBox="1"/>
          <p:nvPr/>
        </p:nvSpPr>
        <p:spPr>
          <a:xfrm>
            <a:off x="6622555" y="284658"/>
            <a:ext cx="557732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SOCIAL MEDIA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868AED27-B150-461F-92E2-E2D45BA8D9D4}"/>
              </a:ext>
            </a:extLst>
          </p:cNvPr>
          <p:cNvSpPr txBox="1"/>
          <p:nvPr/>
        </p:nvSpPr>
        <p:spPr>
          <a:xfrm>
            <a:off x="588248" y="2588214"/>
            <a:ext cx="54897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You can simply impress your audience and add a unique zing and appeal to your Presentations. </a:t>
            </a:r>
          </a:p>
          <a:p>
            <a:pPr algn="r"/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  <a:p>
            <a:pPr algn="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 and Text.</a:t>
            </a:r>
          </a:p>
        </p:txBody>
      </p:sp>
      <p:sp>
        <p:nvSpPr>
          <p:cNvPr id="186" name="Rounded Rectangular Callout 31">
            <a:extLst>
              <a:ext uri="{FF2B5EF4-FFF2-40B4-BE49-F238E27FC236}">
                <a16:creationId xmlns:a16="http://schemas.microsoft.com/office/drawing/2014/main" xmlns="" id="{8BB47379-6736-451E-8F22-EF481F8A4791}"/>
              </a:ext>
            </a:extLst>
          </p:cNvPr>
          <p:cNvSpPr/>
          <p:nvPr/>
        </p:nvSpPr>
        <p:spPr>
          <a:xfrm flipH="1">
            <a:off x="2715433" y="473664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187" name="그룹 6">
            <a:extLst>
              <a:ext uri="{FF2B5EF4-FFF2-40B4-BE49-F238E27FC236}">
                <a16:creationId xmlns:a16="http://schemas.microsoft.com/office/drawing/2014/main" xmlns="" id="{F897401E-F4FF-4FA0-A945-D022B8914181}"/>
              </a:ext>
            </a:extLst>
          </p:cNvPr>
          <p:cNvGrpSpPr/>
          <p:nvPr/>
        </p:nvGrpSpPr>
        <p:grpSpPr>
          <a:xfrm>
            <a:off x="959389" y="5477050"/>
            <a:ext cx="2262988" cy="766247"/>
            <a:chOff x="1730330" y="5175558"/>
            <a:chExt cx="1742087" cy="766247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xmlns="" id="{AFFA7A0D-E06B-4603-873E-FBB9E5F731BA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xmlns="" id="{619366F7-3FE3-437E-87F1-96738F6A5B4B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</a:rPr>
                <a:t>VALUE</a:t>
              </a:r>
            </a:p>
          </p:txBody>
        </p:sp>
      </p:grpSp>
      <p:sp>
        <p:nvSpPr>
          <p:cNvPr id="190" name="Rounded Rectangular Callout 47">
            <a:extLst>
              <a:ext uri="{FF2B5EF4-FFF2-40B4-BE49-F238E27FC236}">
                <a16:creationId xmlns:a16="http://schemas.microsoft.com/office/drawing/2014/main" xmlns="" id="{75509443-DE5A-460D-9FC5-AC8D71F5467B}"/>
              </a:ext>
            </a:extLst>
          </p:cNvPr>
          <p:cNvSpPr/>
          <p:nvPr/>
        </p:nvSpPr>
        <p:spPr>
          <a:xfrm flipH="1">
            <a:off x="5559690" y="473750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191" name="그룹 4">
            <a:extLst>
              <a:ext uri="{FF2B5EF4-FFF2-40B4-BE49-F238E27FC236}">
                <a16:creationId xmlns:a16="http://schemas.microsoft.com/office/drawing/2014/main" xmlns="" id="{BF782442-CAC7-424B-9C08-DC07AF244F1B}"/>
              </a:ext>
            </a:extLst>
          </p:cNvPr>
          <p:cNvGrpSpPr/>
          <p:nvPr/>
        </p:nvGrpSpPr>
        <p:grpSpPr>
          <a:xfrm>
            <a:off x="3803646" y="5477910"/>
            <a:ext cx="2262988" cy="766247"/>
            <a:chOff x="3727326" y="5176417"/>
            <a:chExt cx="1742087" cy="766247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xmlns="" id="{BA19AF3A-5C7D-4F7F-A11E-646DB9121782}"/>
                </a:ext>
              </a:extLst>
            </p:cNvPr>
            <p:cNvSpPr txBox="1"/>
            <p:nvPr/>
          </p:nvSpPr>
          <p:spPr>
            <a:xfrm>
              <a:off x="3727327" y="5388666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xmlns="" id="{F022CF1C-1EF0-4F09-951F-6478470EF8E6}"/>
                </a:ext>
              </a:extLst>
            </p:cNvPr>
            <p:cNvSpPr txBox="1"/>
            <p:nvPr/>
          </p:nvSpPr>
          <p:spPr>
            <a:xfrm>
              <a:off x="3727326" y="5176417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</a:rPr>
                <a:t>VALUE</a:t>
              </a:r>
            </a:p>
          </p:txBody>
        </p:sp>
      </p:grpSp>
      <p:sp>
        <p:nvSpPr>
          <p:cNvPr id="198" name="Rectangle 9">
            <a:extLst>
              <a:ext uri="{FF2B5EF4-FFF2-40B4-BE49-F238E27FC236}">
                <a16:creationId xmlns:a16="http://schemas.microsoft.com/office/drawing/2014/main" xmlns="" id="{D250EEC0-6697-4000-ACC3-7C34924B87FE}"/>
              </a:ext>
            </a:extLst>
          </p:cNvPr>
          <p:cNvSpPr/>
          <p:nvPr/>
        </p:nvSpPr>
        <p:spPr>
          <a:xfrm>
            <a:off x="2921150" y="4826378"/>
            <a:ext cx="279832" cy="26194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99" name="Rounded Rectangle 5">
            <a:extLst>
              <a:ext uri="{FF2B5EF4-FFF2-40B4-BE49-F238E27FC236}">
                <a16:creationId xmlns:a16="http://schemas.microsoft.com/office/drawing/2014/main" xmlns="" id="{FBD71460-3C63-40FC-B21D-692AF3D87D9A}"/>
              </a:ext>
            </a:extLst>
          </p:cNvPr>
          <p:cNvSpPr/>
          <p:nvPr/>
        </p:nvSpPr>
        <p:spPr>
          <a:xfrm flipH="1">
            <a:off x="5690338" y="4831070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424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EF0793C4-9685-4653-AC46-7EB73A95C49A}"/>
              </a:ext>
            </a:extLst>
          </p:cNvPr>
          <p:cNvSpPr/>
          <p:nvPr userDrawn="1"/>
        </p:nvSpPr>
        <p:spPr>
          <a:xfrm>
            <a:off x="2863726" y="5747611"/>
            <a:ext cx="6334974" cy="64170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137CB7C7-4C71-43D5-B12F-08D031A45D2B}"/>
              </a:ext>
            </a:extLst>
          </p:cNvPr>
          <p:cNvGrpSpPr/>
          <p:nvPr/>
        </p:nvGrpSpPr>
        <p:grpSpPr>
          <a:xfrm>
            <a:off x="3385063" y="3080038"/>
            <a:ext cx="5522844" cy="3034429"/>
            <a:chOff x="-548507" y="477868"/>
            <a:chExt cx="11570449" cy="6357177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E639DC69-4743-4F29-9FD3-51081518845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A47F1098-AD3C-4CCB-99CD-A771E67172F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9BD59E14-C479-4CC1-861B-EFFDA143405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1C06EE32-163D-489F-B1D4-ABA1067DECF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38003189-8AF1-4807-A785-75E06A4ACD2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xmlns="" id="{D54BDE07-A6DF-4FEA-AC2B-FBE7CB75CF8E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xmlns="" id="{634A9D02-A993-440A-B8FC-6E02300DB61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xmlns="" id="{01AB7424-7E90-4663-A6DA-1EB1EAF6C13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xmlns="" id="{CC4E9F48-2136-409B-82F6-7367F5E2DAF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xmlns="" id="{540FF8EC-A71C-422F-846E-1E7BF9A3123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xmlns="" id="{3FF233C4-C6AC-42FA-AD17-C12049C1556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1D7545C8-24E6-417F-BA9B-C7409B8F3E0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AFA9BE8A-63DC-4A31-A034-555AC3B26D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0253590"/>
              </p:ext>
            </p:extLst>
          </p:nvPr>
        </p:nvGraphicFramePr>
        <p:xfrm>
          <a:off x="4453671" y="3054664"/>
          <a:ext cx="3312368" cy="198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BE94FBB-6DF8-4927-975B-5302048BC797}"/>
              </a:ext>
            </a:extLst>
          </p:cNvPr>
          <p:cNvGrpSpPr/>
          <p:nvPr/>
        </p:nvGrpSpPr>
        <p:grpSpPr>
          <a:xfrm>
            <a:off x="4597687" y="5116383"/>
            <a:ext cx="3024336" cy="276999"/>
            <a:chOff x="1187624" y="2079250"/>
            <a:chExt cx="3024336" cy="27699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6506BCD6-3AFB-4B6A-B204-0093BBF7FDEC}"/>
                </a:ext>
              </a:extLst>
            </p:cNvPr>
            <p:cNvSpPr/>
            <p:nvPr/>
          </p:nvSpPr>
          <p:spPr>
            <a:xfrm>
              <a:off x="3440858" y="2145741"/>
              <a:ext cx="256766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2CA9F244-89FF-4AA1-9500-0D73E20752F5}"/>
                </a:ext>
              </a:extLst>
            </p:cNvPr>
            <p:cNvSpPr txBox="1"/>
            <p:nvPr/>
          </p:nvSpPr>
          <p:spPr>
            <a:xfrm>
              <a:off x="3677606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46DA5B5B-C709-4C23-8638-462796D3C7AA}"/>
                </a:ext>
              </a:extLst>
            </p:cNvPr>
            <p:cNvSpPr/>
            <p:nvPr/>
          </p:nvSpPr>
          <p:spPr>
            <a:xfrm>
              <a:off x="2689780" y="2145741"/>
              <a:ext cx="256766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35D7FFEC-5FCF-4D49-A4DB-44EB19EDECC2}"/>
                </a:ext>
              </a:extLst>
            </p:cNvPr>
            <p:cNvSpPr/>
            <p:nvPr/>
          </p:nvSpPr>
          <p:spPr>
            <a:xfrm>
              <a:off x="1938702" y="2171291"/>
              <a:ext cx="256766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7852C3C-EF23-4B5F-8EA7-D154DD6478A8}"/>
                </a:ext>
              </a:extLst>
            </p:cNvPr>
            <p:cNvSpPr/>
            <p:nvPr/>
          </p:nvSpPr>
          <p:spPr>
            <a:xfrm>
              <a:off x="1187624" y="2145741"/>
              <a:ext cx="256766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4836940F-63C2-4AF2-A445-B228BC176C05}"/>
                </a:ext>
              </a:extLst>
            </p:cNvPr>
            <p:cNvSpPr txBox="1"/>
            <p:nvPr/>
          </p:nvSpPr>
          <p:spPr>
            <a:xfrm>
              <a:off x="2926525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B963F460-8264-4997-8D3E-6E714119F6B4}"/>
                </a:ext>
              </a:extLst>
            </p:cNvPr>
            <p:cNvSpPr txBox="1"/>
            <p:nvPr/>
          </p:nvSpPr>
          <p:spPr>
            <a:xfrm>
              <a:off x="2175447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DC8657B8-6975-4186-973C-706CE3D308E9}"/>
                </a:ext>
              </a:extLst>
            </p:cNvPr>
            <p:cNvSpPr txBox="1"/>
            <p:nvPr/>
          </p:nvSpPr>
          <p:spPr>
            <a:xfrm>
              <a:off x="1424369" y="2079250"/>
              <a:ext cx="5343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Text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C8FDA65-4409-40E3-A995-AAA8F007B1AA}"/>
              </a:ext>
            </a:extLst>
          </p:cNvPr>
          <p:cNvSpPr txBox="1"/>
          <p:nvPr/>
        </p:nvSpPr>
        <p:spPr>
          <a:xfrm>
            <a:off x="683212" y="2409916"/>
            <a:ext cx="5263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49B85C0-0F6E-42F5-A2DE-331E4A87C749}"/>
              </a:ext>
            </a:extLst>
          </p:cNvPr>
          <p:cNvGrpSpPr/>
          <p:nvPr/>
        </p:nvGrpSpPr>
        <p:grpSpPr>
          <a:xfrm>
            <a:off x="688666" y="1557733"/>
            <a:ext cx="5246903" cy="830180"/>
            <a:chOff x="6324699" y="2356411"/>
            <a:chExt cx="2736305" cy="83018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4C660791-EFC5-4C2A-A6DF-0AF0E9DD4512}"/>
                </a:ext>
              </a:extLst>
            </p:cNvPr>
            <p:cNvSpPr txBox="1"/>
            <p:nvPr/>
          </p:nvSpPr>
          <p:spPr>
            <a:xfrm>
              <a:off x="6324700" y="272492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Simple PowerPoint Presentation  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763ADE08-26CD-421D-BB99-9CB3B3C9709C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Add Contents Title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A0CF402-3AEA-4946-B9D0-05E66A605187}"/>
              </a:ext>
            </a:extLst>
          </p:cNvPr>
          <p:cNvSpPr txBox="1"/>
          <p:nvPr/>
        </p:nvSpPr>
        <p:spPr>
          <a:xfrm>
            <a:off x="688668" y="2983088"/>
            <a:ext cx="272682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Easy to change colors, photos and Text. I believe that this Template will your Time, Money and Reputation.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48C4DDE5-9EB5-4CA7-B3A1-2F19934179B5}"/>
              </a:ext>
            </a:extLst>
          </p:cNvPr>
          <p:cNvSpPr/>
          <p:nvPr/>
        </p:nvSpPr>
        <p:spPr>
          <a:xfrm>
            <a:off x="7944614" y="2461890"/>
            <a:ext cx="1822500" cy="182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4" name="그룹 6">
            <a:extLst>
              <a:ext uri="{FF2B5EF4-FFF2-40B4-BE49-F238E27FC236}">
                <a16:creationId xmlns:a16="http://schemas.microsoft.com/office/drawing/2014/main" xmlns="" id="{BF42AA7F-8297-4BFB-9A93-87AA2E63AB5D}"/>
              </a:ext>
            </a:extLst>
          </p:cNvPr>
          <p:cNvGrpSpPr/>
          <p:nvPr/>
        </p:nvGrpSpPr>
        <p:grpSpPr>
          <a:xfrm>
            <a:off x="7462519" y="2036161"/>
            <a:ext cx="2716603" cy="2727333"/>
            <a:chOff x="7462518" y="2036160"/>
            <a:chExt cx="2716603" cy="2727333"/>
          </a:xfrm>
        </p:grpSpPr>
        <p:sp>
          <p:nvSpPr>
            <p:cNvPr id="25" name="Diamond 5">
              <a:extLst>
                <a:ext uri="{FF2B5EF4-FFF2-40B4-BE49-F238E27FC236}">
                  <a16:creationId xmlns:a16="http://schemas.microsoft.com/office/drawing/2014/main" xmlns="" id="{A162C6D4-CE05-41BC-950C-1FD0C865C899}"/>
                </a:ext>
              </a:extLst>
            </p:cNvPr>
            <p:cNvSpPr/>
            <p:nvPr/>
          </p:nvSpPr>
          <p:spPr>
            <a:xfrm>
              <a:off x="8312848" y="2036160"/>
              <a:ext cx="337247" cy="338244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6" name="Isosceles Triangle 51">
              <a:extLst>
                <a:ext uri="{FF2B5EF4-FFF2-40B4-BE49-F238E27FC236}">
                  <a16:creationId xmlns:a16="http://schemas.microsoft.com/office/drawing/2014/main" xmlns="" id="{5B3ACB59-B875-4E75-B21A-9C86697C6B5E}"/>
                </a:ext>
              </a:extLst>
            </p:cNvPr>
            <p:cNvSpPr/>
            <p:nvPr/>
          </p:nvSpPr>
          <p:spPr>
            <a:xfrm>
              <a:off x="9841875" y="3307350"/>
              <a:ext cx="337246" cy="247304"/>
            </a:xfrm>
            <a:custGeom>
              <a:avLst/>
              <a:gdLst/>
              <a:ahLst/>
              <a:cxnLst/>
              <a:rect l="l" t="t" r="r" b="b"/>
              <a:pathLst>
                <a:path w="3240001" h="2375905">
                  <a:moveTo>
                    <a:pt x="1974640" y="1379575"/>
                  </a:moveTo>
                  <a:lnTo>
                    <a:pt x="3240001" y="2375905"/>
                  </a:lnTo>
                  <a:lnTo>
                    <a:pt x="1" y="2375905"/>
                  </a:lnTo>
                  <a:lnTo>
                    <a:pt x="1269863" y="1399042"/>
                  </a:lnTo>
                  <a:lnTo>
                    <a:pt x="1610574" y="1745545"/>
                  </a:lnTo>
                  <a:close/>
                  <a:moveTo>
                    <a:pt x="3240001" y="126952"/>
                  </a:moveTo>
                  <a:lnTo>
                    <a:pt x="3240001" y="2258912"/>
                  </a:lnTo>
                  <a:lnTo>
                    <a:pt x="2032457" y="1334195"/>
                  </a:lnTo>
                  <a:close/>
                  <a:moveTo>
                    <a:pt x="0" y="117525"/>
                  </a:moveTo>
                  <a:lnTo>
                    <a:pt x="1207545" y="1324768"/>
                  </a:lnTo>
                  <a:lnTo>
                    <a:pt x="0" y="2249485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1610572" y="16205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xmlns="" id="{91451B68-CF83-4443-9A72-FDB705710E99}"/>
                </a:ext>
              </a:extLst>
            </p:cNvPr>
            <p:cNvSpPr/>
            <p:nvPr/>
          </p:nvSpPr>
          <p:spPr>
            <a:xfrm rot="18900000">
              <a:off x="8790454" y="2079359"/>
              <a:ext cx="154109" cy="343323"/>
            </a:xfrm>
            <a:custGeom>
              <a:avLst/>
              <a:gdLst/>
              <a:ahLst/>
              <a:cxnLst/>
              <a:rect l="l" t="t" r="r" b="b"/>
              <a:pathLst>
                <a:path w="154109" h="343323">
                  <a:moveTo>
                    <a:pt x="102909" y="313772"/>
                  </a:moveTo>
                  <a:lnTo>
                    <a:pt x="102909" y="328547"/>
                  </a:lnTo>
                  <a:cubicBezTo>
                    <a:pt x="102909" y="336708"/>
                    <a:pt x="96294" y="343322"/>
                    <a:pt x="88133" y="343323"/>
                  </a:cubicBezTo>
                  <a:lnTo>
                    <a:pt x="65975" y="343322"/>
                  </a:lnTo>
                  <a:cubicBezTo>
                    <a:pt x="57814" y="343322"/>
                    <a:pt x="51199" y="336708"/>
                    <a:pt x="51199" y="328547"/>
                  </a:cubicBezTo>
                  <a:cubicBezTo>
                    <a:pt x="51199" y="323622"/>
                    <a:pt x="51200" y="318696"/>
                    <a:pt x="51200" y="313771"/>
                  </a:cubicBezTo>
                  <a:close/>
                  <a:moveTo>
                    <a:pt x="123327" y="15459"/>
                  </a:moveTo>
                  <a:cubicBezTo>
                    <a:pt x="141678" y="29245"/>
                    <a:pt x="152926" y="50497"/>
                    <a:pt x="154008" y="73425"/>
                  </a:cubicBezTo>
                  <a:cubicBezTo>
                    <a:pt x="155089" y="96353"/>
                    <a:pt x="145890" y="118568"/>
                    <a:pt x="128916" y="134021"/>
                  </a:cubicBezTo>
                  <a:lnTo>
                    <a:pt x="119294" y="123450"/>
                  </a:lnTo>
                  <a:cubicBezTo>
                    <a:pt x="133118" y="110865"/>
                    <a:pt x="140611" y="92772"/>
                    <a:pt x="139730" y="74098"/>
                  </a:cubicBezTo>
                  <a:cubicBezTo>
                    <a:pt x="138850" y="55424"/>
                    <a:pt x="129689" y="38115"/>
                    <a:pt x="114743" y="26887"/>
                  </a:cubicBezTo>
                  <a:close/>
                  <a:moveTo>
                    <a:pt x="136698" y="17411"/>
                  </a:moveTo>
                  <a:cubicBezTo>
                    <a:pt x="103758" y="-15529"/>
                    <a:pt x="50351" y="-15529"/>
                    <a:pt x="17412" y="17411"/>
                  </a:cubicBezTo>
                  <a:cubicBezTo>
                    <a:pt x="-15528" y="50351"/>
                    <a:pt x="-15528" y="103757"/>
                    <a:pt x="17412" y="136697"/>
                  </a:cubicBezTo>
                  <a:cubicBezTo>
                    <a:pt x="50351" y="169637"/>
                    <a:pt x="103758" y="169637"/>
                    <a:pt x="136698" y="136697"/>
                  </a:cubicBezTo>
                  <a:cubicBezTo>
                    <a:pt x="169637" y="103757"/>
                    <a:pt x="169637" y="50351"/>
                    <a:pt x="136698" y="17411"/>
                  </a:cubicBezTo>
                  <a:close/>
                  <a:moveTo>
                    <a:pt x="154109" y="0"/>
                  </a:moveTo>
                  <a:cubicBezTo>
                    <a:pt x="196665" y="42556"/>
                    <a:pt x="196665" y="111552"/>
                    <a:pt x="154109" y="154108"/>
                  </a:cubicBezTo>
                  <a:cubicBezTo>
                    <a:pt x="139576" y="168641"/>
                    <a:pt x="121959" y="178211"/>
                    <a:pt x="102912" y="180994"/>
                  </a:cubicBezTo>
                  <a:lnTo>
                    <a:pt x="102912" y="308310"/>
                  </a:lnTo>
                  <a:lnTo>
                    <a:pt x="51197" y="308310"/>
                  </a:lnTo>
                  <a:lnTo>
                    <a:pt x="51197" y="180994"/>
                  </a:lnTo>
                  <a:cubicBezTo>
                    <a:pt x="32150" y="178211"/>
                    <a:pt x="14534" y="168641"/>
                    <a:pt x="0" y="154108"/>
                  </a:cubicBezTo>
                  <a:cubicBezTo>
                    <a:pt x="-42555" y="111552"/>
                    <a:pt x="-42555" y="42556"/>
                    <a:pt x="0" y="0"/>
                  </a:cubicBezTo>
                  <a:cubicBezTo>
                    <a:pt x="42556" y="-42556"/>
                    <a:pt x="111553" y="-42556"/>
                    <a:pt x="1541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xmlns="" id="{718615ED-7783-4D50-AC03-86C650DD6689}"/>
                </a:ext>
              </a:extLst>
            </p:cNvPr>
            <p:cNvSpPr/>
            <p:nvPr/>
          </p:nvSpPr>
          <p:spPr>
            <a:xfrm>
              <a:off x="7499055" y="3304599"/>
              <a:ext cx="297040" cy="292277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xmlns="" id="{8FBAFD21-EFDD-413C-B081-DF7B0C822584}"/>
                </a:ext>
              </a:extLst>
            </p:cNvPr>
            <p:cNvSpPr/>
            <p:nvPr/>
          </p:nvSpPr>
          <p:spPr>
            <a:xfrm>
              <a:off x="7724055" y="2551719"/>
              <a:ext cx="299435" cy="298560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0" name="Rectangle 15">
              <a:extLst>
                <a:ext uri="{FF2B5EF4-FFF2-40B4-BE49-F238E27FC236}">
                  <a16:creationId xmlns:a16="http://schemas.microsoft.com/office/drawing/2014/main" xmlns="" id="{FFAD610C-1B2C-4432-8301-D766E7B03879}"/>
                </a:ext>
              </a:extLst>
            </p:cNvPr>
            <p:cNvSpPr/>
            <p:nvPr/>
          </p:nvSpPr>
          <p:spPr>
            <a:xfrm rot="5400000">
              <a:off x="9487193" y="2294113"/>
              <a:ext cx="304400" cy="303996"/>
            </a:xfrm>
            <a:custGeom>
              <a:avLst/>
              <a:gdLst/>
              <a:ahLst/>
              <a:cxnLst/>
              <a:rect l="l" t="t" r="r" b="b"/>
              <a:pathLst>
                <a:path w="3244313" h="3240000">
                  <a:moveTo>
                    <a:pt x="2055482" y="677891"/>
                  </a:moveTo>
                  <a:lnTo>
                    <a:pt x="2055482" y="209891"/>
                  </a:lnTo>
                  <a:lnTo>
                    <a:pt x="2919482" y="209891"/>
                  </a:lnTo>
                  <a:lnTo>
                    <a:pt x="2919482" y="677891"/>
                  </a:lnTo>
                  <a:close/>
                  <a:moveTo>
                    <a:pt x="1695482" y="1397971"/>
                  </a:moveTo>
                  <a:lnTo>
                    <a:pt x="1695482" y="929971"/>
                  </a:lnTo>
                  <a:lnTo>
                    <a:pt x="2919482" y="929971"/>
                  </a:lnTo>
                  <a:lnTo>
                    <a:pt x="2919482" y="1397971"/>
                  </a:lnTo>
                  <a:close/>
                  <a:moveTo>
                    <a:pt x="1335482" y="2118051"/>
                  </a:moveTo>
                  <a:lnTo>
                    <a:pt x="1335482" y="1650051"/>
                  </a:lnTo>
                  <a:lnTo>
                    <a:pt x="2919482" y="1650051"/>
                  </a:lnTo>
                  <a:lnTo>
                    <a:pt x="2919482" y="2118051"/>
                  </a:lnTo>
                  <a:close/>
                  <a:moveTo>
                    <a:pt x="975482" y="2838131"/>
                  </a:moveTo>
                  <a:lnTo>
                    <a:pt x="975482" y="2370131"/>
                  </a:lnTo>
                  <a:lnTo>
                    <a:pt x="2919482" y="2370131"/>
                  </a:lnTo>
                  <a:lnTo>
                    <a:pt x="2919482" y="2838131"/>
                  </a:lnTo>
                  <a:close/>
                  <a:moveTo>
                    <a:pt x="10788" y="2651034"/>
                  </a:moveTo>
                  <a:lnTo>
                    <a:pt x="1168116" y="646484"/>
                  </a:lnTo>
                  <a:lnTo>
                    <a:pt x="1038664" y="571745"/>
                  </a:lnTo>
                  <a:lnTo>
                    <a:pt x="1533856" y="311959"/>
                  </a:lnTo>
                  <a:lnTo>
                    <a:pt x="1556471" y="870701"/>
                  </a:lnTo>
                  <a:lnTo>
                    <a:pt x="1427019" y="795962"/>
                  </a:lnTo>
                  <a:lnTo>
                    <a:pt x="269691" y="2800512"/>
                  </a:lnTo>
                  <a:close/>
                  <a:moveTo>
                    <a:pt x="0" y="3240000"/>
                  </a:moveTo>
                  <a:lnTo>
                    <a:pt x="0" y="3060000"/>
                  </a:lnTo>
                  <a:lnTo>
                    <a:pt x="3064313" y="3060000"/>
                  </a:lnTo>
                  <a:lnTo>
                    <a:pt x="3064313" y="0"/>
                  </a:lnTo>
                  <a:lnTo>
                    <a:pt x="3244313" y="0"/>
                  </a:lnTo>
                  <a:lnTo>
                    <a:pt x="3244313" y="3240000"/>
                  </a:lnTo>
                  <a:lnTo>
                    <a:pt x="3240000" y="3240000"/>
                  </a:lnTo>
                  <a:lnTo>
                    <a:pt x="3064313" y="324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1" name="Block Arc 14">
              <a:extLst>
                <a:ext uri="{FF2B5EF4-FFF2-40B4-BE49-F238E27FC236}">
                  <a16:creationId xmlns:a16="http://schemas.microsoft.com/office/drawing/2014/main" xmlns="" id="{2F039CA0-E764-4E93-B9E2-6A3FCDE97D7E}"/>
                </a:ext>
              </a:extLst>
            </p:cNvPr>
            <p:cNvSpPr/>
            <p:nvPr/>
          </p:nvSpPr>
          <p:spPr>
            <a:xfrm rot="16200000">
              <a:off x="7774440" y="4017199"/>
              <a:ext cx="365774" cy="366015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32" name="Parallelogram 15">
              <a:extLst>
                <a:ext uri="{FF2B5EF4-FFF2-40B4-BE49-F238E27FC236}">
                  <a16:creationId xmlns:a16="http://schemas.microsoft.com/office/drawing/2014/main" xmlns="" id="{FA8A163C-B935-4C79-A1BD-11E41424C1DC}"/>
                </a:ext>
              </a:extLst>
            </p:cNvPr>
            <p:cNvSpPr/>
            <p:nvPr/>
          </p:nvSpPr>
          <p:spPr>
            <a:xfrm rot="16200000">
              <a:off x="8019215" y="4244050"/>
              <a:ext cx="385993" cy="417824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3" name="Round Same Side Corner Rectangle 21">
              <a:extLst>
                <a:ext uri="{FF2B5EF4-FFF2-40B4-BE49-F238E27FC236}">
                  <a16:creationId xmlns:a16="http://schemas.microsoft.com/office/drawing/2014/main" xmlns="" id="{33FBE472-C035-4BD1-9571-98C04666B05F}"/>
                </a:ext>
              </a:extLst>
            </p:cNvPr>
            <p:cNvSpPr/>
            <p:nvPr/>
          </p:nvSpPr>
          <p:spPr>
            <a:xfrm rot="10800000">
              <a:off x="8452982" y="4482014"/>
              <a:ext cx="249263" cy="281479"/>
            </a:xfrm>
            <a:custGeom>
              <a:avLst/>
              <a:gdLst/>
              <a:ahLst/>
              <a:cxnLst/>
              <a:rect l="l" t="t" r="r" b="b"/>
              <a:pathLst>
                <a:path w="2880320" h="3252576">
                  <a:moveTo>
                    <a:pt x="612726" y="2220771"/>
                  </a:moveTo>
                  <a:cubicBezTo>
                    <a:pt x="662432" y="2220771"/>
                    <a:pt x="702726" y="2180477"/>
                    <a:pt x="702726" y="2130771"/>
                  </a:cubicBezTo>
                  <a:lnTo>
                    <a:pt x="702726" y="438771"/>
                  </a:lnTo>
                  <a:cubicBezTo>
                    <a:pt x="702726" y="389065"/>
                    <a:pt x="662432" y="348771"/>
                    <a:pt x="612726" y="348771"/>
                  </a:cubicBezTo>
                  <a:cubicBezTo>
                    <a:pt x="563020" y="348771"/>
                    <a:pt x="522726" y="389065"/>
                    <a:pt x="522726" y="438771"/>
                  </a:cubicBezTo>
                  <a:lnTo>
                    <a:pt x="522726" y="2130771"/>
                  </a:lnTo>
                  <a:cubicBezTo>
                    <a:pt x="522726" y="2180477"/>
                    <a:pt x="563020" y="2220771"/>
                    <a:pt x="612726" y="2220771"/>
                  </a:cubicBezTo>
                  <a:close/>
                  <a:moveTo>
                    <a:pt x="1188790" y="2220771"/>
                  </a:moveTo>
                  <a:cubicBezTo>
                    <a:pt x="1238496" y="2220771"/>
                    <a:pt x="1278790" y="2180477"/>
                    <a:pt x="1278790" y="2130771"/>
                  </a:cubicBezTo>
                  <a:lnTo>
                    <a:pt x="1278790" y="438771"/>
                  </a:lnTo>
                  <a:cubicBezTo>
                    <a:pt x="1278790" y="389065"/>
                    <a:pt x="1238496" y="348771"/>
                    <a:pt x="1188790" y="348771"/>
                  </a:cubicBezTo>
                  <a:cubicBezTo>
                    <a:pt x="1139084" y="348771"/>
                    <a:pt x="1098790" y="389065"/>
                    <a:pt x="1098790" y="438771"/>
                  </a:cubicBezTo>
                  <a:lnTo>
                    <a:pt x="1098790" y="2130771"/>
                  </a:lnTo>
                  <a:cubicBezTo>
                    <a:pt x="1098790" y="2180477"/>
                    <a:pt x="1139084" y="2220771"/>
                    <a:pt x="1188790" y="2220771"/>
                  </a:cubicBezTo>
                  <a:close/>
                  <a:moveTo>
                    <a:pt x="1764854" y="2220771"/>
                  </a:moveTo>
                  <a:cubicBezTo>
                    <a:pt x="1814560" y="2220771"/>
                    <a:pt x="1854854" y="2180477"/>
                    <a:pt x="1854854" y="2130771"/>
                  </a:cubicBezTo>
                  <a:lnTo>
                    <a:pt x="1854854" y="438771"/>
                  </a:lnTo>
                  <a:cubicBezTo>
                    <a:pt x="1854854" y="389065"/>
                    <a:pt x="1814560" y="348771"/>
                    <a:pt x="1764854" y="348771"/>
                  </a:cubicBezTo>
                  <a:cubicBezTo>
                    <a:pt x="1715148" y="348771"/>
                    <a:pt x="1674854" y="389065"/>
                    <a:pt x="1674854" y="438771"/>
                  </a:cubicBezTo>
                  <a:lnTo>
                    <a:pt x="1674854" y="2130771"/>
                  </a:lnTo>
                  <a:cubicBezTo>
                    <a:pt x="1674854" y="2180477"/>
                    <a:pt x="1715148" y="2220771"/>
                    <a:pt x="1764854" y="2220771"/>
                  </a:cubicBezTo>
                  <a:close/>
                  <a:moveTo>
                    <a:pt x="2340918" y="2220771"/>
                  </a:moveTo>
                  <a:cubicBezTo>
                    <a:pt x="2390624" y="2220771"/>
                    <a:pt x="2430918" y="2180477"/>
                    <a:pt x="2430918" y="2130771"/>
                  </a:cubicBezTo>
                  <a:lnTo>
                    <a:pt x="2430918" y="438771"/>
                  </a:lnTo>
                  <a:cubicBezTo>
                    <a:pt x="2430918" y="389065"/>
                    <a:pt x="2390624" y="348771"/>
                    <a:pt x="2340918" y="348771"/>
                  </a:cubicBezTo>
                  <a:cubicBezTo>
                    <a:pt x="2291212" y="348771"/>
                    <a:pt x="2250918" y="389065"/>
                    <a:pt x="2250918" y="438771"/>
                  </a:cubicBezTo>
                  <a:lnTo>
                    <a:pt x="2250918" y="2130771"/>
                  </a:lnTo>
                  <a:cubicBezTo>
                    <a:pt x="2250918" y="2180477"/>
                    <a:pt x="2291212" y="2220771"/>
                    <a:pt x="2340918" y="2220771"/>
                  </a:cubicBezTo>
                  <a:close/>
                  <a:moveTo>
                    <a:pt x="2784182" y="2519920"/>
                  </a:moveTo>
                  <a:lnTo>
                    <a:pt x="96136" y="2519920"/>
                  </a:lnTo>
                  <a:lnTo>
                    <a:pt x="96136" y="419995"/>
                  </a:lnTo>
                  <a:cubicBezTo>
                    <a:pt x="96136" y="188038"/>
                    <a:pt x="284174" y="0"/>
                    <a:pt x="516131" y="0"/>
                  </a:cubicBezTo>
                  <a:lnTo>
                    <a:pt x="2364187" y="0"/>
                  </a:lnTo>
                  <a:cubicBezTo>
                    <a:pt x="2596144" y="0"/>
                    <a:pt x="2784182" y="188038"/>
                    <a:pt x="2784182" y="419995"/>
                  </a:cubicBezTo>
                  <a:close/>
                  <a:moveTo>
                    <a:pt x="1687966" y="3252576"/>
                  </a:moveTo>
                  <a:lnTo>
                    <a:pt x="1192350" y="3252576"/>
                  </a:lnTo>
                  <a:cubicBezTo>
                    <a:pt x="1129224" y="3252576"/>
                    <a:pt x="1078050" y="3201402"/>
                    <a:pt x="1078050" y="3138276"/>
                  </a:cubicBezTo>
                  <a:lnTo>
                    <a:pt x="1078050" y="3023976"/>
                  </a:lnTo>
                  <a:lnTo>
                    <a:pt x="60008" y="3023976"/>
                  </a:lnTo>
                  <a:cubicBezTo>
                    <a:pt x="26866" y="3023976"/>
                    <a:pt x="0" y="2997110"/>
                    <a:pt x="0" y="2963968"/>
                  </a:cubicBezTo>
                  <a:lnTo>
                    <a:pt x="0" y="2723944"/>
                  </a:lnTo>
                  <a:cubicBezTo>
                    <a:pt x="0" y="2690802"/>
                    <a:pt x="26866" y="2663936"/>
                    <a:pt x="60008" y="2663936"/>
                  </a:cubicBezTo>
                  <a:lnTo>
                    <a:pt x="2820312" y="2663936"/>
                  </a:lnTo>
                  <a:cubicBezTo>
                    <a:pt x="2853454" y="2663936"/>
                    <a:pt x="2880320" y="2690802"/>
                    <a:pt x="2880320" y="2723944"/>
                  </a:cubicBezTo>
                  <a:lnTo>
                    <a:pt x="2880320" y="2963968"/>
                  </a:lnTo>
                  <a:cubicBezTo>
                    <a:pt x="2880320" y="2997110"/>
                    <a:pt x="2853454" y="3023976"/>
                    <a:pt x="2820312" y="3023976"/>
                  </a:cubicBezTo>
                  <a:lnTo>
                    <a:pt x="1802266" y="3023976"/>
                  </a:lnTo>
                  <a:lnTo>
                    <a:pt x="1802266" y="3138276"/>
                  </a:lnTo>
                  <a:cubicBezTo>
                    <a:pt x="1802266" y="3201402"/>
                    <a:pt x="1751092" y="3252576"/>
                    <a:pt x="1687966" y="32525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4" name="Oval 26">
              <a:extLst>
                <a:ext uri="{FF2B5EF4-FFF2-40B4-BE49-F238E27FC236}">
                  <a16:creationId xmlns:a16="http://schemas.microsoft.com/office/drawing/2014/main" xmlns="" id="{1462ACAA-6E6B-411A-9892-A38DB69FF5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17706" y="2591811"/>
              <a:ext cx="271497" cy="324000"/>
            </a:xfrm>
            <a:custGeom>
              <a:avLst/>
              <a:gdLst/>
              <a:ahLst/>
              <a:cxnLst/>
              <a:rect l="l" t="t" r="r" b="b"/>
              <a:pathLst>
                <a:path w="2543357" h="3035197">
                  <a:moveTo>
                    <a:pt x="1932497" y="885460"/>
                  </a:moveTo>
                  <a:lnTo>
                    <a:pt x="1858608" y="981586"/>
                  </a:lnTo>
                  <a:cubicBezTo>
                    <a:pt x="2087948" y="1157874"/>
                    <a:pt x="2221364" y="1431493"/>
                    <a:pt x="2219022" y="1720748"/>
                  </a:cubicBezTo>
                  <a:lnTo>
                    <a:pt x="2340261" y="1721729"/>
                  </a:lnTo>
                  <a:cubicBezTo>
                    <a:pt x="2342911" y="1394473"/>
                    <a:pt x="2191967" y="1084907"/>
                    <a:pt x="1932497" y="885460"/>
                  </a:cubicBezTo>
                  <a:close/>
                  <a:moveTo>
                    <a:pt x="1028922" y="281987"/>
                  </a:moveTo>
                  <a:cubicBezTo>
                    <a:pt x="1157068" y="321344"/>
                    <a:pt x="1128134" y="299573"/>
                    <a:pt x="1193247" y="332230"/>
                  </a:cubicBezTo>
                  <a:cubicBezTo>
                    <a:pt x="1269854" y="451410"/>
                    <a:pt x="1301375" y="602654"/>
                    <a:pt x="1295736" y="739575"/>
                  </a:cubicBezTo>
                  <a:cubicBezTo>
                    <a:pt x="1418781" y="730097"/>
                    <a:pt x="1391656" y="622269"/>
                    <a:pt x="1842154" y="674175"/>
                  </a:cubicBezTo>
                  <a:cubicBezTo>
                    <a:pt x="2251963" y="725703"/>
                    <a:pt x="2543357" y="1202505"/>
                    <a:pt x="2543357" y="1911138"/>
                  </a:cubicBezTo>
                  <a:cubicBezTo>
                    <a:pt x="2543357" y="2619771"/>
                    <a:pt x="2228290" y="3174439"/>
                    <a:pt x="1189012" y="3004227"/>
                  </a:cubicBezTo>
                  <a:cubicBezTo>
                    <a:pt x="266689" y="3142266"/>
                    <a:pt x="99973" y="2479414"/>
                    <a:pt x="24671" y="2089269"/>
                  </a:cubicBezTo>
                  <a:cubicBezTo>
                    <a:pt x="-50631" y="1699124"/>
                    <a:pt x="9514" y="922425"/>
                    <a:pt x="737199" y="663358"/>
                  </a:cubicBezTo>
                  <a:cubicBezTo>
                    <a:pt x="1021153" y="585721"/>
                    <a:pt x="1093645" y="690425"/>
                    <a:pt x="1216376" y="728497"/>
                  </a:cubicBezTo>
                  <a:cubicBezTo>
                    <a:pt x="1183268" y="569368"/>
                    <a:pt x="1135766" y="458984"/>
                    <a:pt x="1028922" y="281987"/>
                  </a:cubicBezTo>
                  <a:close/>
                  <a:moveTo>
                    <a:pt x="1919942" y="47"/>
                  </a:moveTo>
                  <a:cubicBezTo>
                    <a:pt x="2086542" y="1491"/>
                    <a:pt x="2263938" y="35583"/>
                    <a:pt x="2350876" y="60453"/>
                  </a:cubicBezTo>
                  <a:cubicBezTo>
                    <a:pt x="2672784" y="174000"/>
                    <a:pt x="2321773" y="213881"/>
                    <a:pt x="2220060" y="345654"/>
                  </a:cubicBezTo>
                  <a:cubicBezTo>
                    <a:pt x="2118347" y="477427"/>
                    <a:pt x="2005019" y="609932"/>
                    <a:pt x="1770740" y="609932"/>
                  </a:cubicBezTo>
                  <a:lnTo>
                    <a:pt x="1326444" y="614956"/>
                  </a:lnTo>
                  <a:lnTo>
                    <a:pt x="1346541" y="320533"/>
                  </a:lnTo>
                  <a:cubicBezTo>
                    <a:pt x="1401807" y="115484"/>
                    <a:pt x="1563158" y="44336"/>
                    <a:pt x="1760692" y="11037"/>
                  </a:cubicBezTo>
                  <a:cubicBezTo>
                    <a:pt x="1810076" y="2712"/>
                    <a:pt x="1864409" y="-434"/>
                    <a:pt x="1919942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xmlns="" id="{F9CC61EE-2F22-43F6-97F1-8773D07BBE91}"/>
                </a:ext>
              </a:extLst>
            </p:cNvPr>
            <p:cNvSpPr/>
            <p:nvPr/>
          </p:nvSpPr>
          <p:spPr>
            <a:xfrm>
              <a:off x="9237455" y="4216475"/>
              <a:ext cx="385170" cy="352802"/>
            </a:xfrm>
            <a:custGeom>
              <a:avLst/>
              <a:gdLst/>
              <a:ahLst/>
              <a:cxnLst/>
              <a:rect l="l" t="t" r="r" b="b"/>
              <a:pathLst>
                <a:path w="3210745" h="2940925">
                  <a:moveTo>
                    <a:pt x="340528" y="2526682"/>
                  </a:moveTo>
                  <a:cubicBezTo>
                    <a:pt x="280875" y="2526682"/>
                    <a:pt x="232516" y="2575041"/>
                    <a:pt x="232516" y="2634694"/>
                  </a:cubicBezTo>
                  <a:cubicBezTo>
                    <a:pt x="232516" y="2694347"/>
                    <a:pt x="280875" y="2742706"/>
                    <a:pt x="340528" y="2742706"/>
                  </a:cubicBezTo>
                  <a:cubicBezTo>
                    <a:pt x="400181" y="2742706"/>
                    <a:pt x="448540" y="2694347"/>
                    <a:pt x="448540" y="2634694"/>
                  </a:cubicBezTo>
                  <a:cubicBezTo>
                    <a:pt x="448540" y="2575041"/>
                    <a:pt x="400181" y="2526682"/>
                    <a:pt x="340528" y="2526682"/>
                  </a:cubicBezTo>
                  <a:close/>
                  <a:moveTo>
                    <a:pt x="1821636" y="152"/>
                  </a:moveTo>
                  <a:cubicBezTo>
                    <a:pt x="1920275" y="-4956"/>
                    <a:pt x="2051571" y="119306"/>
                    <a:pt x="2102482" y="278737"/>
                  </a:cubicBezTo>
                  <a:cubicBezTo>
                    <a:pt x="2192513" y="649582"/>
                    <a:pt x="1575154" y="1213351"/>
                    <a:pt x="2006019" y="1236931"/>
                  </a:cubicBezTo>
                  <a:cubicBezTo>
                    <a:pt x="2310412" y="1206920"/>
                    <a:pt x="2473326" y="1176910"/>
                    <a:pt x="2803442" y="1166192"/>
                  </a:cubicBezTo>
                  <a:cubicBezTo>
                    <a:pt x="3103547" y="1170479"/>
                    <a:pt x="3152850" y="1361260"/>
                    <a:pt x="3002798" y="1564903"/>
                  </a:cubicBezTo>
                  <a:cubicBezTo>
                    <a:pt x="3191435" y="1575621"/>
                    <a:pt x="3347919" y="1869296"/>
                    <a:pt x="3022090" y="1989338"/>
                  </a:cubicBezTo>
                  <a:cubicBezTo>
                    <a:pt x="3332913" y="2182262"/>
                    <a:pt x="3154994" y="2426634"/>
                    <a:pt x="2977074" y="2471650"/>
                  </a:cubicBezTo>
                  <a:cubicBezTo>
                    <a:pt x="3127127" y="2606697"/>
                    <a:pt x="3109978" y="2709590"/>
                    <a:pt x="2957782" y="2793191"/>
                  </a:cubicBezTo>
                  <a:cubicBezTo>
                    <a:pt x="2620164" y="2932526"/>
                    <a:pt x="1747715" y="3028988"/>
                    <a:pt x="1253613" y="2818914"/>
                  </a:cubicBezTo>
                  <a:cubicBezTo>
                    <a:pt x="1018944" y="2738561"/>
                    <a:pt x="869067" y="2654318"/>
                    <a:pt x="700568" y="2648441"/>
                  </a:cubicBezTo>
                  <a:lnTo>
                    <a:pt x="700568" y="2796242"/>
                  </a:lnTo>
                  <a:cubicBezTo>
                    <a:pt x="700568" y="2860729"/>
                    <a:pt x="648291" y="2913006"/>
                    <a:pt x="583804" y="2913006"/>
                  </a:cubicBezTo>
                  <a:lnTo>
                    <a:pt x="0" y="2913006"/>
                  </a:lnTo>
                  <a:lnTo>
                    <a:pt x="0" y="1400838"/>
                  </a:lnTo>
                  <a:lnTo>
                    <a:pt x="583804" y="1400838"/>
                  </a:lnTo>
                  <a:cubicBezTo>
                    <a:pt x="648291" y="1400838"/>
                    <a:pt x="700568" y="1453115"/>
                    <a:pt x="700568" y="1517602"/>
                  </a:cubicBezTo>
                  <a:lnTo>
                    <a:pt x="700568" y="1571674"/>
                  </a:lnTo>
                  <a:cubicBezTo>
                    <a:pt x="721537" y="1568378"/>
                    <a:pt x="746526" y="1559634"/>
                    <a:pt x="784162" y="1539180"/>
                  </a:cubicBezTo>
                  <a:cubicBezTo>
                    <a:pt x="831321" y="1421281"/>
                    <a:pt x="890271" y="1323747"/>
                    <a:pt x="1034964" y="1191915"/>
                  </a:cubicBezTo>
                  <a:cubicBezTo>
                    <a:pt x="1257900" y="851081"/>
                    <a:pt x="1628744" y="677449"/>
                    <a:pt x="1703770" y="169413"/>
                  </a:cubicBezTo>
                  <a:cubicBezTo>
                    <a:pt x="1715024" y="52855"/>
                    <a:pt x="1762452" y="3217"/>
                    <a:pt x="1821636" y="1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6" name="Rounded Rectangle 10">
              <a:extLst>
                <a:ext uri="{FF2B5EF4-FFF2-40B4-BE49-F238E27FC236}">
                  <a16:creationId xmlns:a16="http://schemas.microsoft.com/office/drawing/2014/main" xmlns="" id="{3EE48C52-F3ED-4BE5-97FA-FC7A31FD7A36}"/>
                </a:ext>
              </a:extLst>
            </p:cNvPr>
            <p:cNvSpPr/>
            <p:nvPr/>
          </p:nvSpPr>
          <p:spPr>
            <a:xfrm>
              <a:off x="7625603" y="3662090"/>
              <a:ext cx="239919" cy="317505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7" name="Trapezoid 13">
              <a:extLst>
                <a:ext uri="{FF2B5EF4-FFF2-40B4-BE49-F238E27FC236}">
                  <a16:creationId xmlns:a16="http://schemas.microsoft.com/office/drawing/2014/main" xmlns="" id="{85CA01E2-704C-4B39-BD1E-1DE302F0F461}"/>
                </a:ext>
              </a:extLst>
            </p:cNvPr>
            <p:cNvSpPr/>
            <p:nvPr/>
          </p:nvSpPr>
          <p:spPr>
            <a:xfrm>
              <a:off x="9118801" y="2156906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8" name="Rectangle 18">
              <a:extLst>
                <a:ext uri="{FF2B5EF4-FFF2-40B4-BE49-F238E27FC236}">
                  <a16:creationId xmlns:a16="http://schemas.microsoft.com/office/drawing/2014/main" xmlns="" id="{A4C06303-3F52-4281-80BF-F613630C9D35}"/>
                </a:ext>
              </a:extLst>
            </p:cNvPr>
            <p:cNvSpPr/>
            <p:nvPr/>
          </p:nvSpPr>
          <p:spPr>
            <a:xfrm>
              <a:off x="9828467" y="2970130"/>
              <a:ext cx="316558" cy="251512"/>
            </a:xfrm>
            <a:custGeom>
              <a:avLst/>
              <a:gdLst/>
              <a:ahLst/>
              <a:cxnLst/>
              <a:rect l="l" t="t" r="r" b="b"/>
              <a:pathLst>
                <a:path w="3240000" h="2574247">
                  <a:moveTo>
                    <a:pt x="2393400" y="1814089"/>
                  </a:moveTo>
                  <a:cubicBezTo>
                    <a:pt x="2363577" y="1814089"/>
                    <a:pt x="2339400" y="1838266"/>
                    <a:pt x="2339400" y="1868089"/>
                  </a:cubicBezTo>
                  <a:cubicBezTo>
                    <a:pt x="2339400" y="1897912"/>
                    <a:pt x="2363577" y="1922089"/>
                    <a:pt x="2393400" y="1922089"/>
                  </a:cubicBezTo>
                  <a:lnTo>
                    <a:pt x="2573400" y="1922089"/>
                  </a:lnTo>
                  <a:cubicBezTo>
                    <a:pt x="2603223" y="1922089"/>
                    <a:pt x="2627400" y="1897912"/>
                    <a:pt x="2627400" y="1868089"/>
                  </a:cubicBezTo>
                  <a:cubicBezTo>
                    <a:pt x="2627400" y="1838266"/>
                    <a:pt x="2603223" y="1814089"/>
                    <a:pt x="2573400" y="1814089"/>
                  </a:cubicBezTo>
                  <a:close/>
                  <a:moveTo>
                    <a:pt x="173344" y="1814089"/>
                  </a:moveTo>
                  <a:cubicBezTo>
                    <a:pt x="143521" y="1814089"/>
                    <a:pt x="119344" y="1838266"/>
                    <a:pt x="119344" y="1868089"/>
                  </a:cubicBezTo>
                  <a:cubicBezTo>
                    <a:pt x="119344" y="1897912"/>
                    <a:pt x="143521" y="1922089"/>
                    <a:pt x="173344" y="1922089"/>
                  </a:cubicBezTo>
                  <a:lnTo>
                    <a:pt x="353344" y="1922089"/>
                  </a:lnTo>
                  <a:cubicBezTo>
                    <a:pt x="383167" y="1922089"/>
                    <a:pt x="407344" y="1897912"/>
                    <a:pt x="407344" y="1868089"/>
                  </a:cubicBezTo>
                  <a:cubicBezTo>
                    <a:pt x="407344" y="1838266"/>
                    <a:pt x="383167" y="1814089"/>
                    <a:pt x="353344" y="1814089"/>
                  </a:cubicBezTo>
                  <a:close/>
                  <a:moveTo>
                    <a:pt x="2933496" y="1796081"/>
                  </a:moveTo>
                  <a:cubicBezTo>
                    <a:pt x="2893727" y="1796081"/>
                    <a:pt x="2861488" y="1828320"/>
                    <a:pt x="2861488" y="1868089"/>
                  </a:cubicBezTo>
                  <a:cubicBezTo>
                    <a:pt x="2861488" y="1907858"/>
                    <a:pt x="2893727" y="1940097"/>
                    <a:pt x="2933496" y="1940097"/>
                  </a:cubicBezTo>
                  <a:cubicBezTo>
                    <a:pt x="2973265" y="1940097"/>
                    <a:pt x="3005504" y="1907858"/>
                    <a:pt x="3005504" y="1868089"/>
                  </a:cubicBezTo>
                  <a:cubicBezTo>
                    <a:pt x="3005504" y="1828320"/>
                    <a:pt x="2973265" y="1796081"/>
                    <a:pt x="2933496" y="1796081"/>
                  </a:cubicBezTo>
                  <a:close/>
                  <a:moveTo>
                    <a:pt x="119344" y="122856"/>
                  </a:moveTo>
                  <a:lnTo>
                    <a:pt x="119344" y="1728192"/>
                  </a:lnTo>
                  <a:lnTo>
                    <a:pt x="3120656" y="1728192"/>
                  </a:lnTo>
                  <a:lnTo>
                    <a:pt x="3120656" y="122856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2016224"/>
                  </a:lnTo>
                  <a:lnTo>
                    <a:pt x="1812079" y="2016224"/>
                  </a:lnTo>
                  <a:lnTo>
                    <a:pt x="1857107" y="2320159"/>
                  </a:lnTo>
                  <a:lnTo>
                    <a:pt x="2357140" y="2320159"/>
                  </a:lnTo>
                  <a:cubicBezTo>
                    <a:pt x="2427304" y="2320159"/>
                    <a:pt x="2484184" y="2377039"/>
                    <a:pt x="2484184" y="2447203"/>
                  </a:cubicBezTo>
                  <a:lnTo>
                    <a:pt x="2484184" y="2574247"/>
                  </a:lnTo>
                  <a:lnTo>
                    <a:pt x="755992" y="2574247"/>
                  </a:lnTo>
                  <a:lnTo>
                    <a:pt x="755992" y="2447203"/>
                  </a:lnTo>
                  <a:cubicBezTo>
                    <a:pt x="755992" y="2377039"/>
                    <a:pt x="812872" y="2320159"/>
                    <a:pt x="883036" y="2320159"/>
                  </a:cubicBezTo>
                  <a:lnTo>
                    <a:pt x="1382894" y="2320159"/>
                  </a:lnTo>
                  <a:lnTo>
                    <a:pt x="1427922" y="2016224"/>
                  </a:lnTo>
                  <a:lnTo>
                    <a:pt x="0" y="20162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39" name="Rounded Rectangle 6">
              <a:extLst>
                <a:ext uri="{FF2B5EF4-FFF2-40B4-BE49-F238E27FC236}">
                  <a16:creationId xmlns:a16="http://schemas.microsoft.com/office/drawing/2014/main" xmlns="" id="{3BA6F579-C3EA-425D-9B6F-B6EF724956CA}"/>
                </a:ext>
              </a:extLst>
            </p:cNvPr>
            <p:cNvSpPr/>
            <p:nvPr/>
          </p:nvSpPr>
          <p:spPr>
            <a:xfrm>
              <a:off x="9567627" y="4000359"/>
              <a:ext cx="327580" cy="333047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0" name="Oval 66">
              <a:extLst>
                <a:ext uri="{FF2B5EF4-FFF2-40B4-BE49-F238E27FC236}">
                  <a16:creationId xmlns:a16="http://schemas.microsoft.com/office/drawing/2014/main" xmlns="" id="{9E0B3C64-5CDC-4073-91E3-3FABFF9354EE}"/>
                </a:ext>
              </a:extLst>
            </p:cNvPr>
            <p:cNvSpPr/>
            <p:nvPr/>
          </p:nvSpPr>
          <p:spPr>
            <a:xfrm rot="20700000">
              <a:off x="9818653" y="3638916"/>
              <a:ext cx="353707" cy="302978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1" name="Rectangle 9">
              <a:extLst>
                <a:ext uri="{FF2B5EF4-FFF2-40B4-BE49-F238E27FC236}">
                  <a16:creationId xmlns:a16="http://schemas.microsoft.com/office/drawing/2014/main" xmlns="" id="{5249428B-E686-4FCF-9E06-5C1562620506}"/>
                </a:ext>
              </a:extLst>
            </p:cNvPr>
            <p:cNvSpPr/>
            <p:nvPr/>
          </p:nvSpPr>
          <p:spPr>
            <a:xfrm>
              <a:off x="8809277" y="4424036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xmlns="" id="{E50EEBDF-1512-4733-887A-E5D7C68D5234}"/>
                </a:ext>
              </a:extLst>
            </p:cNvPr>
            <p:cNvSpPr/>
            <p:nvPr/>
          </p:nvSpPr>
          <p:spPr>
            <a:xfrm flipH="1">
              <a:off x="7957327" y="2311538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3" name="Teardrop 1">
              <a:extLst>
                <a:ext uri="{FF2B5EF4-FFF2-40B4-BE49-F238E27FC236}">
                  <a16:creationId xmlns:a16="http://schemas.microsoft.com/office/drawing/2014/main" xmlns="" id="{E37BEA02-A4E9-444B-8FDE-8C683989F2C6}"/>
                </a:ext>
              </a:extLst>
            </p:cNvPr>
            <p:cNvSpPr/>
            <p:nvPr/>
          </p:nvSpPr>
          <p:spPr>
            <a:xfrm rot="18805991">
              <a:off x="7460552" y="2909421"/>
              <a:ext cx="376862" cy="37293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그룹 8">
            <a:extLst>
              <a:ext uri="{FF2B5EF4-FFF2-40B4-BE49-F238E27FC236}">
                <a16:creationId xmlns:a16="http://schemas.microsoft.com/office/drawing/2014/main" xmlns="" id="{9F95B310-05EC-480B-8208-D8B13529EEC5}"/>
              </a:ext>
            </a:extLst>
          </p:cNvPr>
          <p:cNvGrpSpPr/>
          <p:nvPr/>
        </p:nvGrpSpPr>
        <p:grpSpPr>
          <a:xfrm>
            <a:off x="6909012" y="1477407"/>
            <a:ext cx="3900270" cy="3852987"/>
            <a:chOff x="6909012" y="1477406"/>
            <a:chExt cx="3900270" cy="3852987"/>
          </a:xfrm>
        </p:grpSpPr>
        <p:sp>
          <p:nvSpPr>
            <p:cNvPr id="45" name="Diamond 5">
              <a:extLst>
                <a:ext uri="{FF2B5EF4-FFF2-40B4-BE49-F238E27FC236}">
                  <a16:creationId xmlns:a16="http://schemas.microsoft.com/office/drawing/2014/main" xmlns="" id="{890AF0D7-E6E6-421E-83E4-358ED2F62357}"/>
                </a:ext>
              </a:extLst>
            </p:cNvPr>
            <p:cNvSpPr/>
            <p:nvPr/>
          </p:nvSpPr>
          <p:spPr>
            <a:xfrm>
              <a:off x="9500423" y="1610630"/>
              <a:ext cx="337247" cy="338244"/>
            </a:xfrm>
            <a:custGeom>
              <a:avLst/>
              <a:gdLst/>
              <a:ahLst/>
              <a:cxnLst/>
              <a:rect l="l" t="t" r="r" b="b"/>
              <a:pathLst>
                <a:path w="3240001" h="3249575">
                  <a:moveTo>
                    <a:pt x="1275349" y="2002569"/>
                  </a:moveTo>
                  <a:lnTo>
                    <a:pt x="1625117" y="2233002"/>
                  </a:lnTo>
                  <a:lnTo>
                    <a:pt x="1968772" y="2006596"/>
                  </a:lnTo>
                  <a:lnTo>
                    <a:pt x="3240001" y="3249575"/>
                  </a:lnTo>
                  <a:lnTo>
                    <a:pt x="0" y="3249575"/>
                  </a:lnTo>
                  <a:close/>
                  <a:moveTo>
                    <a:pt x="1067116" y="1473605"/>
                  </a:moveTo>
                  <a:lnTo>
                    <a:pt x="1067116" y="1581605"/>
                  </a:lnTo>
                  <a:lnTo>
                    <a:pt x="2183116" y="1581605"/>
                  </a:lnTo>
                  <a:lnTo>
                    <a:pt x="2183116" y="1473605"/>
                  </a:lnTo>
                  <a:close/>
                  <a:moveTo>
                    <a:pt x="1067116" y="1267205"/>
                  </a:moveTo>
                  <a:lnTo>
                    <a:pt x="1067116" y="1375205"/>
                  </a:lnTo>
                  <a:lnTo>
                    <a:pt x="2183116" y="1375205"/>
                  </a:lnTo>
                  <a:lnTo>
                    <a:pt x="2183116" y="1267205"/>
                  </a:lnTo>
                  <a:close/>
                  <a:moveTo>
                    <a:pt x="3240001" y="1172196"/>
                  </a:moveTo>
                  <a:lnTo>
                    <a:pt x="3240001" y="3142550"/>
                  </a:lnTo>
                  <a:lnTo>
                    <a:pt x="2026252" y="1968728"/>
                  </a:lnTo>
                  <a:lnTo>
                    <a:pt x="3049854" y="1294362"/>
                  </a:lnTo>
                  <a:close/>
                  <a:moveTo>
                    <a:pt x="0" y="1172196"/>
                  </a:moveTo>
                  <a:lnTo>
                    <a:pt x="602850" y="1559516"/>
                  </a:lnTo>
                  <a:lnTo>
                    <a:pt x="1217896" y="1964719"/>
                  </a:lnTo>
                  <a:lnTo>
                    <a:pt x="0" y="3142550"/>
                  </a:lnTo>
                  <a:close/>
                  <a:moveTo>
                    <a:pt x="1067116" y="1060805"/>
                  </a:moveTo>
                  <a:lnTo>
                    <a:pt x="1067116" y="1168805"/>
                  </a:lnTo>
                  <a:lnTo>
                    <a:pt x="2183116" y="1168805"/>
                  </a:lnTo>
                  <a:lnTo>
                    <a:pt x="2183116" y="1060805"/>
                  </a:lnTo>
                  <a:close/>
                  <a:moveTo>
                    <a:pt x="869032" y="816137"/>
                  </a:moveTo>
                  <a:lnTo>
                    <a:pt x="2381200" y="816137"/>
                  </a:lnTo>
                  <a:lnTo>
                    <a:pt x="2381200" y="1623491"/>
                  </a:lnTo>
                  <a:lnTo>
                    <a:pt x="1668045" y="2093329"/>
                  </a:lnTo>
                  <a:lnTo>
                    <a:pt x="1625116" y="2121611"/>
                  </a:lnTo>
                  <a:lnTo>
                    <a:pt x="869032" y="1623491"/>
                  </a:lnTo>
                  <a:close/>
                  <a:moveTo>
                    <a:pt x="1625116" y="0"/>
                  </a:moveTo>
                  <a:lnTo>
                    <a:pt x="3235286" y="1060806"/>
                  </a:lnTo>
                  <a:lnTo>
                    <a:pt x="2489212" y="1552331"/>
                  </a:lnTo>
                  <a:lnTo>
                    <a:pt x="2489212" y="708008"/>
                  </a:lnTo>
                  <a:lnTo>
                    <a:pt x="761020" y="708008"/>
                  </a:lnTo>
                  <a:lnTo>
                    <a:pt x="761020" y="1552331"/>
                  </a:lnTo>
                  <a:lnTo>
                    <a:pt x="14946" y="1060806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6" name="Isosceles Triangle 51">
              <a:extLst>
                <a:ext uri="{FF2B5EF4-FFF2-40B4-BE49-F238E27FC236}">
                  <a16:creationId xmlns:a16="http://schemas.microsoft.com/office/drawing/2014/main" xmlns="" id="{1CDC7932-9B23-4FFF-B34C-C843386727CF}"/>
                </a:ext>
              </a:extLst>
            </p:cNvPr>
            <p:cNvSpPr/>
            <p:nvPr/>
          </p:nvSpPr>
          <p:spPr>
            <a:xfrm>
              <a:off x="8333445" y="1549101"/>
              <a:ext cx="337246" cy="247304"/>
            </a:xfrm>
            <a:custGeom>
              <a:avLst/>
              <a:gdLst/>
              <a:ahLst/>
              <a:cxnLst/>
              <a:rect l="l" t="t" r="r" b="b"/>
              <a:pathLst>
                <a:path w="3240001" h="2375905">
                  <a:moveTo>
                    <a:pt x="1974640" y="1379575"/>
                  </a:moveTo>
                  <a:lnTo>
                    <a:pt x="3240001" y="2375905"/>
                  </a:lnTo>
                  <a:lnTo>
                    <a:pt x="1" y="2375905"/>
                  </a:lnTo>
                  <a:lnTo>
                    <a:pt x="1269863" y="1399042"/>
                  </a:lnTo>
                  <a:lnTo>
                    <a:pt x="1610574" y="1745545"/>
                  </a:lnTo>
                  <a:close/>
                  <a:moveTo>
                    <a:pt x="3240001" y="126952"/>
                  </a:moveTo>
                  <a:lnTo>
                    <a:pt x="3240001" y="2258912"/>
                  </a:lnTo>
                  <a:lnTo>
                    <a:pt x="2032457" y="1334195"/>
                  </a:lnTo>
                  <a:close/>
                  <a:moveTo>
                    <a:pt x="0" y="117525"/>
                  </a:moveTo>
                  <a:lnTo>
                    <a:pt x="1207545" y="1324768"/>
                  </a:lnTo>
                  <a:lnTo>
                    <a:pt x="0" y="2249485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1610572" y="1620513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7" name="Rectangle 7">
              <a:extLst>
                <a:ext uri="{FF2B5EF4-FFF2-40B4-BE49-F238E27FC236}">
                  <a16:creationId xmlns:a16="http://schemas.microsoft.com/office/drawing/2014/main" xmlns="" id="{52ED0535-381A-49F9-81BA-B8A3526096E6}"/>
                </a:ext>
              </a:extLst>
            </p:cNvPr>
            <p:cNvSpPr/>
            <p:nvPr/>
          </p:nvSpPr>
          <p:spPr>
            <a:xfrm rot="18900000">
              <a:off x="7065308" y="2753323"/>
              <a:ext cx="145474" cy="324086"/>
            </a:xfrm>
            <a:custGeom>
              <a:avLst/>
              <a:gdLst/>
              <a:ahLst/>
              <a:cxnLst/>
              <a:rect l="l" t="t" r="r" b="b"/>
              <a:pathLst>
                <a:path w="154109" h="343323">
                  <a:moveTo>
                    <a:pt x="102909" y="313772"/>
                  </a:moveTo>
                  <a:lnTo>
                    <a:pt x="102909" y="328547"/>
                  </a:lnTo>
                  <a:cubicBezTo>
                    <a:pt x="102909" y="336708"/>
                    <a:pt x="96294" y="343322"/>
                    <a:pt x="88133" y="343323"/>
                  </a:cubicBezTo>
                  <a:lnTo>
                    <a:pt x="65975" y="343322"/>
                  </a:lnTo>
                  <a:cubicBezTo>
                    <a:pt x="57814" y="343322"/>
                    <a:pt x="51199" y="336708"/>
                    <a:pt x="51199" y="328547"/>
                  </a:cubicBezTo>
                  <a:cubicBezTo>
                    <a:pt x="51199" y="323622"/>
                    <a:pt x="51200" y="318696"/>
                    <a:pt x="51200" y="313771"/>
                  </a:cubicBezTo>
                  <a:close/>
                  <a:moveTo>
                    <a:pt x="123327" y="15459"/>
                  </a:moveTo>
                  <a:cubicBezTo>
                    <a:pt x="141678" y="29245"/>
                    <a:pt x="152926" y="50497"/>
                    <a:pt x="154008" y="73425"/>
                  </a:cubicBezTo>
                  <a:cubicBezTo>
                    <a:pt x="155089" y="96353"/>
                    <a:pt x="145890" y="118568"/>
                    <a:pt x="128916" y="134021"/>
                  </a:cubicBezTo>
                  <a:lnTo>
                    <a:pt x="119294" y="123450"/>
                  </a:lnTo>
                  <a:cubicBezTo>
                    <a:pt x="133118" y="110865"/>
                    <a:pt x="140611" y="92772"/>
                    <a:pt x="139730" y="74098"/>
                  </a:cubicBezTo>
                  <a:cubicBezTo>
                    <a:pt x="138850" y="55424"/>
                    <a:pt x="129689" y="38115"/>
                    <a:pt x="114743" y="26887"/>
                  </a:cubicBezTo>
                  <a:close/>
                  <a:moveTo>
                    <a:pt x="136698" y="17411"/>
                  </a:moveTo>
                  <a:cubicBezTo>
                    <a:pt x="103758" y="-15529"/>
                    <a:pt x="50351" y="-15529"/>
                    <a:pt x="17412" y="17411"/>
                  </a:cubicBezTo>
                  <a:cubicBezTo>
                    <a:pt x="-15528" y="50351"/>
                    <a:pt x="-15528" y="103757"/>
                    <a:pt x="17412" y="136697"/>
                  </a:cubicBezTo>
                  <a:cubicBezTo>
                    <a:pt x="50351" y="169637"/>
                    <a:pt x="103758" y="169637"/>
                    <a:pt x="136698" y="136697"/>
                  </a:cubicBezTo>
                  <a:cubicBezTo>
                    <a:pt x="169637" y="103757"/>
                    <a:pt x="169637" y="50351"/>
                    <a:pt x="136698" y="17411"/>
                  </a:cubicBezTo>
                  <a:close/>
                  <a:moveTo>
                    <a:pt x="154109" y="0"/>
                  </a:moveTo>
                  <a:cubicBezTo>
                    <a:pt x="196665" y="42556"/>
                    <a:pt x="196665" y="111552"/>
                    <a:pt x="154109" y="154108"/>
                  </a:cubicBezTo>
                  <a:cubicBezTo>
                    <a:pt x="139576" y="168641"/>
                    <a:pt x="121959" y="178211"/>
                    <a:pt x="102912" y="180994"/>
                  </a:cubicBezTo>
                  <a:lnTo>
                    <a:pt x="102912" y="308310"/>
                  </a:lnTo>
                  <a:lnTo>
                    <a:pt x="51197" y="308310"/>
                  </a:lnTo>
                  <a:lnTo>
                    <a:pt x="51197" y="180994"/>
                  </a:lnTo>
                  <a:cubicBezTo>
                    <a:pt x="32150" y="178211"/>
                    <a:pt x="14534" y="168641"/>
                    <a:pt x="0" y="154108"/>
                  </a:cubicBezTo>
                  <a:cubicBezTo>
                    <a:pt x="-42555" y="111552"/>
                    <a:pt x="-42555" y="42556"/>
                    <a:pt x="0" y="0"/>
                  </a:cubicBezTo>
                  <a:cubicBezTo>
                    <a:pt x="42556" y="-42556"/>
                    <a:pt x="111553" y="-42556"/>
                    <a:pt x="154109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xmlns="" id="{BF0F36A3-7035-48FB-8A15-3A7A66B817B4}"/>
                </a:ext>
              </a:extLst>
            </p:cNvPr>
            <p:cNvSpPr/>
            <p:nvPr/>
          </p:nvSpPr>
          <p:spPr>
            <a:xfrm>
              <a:off x="7294814" y="4407808"/>
              <a:ext cx="297040" cy="292277"/>
            </a:xfrm>
            <a:custGeom>
              <a:avLst/>
              <a:gdLst/>
              <a:ahLst/>
              <a:cxnLst/>
              <a:rect l="l" t="t" r="r" b="b"/>
              <a:pathLst>
                <a:path w="3214097" h="3162551">
                  <a:moveTo>
                    <a:pt x="1014592" y="2306036"/>
                  </a:moveTo>
                  <a:cubicBezTo>
                    <a:pt x="854868" y="2306036"/>
                    <a:pt x="725386" y="2435518"/>
                    <a:pt x="725386" y="2595242"/>
                  </a:cubicBezTo>
                  <a:cubicBezTo>
                    <a:pt x="725386" y="2754966"/>
                    <a:pt x="854868" y="2884448"/>
                    <a:pt x="1014592" y="2884448"/>
                  </a:cubicBezTo>
                  <a:cubicBezTo>
                    <a:pt x="1174316" y="2884448"/>
                    <a:pt x="1303798" y="2754966"/>
                    <a:pt x="1303798" y="2595242"/>
                  </a:cubicBezTo>
                  <a:cubicBezTo>
                    <a:pt x="1303798" y="2435518"/>
                    <a:pt x="1174316" y="2306036"/>
                    <a:pt x="1014592" y="2306036"/>
                  </a:cubicBezTo>
                  <a:close/>
                  <a:moveTo>
                    <a:pt x="481275" y="1691816"/>
                  </a:moveTo>
                  <a:cubicBezTo>
                    <a:pt x="321551" y="1691816"/>
                    <a:pt x="192069" y="1821298"/>
                    <a:pt x="192069" y="1981022"/>
                  </a:cubicBezTo>
                  <a:cubicBezTo>
                    <a:pt x="192069" y="2140746"/>
                    <a:pt x="321551" y="2270228"/>
                    <a:pt x="481275" y="2270228"/>
                  </a:cubicBezTo>
                  <a:cubicBezTo>
                    <a:pt x="640999" y="2270228"/>
                    <a:pt x="770481" y="2140746"/>
                    <a:pt x="770481" y="1981022"/>
                  </a:cubicBezTo>
                  <a:cubicBezTo>
                    <a:pt x="770481" y="1821298"/>
                    <a:pt x="640999" y="1691816"/>
                    <a:pt x="481275" y="1691816"/>
                  </a:cubicBezTo>
                  <a:close/>
                  <a:moveTo>
                    <a:pt x="2764751" y="1113404"/>
                  </a:moveTo>
                  <a:cubicBezTo>
                    <a:pt x="2605027" y="1113404"/>
                    <a:pt x="2475545" y="1242886"/>
                    <a:pt x="2475545" y="1402610"/>
                  </a:cubicBezTo>
                  <a:cubicBezTo>
                    <a:pt x="2475545" y="1562334"/>
                    <a:pt x="2605027" y="1691816"/>
                    <a:pt x="2764751" y="1691816"/>
                  </a:cubicBezTo>
                  <a:cubicBezTo>
                    <a:pt x="2924475" y="1691816"/>
                    <a:pt x="3053957" y="1562334"/>
                    <a:pt x="3053957" y="1402610"/>
                  </a:cubicBezTo>
                  <a:cubicBezTo>
                    <a:pt x="3053957" y="1242886"/>
                    <a:pt x="2924475" y="1113404"/>
                    <a:pt x="2764751" y="1113404"/>
                  </a:cubicBezTo>
                  <a:close/>
                  <a:moveTo>
                    <a:pt x="532503" y="881964"/>
                  </a:moveTo>
                  <a:cubicBezTo>
                    <a:pt x="372779" y="881964"/>
                    <a:pt x="243297" y="1011446"/>
                    <a:pt x="243297" y="1171170"/>
                  </a:cubicBezTo>
                  <a:cubicBezTo>
                    <a:pt x="243297" y="1330894"/>
                    <a:pt x="372779" y="1460376"/>
                    <a:pt x="532503" y="1460376"/>
                  </a:cubicBezTo>
                  <a:cubicBezTo>
                    <a:pt x="692227" y="1460376"/>
                    <a:pt x="821709" y="1330894"/>
                    <a:pt x="821709" y="1171170"/>
                  </a:cubicBezTo>
                  <a:cubicBezTo>
                    <a:pt x="821709" y="1011446"/>
                    <a:pt x="692227" y="881964"/>
                    <a:pt x="532503" y="881964"/>
                  </a:cubicBezTo>
                  <a:close/>
                  <a:moveTo>
                    <a:pt x="1162143" y="321316"/>
                  </a:moveTo>
                  <a:cubicBezTo>
                    <a:pt x="1002419" y="321316"/>
                    <a:pt x="872937" y="450798"/>
                    <a:pt x="872937" y="610522"/>
                  </a:cubicBezTo>
                  <a:cubicBezTo>
                    <a:pt x="872937" y="770246"/>
                    <a:pt x="1002419" y="899728"/>
                    <a:pt x="1162143" y="899728"/>
                  </a:cubicBezTo>
                  <a:cubicBezTo>
                    <a:pt x="1321867" y="899728"/>
                    <a:pt x="1451349" y="770246"/>
                    <a:pt x="1451349" y="610522"/>
                  </a:cubicBezTo>
                  <a:cubicBezTo>
                    <a:pt x="1451349" y="450798"/>
                    <a:pt x="1321867" y="321316"/>
                    <a:pt x="1162143" y="321316"/>
                  </a:cubicBezTo>
                  <a:close/>
                  <a:moveTo>
                    <a:pt x="1963447" y="177300"/>
                  </a:moveTo>
                  <a:cubicBezTo>
                    <a:pt x="1803723" y="177300"/>
                    <a:pt x="1674241" y="306782"/>
                    <a:pt x="1674241" y="466506"/>
                  </a:cubicBezTo>
                  <a:cubicBezTo>
                    <a:pt x="1674241" y="626230"/>
                    <a:pt x="1803723" y="755712"/>
                    <a:pt x="1963447" y="755712"/>
                  </a:cubicBezTo>
                  <a:cubicBezTo>
                    <a:pt x="2123171" y="755712"/>
                    <a:pt x="2252653" y="626230"/>
                    <a:pt x="2252653" y="466506"/>
                  </a:cubicBezTo>
                  <a:cubicBezTo>
                    <a:pt x="2252653" y="306782"/>
                    <a:pt x="2123171" y="177300"/>
                    <a:pt x="1963447" y="177300"/>
                  </a:cubicBezTo>
                  <a:close/>
                  <a:moveTo>
                    <a:pt x="1752672" y="312"/>
                  </a:moveTo>
                  <a:cubicBezTo>
                    <a:pt x="1817888" y="-690"/>
                    <a:pt x="1885249" y="703"/>
                    <a:pt x="1954799" y="4657"/>
                  </a:cubicBezTo>
                  <a:cubicBezTo>
                    <a:pt x="2504015" y="53541"/>
                    <a:pt x="2975590" y="412975"/>
                    <a:pt x="3145244" y="944937"/>
                  </a:cubicBezTo>
                  <a:cubicBezTo>
                    <a:pt x="3412664" y="2126757"/>
                    <a:pt x="2837568" y="2017487"/>
                    <a:pt x="2506889" y="1867964"/>
                  </a:cubicBezTo>
                  <a:cubicBezTo>
                    <a:pt x="1580987" y="1673869"/>
                    <a:pt x="2725425" y="3197869"/>
                    <a:pt x="1014520" y="3161925"/>
                  </a:cubicBezTo>
                  <a:cubicBezTo>
                    <a:pt x="-14898" y="3061283"/>
                    <a:pt x="-138545" y="1873713"/>
                    <a:pt x="108747" y="1100212"/>
                  </a:cubicBezTo>
                  <a:cubicBezTo>
                    <a:pt x="278579" y="569148"/>
                    <a:pt x="774429" y="15339"/>
                    <a:pt x="1752672" y="312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49" name="Rectangle 30">
              <a:extLst>
                <a:ext uri="{FF2B5EF4-FFF2-40B4-BE49-F238E27FC236}">
                  <a16:creationId xmlns:a16="http://schemas.microsoft.com/office/drawing/2014/main" xmlns="" id="{17A0B2D8-6849-475C-B6FE-A8EA14BEC250}"/>
                </a:ext>
              </a:extLst>
            </p:cNvPr>
            <p:cNvSpPr/>
            <p:nvPr/>
          </p:nvSpPr>
          <p:spPr>
            <a:xfrm>
              <a:off x="8165023" y="4979427"/>
              <a:ext cx="299435" cy="298560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0" name="Rectangle 7">
              <a:extLst>
                <a:ext uri="{FF2B5EF4-FFF2-40B4-BE49-F238E27FC236}">
                  <a16:creationId xmlns:a16="http://schemas.microsoft.com/office/drawing/2014/main" xmlns="" id="{E48061CC-389B-4A69-B29A-9708FCB92486}"/>
                </a:ext>
              </a:extLst>
            </p:cNvPr>
            <p:cNvSpPr/>
            <p:nvPr/>
          </p:nvSpPr>
          <p:spPr>
            <a:xfrm>
              <a:off x="8938584" y="5002802"/>
              <a:ext cx="303995" cy="303995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01869" y="2055482"/>
                  </a:moveTo>
                  <a:lnTo>
                    <a:pt x="869869" y="2055482"/>
                  </a:lnTo>
                  <a:lnTo>
                    <a:pt x="869869" y="2919482"/>
                  </a:lnTo>
                  <a:lnTo>
                    <a:pt x="401869" y="2919482"/>
                  </a:lnTo>
                  <a:close/>
                  <a:moveTo>
                    <a:pt x="1121949" y="1695482"/>
                  </a:moveTo>
                  <a:lnTo>
                    <a:pt x="1589949" y="1695482"/>
                  </a:lnTo>
                  <a:lnTo>
                    <a:pt x="1589949" y="2919482"/>
                  </a:lnTo>
                  <a:lnTo>
                    <a:pt x="1121949" y="2919482"/>
                  </a:lnTo>
                  <a:close/>
                  <a:moveTo>
                    <a:pt x="1842029" y="1335482"/>
                  </a:moveTo>
                  <a:lnTo>
                    <a:pt x="2310029" y="1335482"/>
                  </a:lnTo>
                  <a:lnTo>
                    <a:pt x="2310029" y="2919482"/>
                  </a:lnTo>
                  <a:lnTo>
                    <a:pt x="1842029" y="2919482"/>
                  </a:lnTo>
                  <a:close/>
                  <a:moveTo>
                    <a:pt x="2562109" y="975482"/>
                  </a:moveTo>
                  <a:lnTo>
                    <a:pt x="3030109" y="975482"/>
                  </a:lnTo>
                  <a:lnTo>
                    <a:pt x="3030109" y="2919482"/>
                  </a:lnTo>
                  <a:lnTo>
                    <a:pt x="2562109" y="2919482"/>
                  </a:lnTo>
                  <a:close/>
                  <a:moveTo>
                    <a:pt x="2321888" y="224805"/>
                  </a:moveTo>
                  <a:lnTo>
                    <a:pt x="2880631" y="247420"/>
                  </a:lnTo>
                  <a:lnTo>
                    <a:pt x="2620844" y="742612"/>
                  </a:lnTo>
                  <a:lnTo>
                    <a:pt x="2546105" y="613161"/>
                  </a:lnTo>
                  <a:lnTo>
                    <a:pt x="541555" y="1770488"/>
                  </a:lnTo>
                  <a:lnTo>
                    <a:pt x="392077" y="1511585"/>
                  </a:lnTo>
                  <a:lnTo>
                    <a:pt x="2396627" y="354257"/>
                  </a:lnTo>
                  <a:close/>
                  <a:moveTo>
                    <a:pt x="0" y="0"/>
                  </a:moveTo>
                  <a:lnTo>
                    <a:pt x="180000" y="0"/>
                  </a:lnTo>
                  <a:lnTo>
                    <a:pt x="180000" y="3059999"/>
                  </a:lnTo>
                  <a:lnTo>
                    <a:pt x="3240000" y="3059999"/>
                  </a:lnTo>
                  <a:lnTo>
                    <a:pt x="3240000" y="3239999"/>
                  </a:lnTo>
                  <a:lnTo>
                    <a:pt x="180000" y="3239999"/>
                  </a:lnTo>
                  <a:lnTo>
                    <a:pt x="180000" y="3240000"/>
                  </a:lnTo>
                  <a:lnTo>
                    <a:pt x="0" y="3240000"/>
                  </a:lnTo>
                  <a:lnTo>
                    <a:pt x="0" y="3239999"/>
                  </a:lnTo>
                  <a:lnTo>
                    <a:pt x="0" y="305999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1" name="Rectangle 15">
              <a:extLst>
                <a:ext uri="{FF2B5EF4-FFF2-40B4-BE49-F238E27FC236}">
                  <a16:creationId xmlns:a16="http://schemas.microsoft.com/office/drawing/2014/main" xmlns="" id="{AF5F0825-07AE-4297-BD91-0C94C67A203C}"/>
                </a:ext>
              </a:extLst>
            </p:cNvPr>
            <p:cNvSpPr/>
            <p:nvPr/>
          </p:nvSpPr>
          <p:spPr>
            <a:xfrm rot="5400000">
              <a:off x="7546142" y="4554149"/>
              <a:ext cx="304400" cy="303996"/>
            </a:xfrm>
            <a:custGeom>
              <a:avLst/>
              <a:gdLst/>
              <a:ahLst/>
              <a:cxnLst/>
              <a:rect l="l" t="t" r="r" b="b"/>
              <a:pathLst>
                <a:path w="3244313" h="3240000">
                  <a:moveTo>
                    <a:pt x="2055482" y="677891"/>
                  </a:moveTo>
                  <a:lnTo>
                    <a:pt x="2055482" y="209891"/>
                  </a:lnTo>
                  <a:lnTo>
                    <a:pt x="2919482" y="209891"/>
                  </a:lnTo>
                  <a:lnTo>
                    <a:pt x="2919482" y="677891"/>
                  </a:lnTo>
                  <a:close/>
                  <a:moveTo>
                    <a:pt x="1695482" y="1397971"/>
                  </a:moveTo>
                  <a:lnTo>
                    <a:pt x="1695482" y="929971"/>
                  </a:lnTo>
                  <a:lnTo>
                    <a:pt x="2919482" y="929971"/>
                  </a:lnTo>
                  <a:lnTo>
                    <a:pt x="2919482" y="1397971"/>
                  </a:lnTo>
                  <a:close/>
                  <a:moveTo>
                    <a:pt x="1335482" y="2118051"/>
                  </a:moveTo>
                  <a:lnTo>
                    <a:pt x="1335482" y="1650051"/>
                  </a:lnTo>
                  <a:lnTo>
                    <a:pt x="2919482" y="1650051"/>
                  </a:lnTo>
                  <a:lnTo>
                    <a:pt x="2919482" y="2118051"/>
                  </a:lnTo>
                  <a:close/>
                  <a:moveTo>
                    <a:pt x="975482" y="2838131"/>
                  </a:moveTo>
                  <a:lnTo>
                    <a:pt x="975482" y="2370131"/>
                  </a:lnTo>
                  <a:lnTo>
                    <a:pt x="2919482" y="2370131"/>
                  </a:lnTo>
                  <a:lnTo>
                    <a:pt x="2919482" y="2838131"/>
                  </a:lnTo>
                  <a:close/>
                  <a:moveTo>
                    <a:pt x="10788" y="2651034"/>
                  </a:moveTo>
                  <a:lnTo>
                    <a:pt x="1168116" y="646484"/>
                  </a:lnTo>
                  <a:lnTo>
                    <a:pt x="1038664" y="571745"/>
                  </a:lnTo>
                  <a:lnTo>
                    <a:pt x="1533856" y="311959"/>
                  </a:lnTo>
                  <a:lnTo>
                    <a:pt x="1556471" y="870701"/>
                  </a:lnTo>
                  <a:lnTo>
                    <a:pt x="1427019" y="795962"/>
                  </a:lnTo>
                  <a:lnTo>
                    <a:pt x="269691" y="2800512"/>
                  </a:lnTo>
                  <a:close/>
                  <a:moveTo>
                    <a:pt x="0" y="3240000"/>
                  </a:moveTo>
                  <a:lnTo>
                    <a:pt x="0" y="3060000"/>
                  </a:lnTo>
                  <a:lnTo>
                    <a:pt x="3064313" y="3060000"/>
                  </a:lnTo>
                  <a:lnTo>
                    <a:pt x="3064313" y="0"/>
                  </a:lnTo>
                  <a:lnTo>
                    <a:pt x="3244313" y="0"/>
                  </a:lnTo>
                  <a:lnTo>
                    <a:pt x="3244313" y="3240000"/>
                  </a:lnTo>
                  <a:lnTo>
                    <a:pt x="3240000" y="3240000"/>
                  </a:lnTo>
                  <a:lnTo>
                    <a:pt x="3064313" y="324000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2" name="Parallelogram 30">
              <a:extLst>
                <a:ext uri="{FF2B5EF4-FFF2-40B4-BE49-F238E27FC236}">
                  <a16:creationId xmlns:a16="http://schemas.microsoft.com/office/drawing/2014/main" xmlns="" id="{34364400-D681-4F47-90D1-F42CAC0EE49C}"/>
                </a:ext>
              </a:extLst>
            </p:cNvPr>
            <p:cNvSpPr/>
            <p:nvPr/>
          </p:nvSpPr>
          <p:spPr>
            <a:xfrm flipH="1">
              <a:off x="10344895" y="4061811"/>
              <a:ext cx="331980" cy="332801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3" name="Block Arc 14">
              <a:extLst>
                <a:ext uri="{FF2B5EF4-FFF2-40B4-BE49-F238E27FC236}">
                  <a16:creationId xmlns:a16="http://schemas.microsoft.com/office/drawing/2014/main" xmlns="" id="{CF808C36-B1CE-4D81-A519-35D9315F3207}"/>
                </a:ext>
              </a:extLst>
            </p:cNvPr>
            <p:cNvSpPr/>
            <p:nvPr/>
          </p:nvSpPr>
          <p:spPr>
            <a:xfrm rot="16200000">
              <a:off x="7269861" y="2143680"/>
              <a:ext cx="339474" cy="33969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54" name="Parallelogram 15">
              <a:extLst>
                <a:ext uri="{FF2B5EF4-FFF2-40B4-BE49-F238E27FC236}">
                  <a16:creationId xmlns:a16="http://schemas.microsoft.com/office/drawing/2014/main" xmlns="" id="{96CA5232-464B-4933-977D-519ACC8FEDBD}"/>
                </a:ext>
              </a:extLst>
            </p:cNvPr>
            <p:cNvSpPr/>
            <p:nvPr/>
          </p:nvSpPr>
          <p:spPr>
            <a:xfrm rot="16200000">
              <a:off x="9619553" y="4703718"/>
              <a:ext cx="385993" cy="417824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5" name="Round Same Side Corner Rectangle 21">
              <a:extLst>
                <a:ext uri="{FF2B5EF4-FFF2-40B4-BE49-F238E27FC236}">
                  <a16:creationId xmlns:a16="http://schemas.microsoft.com/office/drawing/2014/main" xmlns="" id="{D9598E6C-02B0-4360-A1AF-33C6C13EAADC}"/>
                </a:ext>
              </a:extLst>
            </p:cNvPr>
            <p:cNvSpPr/>
            <p:nvPr/>
          </p:nvSpPr>
          <p:spPr>
            <a:xfrm rot="10800000">
              <a:off x="9325150" y="4934469"/>
              <a:ext cx="249263" cy="281479"/>
            </a:xfrm>
            <a:custGeom>
              <a:avLst/>
              <a:gdLst/>
              <a:ahLst/>
              <a:cxnLst/>
              <a:rect l="l" t="t" r="r" b="b"/>
              <a:pathLst>
                <a:path w="2880320" h="3252576">
                  <a:moveTo>
                    <a:pt x="612726" y="2220771"/>
                  </a:moveTo>
                  <a:cubicBezTo>
                    <a:pt x="662432" y="2220771"/>
                    <a:pt x="702726" y="2180477"/>
                    <a:pt x="702726" y="2130771"/>
                  </a:cubicBezTo>
                  <a:lnTo>
                    <a:pt x="702726" y="438771"/>
                  </a:lnTo>
                  <a:cubicBezTo>
                    <a:pt x="702726" y="389065"/>
                    <a:pt x="662432" y="348771"/>
                    <a:pt x="612726" y="348771"/>
                  </a:cubicBezTo>
                  <a:cubicBezTo>
                    <a:pt x="563020" y="348771"/>
                    <a:pt x="522726" y="389065"/>
                    <a:pt x="522726" y="438771"/>
                  </a:cubicBezTo>
                  <a:lnTo>
                    <a:pt x="522726" y="2130771"/>
                  </a:lnTo>
                  <a:cubicBezTo>
                    <a:pt x="522726" y="2180477"/>
                    <a:pt x="563020" y="2220771"/>
                    <a:pt x="612726" y="2220771"/>
                  </a:cubicBezTo>
                  <a:close/>
                  <a:moveTo>
                    <a:pt x="1188790" y="2220771"/>
                  </a:moveTo>
                  <a:cubicBezTo>
                    <a:pt x="1238496" y="2220771"/>
                    <a:pt x="1278790" y="2180477"/>
                    <a:pt x="1278790" y="2130771"/>
                  </a:cubicBezTo>
                  <a:lnTo>
                    <a:pt x="1278790" y="438771"/>
                  </a:lnTo>
                  <a:cubicBezTo>
                    <a:pt x="1278790" y="389065"/>
                    <a:pt x="1238496" y="348771"/>
                    <a:pt x="1188790" y="348771"/>
                  </a:cubicBezTo>
                  <a:cubicBezTo>
                    <a:pt x="1139084" y="348771"/>
                    <a:pt x="1098790" y="389065"/>
                    <a:pt x="1098790" y="438771"/>
                  </a:cubicBezTo>
                  <a:lnTo>
                    <a:pt x="1098790" y="2130771"/>
                  </a:lnTo>
                  <a:cubicBezTo>
                    <a:pt x="1098790" y="2180477"/>
                    <a:pt x="1139084" y="2220771"/>
                    <a:pt x="1188790" y="2220771"/>
                  </a:cubicBezTo>
                  <a:close/>
                  <a:moveTo>
                    <a:pt x="1764854" y="2220771"/>
                  </a:moveTo>
                  <a:cubicBezTo>
                    <a:pt x="1814560" y="2220771"/>
                    <a:pt x="1854854" y="2180477"/>
                    <a:pt x="1854854" y="2130771"/>
                  </a:cubicBezTo>
                  <a:lnTo>
                    <a:pt x="1854854" y="438771"/>
                  </a:lnTo>
                  <a:cubicBezTo>
                    <a:pt x="1854854" y="389065"/>
                    <a:pt x="1814560" y="348771"/>
                    <a:pt x="1764854" y="348771"/>
                  </a:cubicBezTo>
                  <a:cubicBezTo>
                    <a:pt x="1715148" y="348771"/>
                    <a:pt x="1674854" y="389065"/>
                    <a:pt x="1674854" y="438771"/>
                  </a:cubicBezTo>
                  <a:lnTo>
                    <a:pt x="1674854" y="2130771"/>
                  </a:lnTo>
                  <a:cubicBezTo>
                    <a:pt x="1674854" y="2180477"/>
                    <a:pt x="1715148" y="2220771"/>
                    <a:pt x="1764854" y="2220771"/>
                  </a:cubicBezTo>
                  <a:close/>
                  <a:moveTo>
                    <a:pt x="2340918" y="2220771"/>
                  </a:moveTo>
                  <a:cubicBezTo>
                    <a:pt x="2390624" y="2220771"/>
                    <a:pt x="2430918" y="2180477"/>
                    <a:pt x="2430918" y="2130771"/>
                  </a:cubicBezTo>
                  <a:lnTo>
                    <a:pt x="2430918" y="438771"/>
                  </a:lnTo>
                  <a:cubicBezTo>
                    <a:pt x="2430918" y="389065"/>
                    <a:pt x="2390624" y="348771"/>
                    <a:pt x="2340918" y="348771"/>
                  </a:cubicBezTo>
                  <a:cubicBezTo>
                    <a:pt x="2291212" y="348771"/>
                    <a:pt x="2250918" y="389065"/>
                    <a:pt x="2250918" y="438771"/>
                  </a:cubicBezTo>
                  <a:lnTo>
                    <a:pt x="2250918" y="2130771"/>
                  </a:lnTo>
                  <a:cubicBezTo>
                    <a:pt x="2250918" y="2180477"/>
                    <a:pt x="2291212" y="2220771"/>
                    <a:pt x="2340918" y="2220771"/>
                  </a:cubicBezTo>
                  <a:close/>
                  <a:moveTo>
                    <a:pt x="2784182" y="2519920"/>
                  </a:moveTo>
                  <a:lnTo>
                    <a:pt x="96136" y="2519920"/>
                  </a:lnTo>
                  <a:lnTo>
                    <a:pt x="96136" y="419995"/>
                  </a:lnTo>
                  <a:cubicBezTo>
                    <a:pt x="96136" y="188038"/>
                    <a:pt x="284174" y="0"/>
                    <a:pt x="516131" y="0"/>
                  </a:cubicBezTo>
                  <a:lnTo>
                    <a:pt x="2364187" y="0"/>
                  </a:lnTo>
                  <a:cubicBezTo>
                    <a:pt x="2596144" y="0"/>
                    <a:pt x="2784182" y="188038"/>
                    <a:pt x="2784182" y="419995"/>
                  </a:cubicBezTo>
                  <a:close/>
                  <a:moveTo>
                    <a:pt x="1687966" y="3252576"/>
                  </a:moveTo>
                  <a:lnTo>
                    <a:pt x="1192350" y="3252576"/>
                  </a:lnTo>
                  <a:cubicBezTo>
                    <a:pt x="1129224" y="3252576"/>
                    <a:pt x="1078050" y="3201402"/>
                    <a:pt x="1078050" y="3138276"/>
                  </a:cubicBezTo>
                  <a:lnTo>
                    <a:pt x="1078050" y="3023976"/>
                  </a:lnTo>
                  <a:lnTo>
                    <a:pt x="60008" y="3023976"/>
                  </a:lnTo>
                  <a:cubicBezTo>
                    <a:pt x="26866" y="3023976"/>
                    <a:pt x="0" y="2997110"/>
                    <a:pt x="0" y="2963968"/>
                  </a:cubicBezTo>
                  <a:lnTo>
                    <a:pt x="0" y="2723944"/>
                  </a:lnTo>
                  <a:cubicBezTo>
                    <a:pt x="0" y="2690802"/>
                    <a:pt x="26866" y="2663936"/>
                    <a:pt x="60008" y="2663936"/>
                  </a:cubicBezTo>
                  <a:lnTo>
                    <a:pt x="2820312" y="2663936"/>
                  </a:lnTo>
                  <a:cubicBezTo>
                    <a:pt x="2853454" y="2663936"/>
                    <a:pt x="2880320" y="2690802"/>
                    <a:pt x="2880320" y="2723944"/>
                  </a:cubicBezTo>
                  <a:lnTo>
                    <a:pt x="2880320" y="2963968"/>
                  </a:lnTo>
                  <a:cubicBezTo>
                    <a:pt x="2880320" y="2997110"/>
                    <a:pt x="2853454" y="3023976"/>
                    <a:pt x="2820312" y="3023976"/>
                  </a:cubicBezTo>
                  <a:lnTo>
                    <a:pt x="1802266" y="3023976"/>
                  </a:lnTo>
                  <a:lnTo>
                    <a:pt x="1802266" y="3138276"/>
                  </a:lnTo>
                  <a:cubicBezTo>
                    <a:pt x="1802266" y="3201402"/>
                    <a:pt x="1751092" y="3252576"/>
                    <a:pt x="1687966" y="3252576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6" name="Oval 26">
              <a:extLst>
                <a:ext uri="{FF2B5EF4-FFF2-40B4-BE49-F238E27FC236}">
                  <a16:creationId xmlns:a16="http://schemas.microsoft.com/office/drawing/2014/main" xmlns="" id="{B548CB4A-0B62-4912-B29E-F3EFC6CC239C}"/>
                </a:ext>
              </a:extLst>
            </p:cNvPr>
            <p:cNvSpPr/>
            <p:nvPr/>
          </p:nvSpPr>
          <p:spPr>
            <a:xfrm>
              <a:off x="7933565" y="1595643"/>
              <a:ext cx="304585" cy="363487"/>
            </a:xfrm>
            <a:custGeom>
              <a:avLst/>
              <a:gdLst/>
              <a:ahLst/>
              <a:cxnLst/>
              <a:rect l="l" t="t" r="r" b="b"/>
              <a:pathLst>
                <a:path w="2543357" h="3035197">
                  <a:moveTo>
                    <a:pt x="1932497" y="885460"/>
                  </a:moveTo>
                  <a:lnTo>
                    <a:pt x="1858608" y="981586"/>
                  </a:lnTo>
                  <a:cubicBezTo>
                    <a:pt x="2087948" y="1157874"/>
                    <a:pt x="2221364" y="1431493"/>
                    <a:pt x="2219022" y="1720748"/>
                  </a:cubicBezTo>
                  <a:lnTo>
                    <a:pt x="2340261" y="1721729"/>
                  </a:lnTo>
                  <a:cubicBezTo>
                    <a:pt x="2342911" y="1394473"/>
                    <a:pt x="2191967" y="1084907"/>
                    <a:pt x="1932497" y="885460"/>
                  </a:cubicBezTo>
                  <a:close/>
                  <a:moveTo>
                    <a:pt x="1028922" y="281987"/>
                  </a:moveTo>
                  <a:cubicBezTo>
                    <a:pt x="1157068" y="321344"/>
                    <a:pt x="1128134" y="299573"/>
                    <a:pt x="1193247" y="332230"/>
                  </a:cubicBezTo>
                  <a:cubicBezTo>
                    <a:pt x="1269854" y="451410"/>
                    <a:pt x="1301375" y="602654"/>
                    <a:pt x="1295736" y="739575"/>
                  </a:cubicBezTo>
                  <a:cubicBezTo>
                    <a:pt x="1418781" y="730097"/>
                    <a:pt x="1391656" y="622269"/>
                    <a:pt x="1842154" y="674175"/>
                  </a:cubicBezTo>
                  <a:cubicBezTo>
                    <a:pt x="2251963" y="725703"/>
                    <a:pt x="2543357" y="1202505"/>
                    <a:pt x="2543357" y="1911138"/>
                  </a:cubicBezTo>
                  <a:cubicBezTo>
                    <a:pt x="2543357" y="2619771"/>
                    <a:pt x="2228290" y="3174439"/>
                    <a:pt x="1189012" y="3004227"/>
                  </a:cubicBezTo>
                  <a:cubicBezTo>
                    <a:pt x="266689" y="3142266"/>
                    <a:pt x="99973" y="2479414"/>
                    <a:pt x="24671" y="2089269"/>
                  </a:cubicBezTo>
                  <a:cubicBezTo>
                    <a:pt x="-50631" y="1699124"/>
                    <a:pt x="9514" y="922425"/>
                    <a:pt x="737199" y="663358"/>
                  </a:cubicBezTo>
                  <a:cubicBezTo>
                    <a:pt x="1021153" y="585721"/>
                    <a:pt x="1093645" y="690425"/>
                    <a:pt x="1216376" y="728497"/>
                  </a:cubicBezTo>
                  <a:cubicBezTo>
                    <a:pt x="1183268" y="569368"/>
                    <a:pt x="1135766" y="458984"/>
                    <a:pt x="1028922" y="281987"/>
                  </a:cubicBezTo>
                  <a:close/>
                  <a:moveTo>
                    <a:pt x="1919942" y="47"/>
                  </a:moveTo>
                  <a:cubicBezTo>
                    <a:pt x="2086542" y="1491"/>
                    <a:pt x="2263938" y="35583"/>
                    <a:pt x="2350876" y="60453"/>
                  </a:cubicBezTo>
                  <a:cubicBezTo>
                    <a:pt x="2672784" y="174000"/>
                    <a:pt x="2321773" y="213881"/>
                    <a:pt x="2220060" y="345654"/>
                  </a:cubicBezTo>
                  <a:cubicBezTo>
                    <a:pt x="2118347" y="477427"/>
                    <a:pt x="2005019" y="609932"/>
                    <a:pt x="1770740" y="609932"/>
                  </a:cubicBezTo>
                  <a:lnTo>
                    <a:pt x="1326444" y="614956"/>
                  </a:lnTo>
                  <a:lnTo>
                    <a:pt x="1346541" y="320533"/>
                  </a:lnTo>
                  <a:cubicBezTo>
                    <a:pt x="1401807" y="115484"/>
                    <a:pt x="1563158" y="44336"/>
                    <a:pt x="1760692" y="11037"/>
                  </a:cubicBezTo>
                  <a:cubicBezTo>
                    <a:pt x="1810076" y="2712"/>
                    <a:pt x="1864409" y="-434"/>
                    <a:pt x="1919942" y="47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xmlns="" id="{B27E2664-1299-4A04-8710-796CBC7C8A52}"/>
                </a:ext>
              </a:extLst>
            </p:cNvPr>
            <p:cNvSpPr/>
            <p:nvPr/>
          </p:nvSpPr>
          <p:spPr>
            <a:xfrm>
              <a:off x="6931930" y="2979449"/>
              <a:ext cx="327961" cy="300401"/>
            </a:xfrm>
            <a:custGeom>
              <a:avLst/>
              <a:gdLst/>
              <a:ahLst/>
              <a:cxnLst/>
              <a:rect l="l" t="t" r="r" b="b"/>
              <a:pathLst>
                <a:path w="3210745" h="2940925">
                  <a:moveTo>
                    <a:pt x="340528" y="2526682"/>
                  </a:moveTo>
                  <a:cubicBezTo>
                    <a:pt x="280875" y="2526682"/>
                    <a:pt x="232516" y="2575041"/>
                    <a:pt x="232516" y="2634694"/>
                  </a:cubicBezTo>
                  <a:cubicBezTo>
                    <a:pt x="232516" y="2694347"/>
                    <a:pt x="280875" y="2742706"/>
                    <a:pt x="340528" y="2742706"/>
                  </a:cubicBezTo>
                  <a:cubicBezTo>
                    <a:pt x="400181" y="2742706"/>
                    <a:pt x="448540" y="2694347"/>
                    <a:pt x="448540" y="2634694"/>
                  </a:cubicBezTo>
                  <a:cubicBezTo>
                    <a:pt x="448540" y="2575041"/>
                    <a:pt x="400181" y="2526682"/>
                    <a:pt x="340528" y="2526682"/>
                  </a:cubicBezTo>
                  <a:close/>
                  <a:moveTo>
                    <a:pt x="1821636" y="152"/>
                  </a:moveTo>
                  <a:cubicBezTo>
                    <a:pt x="1920275" y="-4956"/>
                    <a:pt x="2051571" y="119306"/>
                    <a:pt x="2102482" y="278737"/>
                  </a:cubicBezTo>
                  <a:cubicBezTo>
                    <a:pt x="2192513" y="649582"/>
                    <a:pt x="1575154" y="1213351"/>
                    <a:pt x="2006019" y="1236931"/>
                  </a:cubicBezTo>
                  <a:cubicBezTo>
                    <a:pt x="2310412" y="1206920"/>
                    <a:pt x="2473326" y="1176910"/>
                    <a:pt x="2803442" y="1166192"/>
                  </a:cubicBezTo>
                  <a:cubicBezTo>
                    <a:pt x="3103547" y="1170479"/>
                    <a:pt x="3152850" y="1361260"/>
                    <a:pt x="3002798" y="1564903"/>
                  </a:cubicBezTo>
                  <a:cubicBezTo>
                    <a:pt x="3191435" y="1575621"/>
                    <a:pt x="3347919" y="1869296"/>
                    <a:pt x="3022090" y="1989338"/>
                  </a:cubicBezTo>
                  <a:cubicBezTo>
                    <a:pt x="3332913" y="2182262"/>
                    <a:pt x="3154994" y="2426634"/>
                    <a:pt x="2977074" y="2471650"/>
                  </a:cubicBezTo>
                  <a:cubicBezTo>
                    <a:pt x="3127127" y="2606697"/>
                    <a:pt x="3109978" y="2709590"/>
                    <a:pt x="2957782" y="2793191"/>
                  </a:cubicBezTo>
                  <a:cubicBezTo>
                    <a:pt x="2620164" y="2932526"/>
                    <a:pt x="1747715" y="3028988"/>
                    <a:pt x="1253613" y="2818914"/>
                  </a:cubicBezTo>
                  <a:cubicBezTo>
                    <a:pt x="1018944" y="2738561"/>
                    <a:pt x="869067" y="2654318"/>
                    <a:pt x="700568" y="2648441"/>
                  </a:cubicBezTo>
                  <a:lnTo>
                    <a:pt x="700568" y="2796242"/>
                  </a:lnTo>
                  <a:cubicBezTo>
                    <a:pt x="700568" y="2860729"/>
                    <a:pt x="648291" y="2913006"/>
                    <a:pt x="583804" y="2913006"/>
                  </a:cubicBezTo>
                  <a:lnTo>
                    <a:pt x="0" y="2913006"/>
                  </a:lnTo>
                  <a:lnTo>
                    <a:pt x="0" y="1400838"/>
                  </a:lnTo>
                  <a:lnTo>
                    <a:pt x="583804" y="1400838"/>
                  </a:lnTo>
                  <a:cubicBezTo>
                    <a:pt x="648291" y="1400838"/>
                    <a:pt x="700568" y="1453115"/>
                    <a:pt x="700568" y="1517602"/>
                  </a:cubicBezTo>
                  <a:lnTo>
                    <a:pt x="700568" y="1571674"/>
                  </a:lnTo>
                  <a:cubicBezTo>
                    <a:pt x="721537" y="1568378"/>
                    <a:pt x="746526" y="1559634"/>
                    <a:pt x="784162" y="1539180"/>
                  </a:cubicBezTo>
                  <a:cubicBezTo>
                    <a:pt x="831321" y="1421281"/>
                    <a:pt x="890271" y="1323747"/>
                    <a:pt x="1034964" y="1191915"/>
                  </a:cubicBezTo>
                  <a:cubicBezTo>
                    <a:pt x="1257900" y="851081"/>
                    <a:pt x="1628744" y="677449"/>
                    <a:pt x="1703770" y="169413"/>
                  </a:cubicBezTo>
                  <a:cubicBezTo>
                    <a:pt x="1715024" y="52855"/>
                    <a:pt x="1762452" y="3217"/>
                    <a:pt x="1821636" y="152"/>
                  </a:cubicBez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8" name="Rounded Rectangle 10">
              <a:extLst>
                <a:ext uri="{FF2B5EF4-FFF2-40B4-BE49-F238E27FC236}">
                  <a16:creationId xmlns:a16="http://schemas.microsoft.com/office/drawing/2014/main" xmlns="" id="{918DCFD8-84AE-4853-8D20-834BE5AF3B1D}"/>
                </a:ext>
              </a:extLst>
            </p:cNvPr>
            <p:cNvSpPr/>
            <p:nvPr/>
          </p:nvSpPr>
          <p:spPr>
            <a:xfrm>
              <a:off x="8756997" y="1477406"/>
              <a:ext cx="239919" cy="317505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9" name="Rounded Rectangle 32">
              <a:extLst>
                <a:ext uri="{FF2B5EF4-FFF2-40B4-BE49-F238E27FC236}">
                  <a16:creationId xmlns:a16="http://schemas.microsoft.com/office/drawing/2014/main" xmlns="" id="{9DF151A3-0F6E-4D6D-BDC8-890EA219F053}"/>
                </a:ext>
              </a:extLst>
            </p:cNvPr>
            <p:cNvSpPr/>
            <p:nvPr/>
          </p:nvSpPr>
          <p:spPr>
            <a:xfrm>
              <a:off x="10492442" y="2937466"/>
              <a:ext cx="316840" cy="316840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0" name="Trapezoid 13">
              <a:extLst>
                <a:ext uri="{FF2B5EF4-FFF2-40B4-BE49-F238E27FC236}">
                  <a16:creationId xmlns:a16="http://schemas.microsoft.com/office/drawing/2014/main" xmlns="" id="{B7C3D46A-3003-489A-8936-C74FA60BEA37}"/>
                </a:ext>
              </a:extLst>
            </p:cNvPr>
            <p:cNvSpPr/>
            <p:nvPr/>
          </p:nvSpPr>
          <p:spPr>
            <a:xfrm>
              <a:off x="10379254" y="2561466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1" name="Rectangle 18">
              <a:extLst>
                <a:ext uri="{FF2B5EF4-FFF2-40B4-BE49-F238E27FC236}">
                  <a16:creationId xmlns:a16="http://schemas.microsoft.com/office/drawing/2014/main" xmlns="" id="{93054044-68B3-4E3D-96F4-FCB4D5BF0068}"/>
                </a:ext>
              </a:extLst>
            </p:cNvPr>
            <p:cNvSpPr/>
            <p:nvPr/>
          </p:nvSpPr>
          <p:spPr>
            <a:xfrm>
              <a:off x="8547559" y="5078881"/>
              <a:ext cx="316558" cy="251512"/>
            </a:xfrm>
            <a:custGeom>
              <a:avLst/>
              <a:gdLst/>
              <a:ahLst/>
              <a:cxnLst/>
              <a:rect l="l" t="t" r="r" b="b"/>
              <a:pathLst>
                <a:path w="3240000" h="2574247">
                  <a:moveTo>
                    <a:pt x="2393400" y="1814089"/>
                  </a:moveTo>
                  <a:cubicBezTo>
                    <a:pt x="2363577" y="1814089"/>
                    <a:pt x="2339400" y="1838266"/>
                    <a:pt x="2339400" y="1868089"/>
                  </a:cubicBezTo>
                  <a:cubicBezTo>
                    <a:pt x="2339400" y="1897912"/>
                    <a:pt x="2363577" y="1922089"/>
                    <a:pt x="2393400" y="1922089"/>
                  </a:cubicBezTo>
                  <a:lnTo>
                    <a:pt x="2573400" y="1922089"/>
                  </a:lnTo>
                  <a:cubicBezTo>
                    <a:pt x="2603223" y="1922089"/>
                    <a:pt x="2627400" y="1897912"/>
                    <a:pt x="2627400" y="1868089"/>
                  </a:cubicBezTo>
                  <a:cubicBezTo>
                    <a:pt x="2627400" y="1838266"/>
                    <a:pt x="2603223" y="1814089"/>
                    <a:pt x="2573400" y="1814089"/>
                  </a:cubicBezTo>
                  <a:close/>
                  <a:moveTo>
                    <a:pt x="173344" y="1814089"/>
                  </a:moveTo>
                  <a:cubicBezTo>
                    <a:pt x="143521" y="1814089"/>
                    <a:pt x="119344" y="1838266"/>
                    <a:pt x="119344" y="1868089"/>
                  </a:cubicBezTo>
                  <a:cubicBezTo>
                    <a:pt x="119344" y="1897912"/>
                    <a:pt x="143521" y="1922089"/>
                    <a:pt x="173344" y="1922089"/>
                  </a:cubicBezTo>
                  <a:lnTo>
                    <a:pt x="353344" y="1922089"/>
                  </a:lnTo>
                  <a:cubicBezTo>
                    <a:pt x="383167" y="1922089"/>
                    <a:pt x="407344" y="1897912"/>
                    <a:pt x="407344" y="1868089"/>
                  </a:cubicBezTo>
                  <a:cubicBezTo>
                    <a:pt x="407344" y="1838266"/>
                    <a:pt x="383167" y="1814089"/>
                    <a:pt x="353344" y="1814089"/>
                  </a:cubicBezTo>
                  <a:close/>
                  <a:moveTo>
                    <a:pt x="2933496" y="1796081"/>
                  </a:moveTo>
                  <a:cubicBezTo>
                    <a:pt x="2893727" y="1796081"/>
                    <a:pt x="2861488" y="1828320"/>
                    <a:pt x="2861488" y="1868089"/>
                  </a:cubicBezTo>
                  <a:cubicBezTo>
                    <a:pt x="2861488" y="1907858"/>
                    <a:pt x="2893727" y="1940097"/>
                    <a:pt x="2933496" y="1940097"/>
                  </a:cubicBezTo>
                  <a:cubicBezTo>
                    <a:pt x="2973265" y="1940097"/>
                    <a:pt x="3005504" y="1907858"/>
                    <a:pt x="3005504" y="1868089"/>
                  </a:cubicBezTo>
                  <a:cubicBezTo>
                    <a:pt x="3005504" y="1828320"/>
                    <a:pt x="2973265" y="1796081"/>
                    <a:pt x="2933496" y="1796081"/>
                  </a:cubicBezTo>
                  <a:close/>
                  <a:moveTo>
                    <a:pt x="119344" y="122856"/>
                  </a:moveTo>
                  <a:lnTo>
                    <a:pt x="119344" y="1728192"/>
                  </a:lnTo>
                  <a:lnTo>
                    <a:pt x="3120656" y="1728192"/>
                  </a:lnTo>
                  <a:lnTo>
                    <a:pt x="3120656" y="122856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2016224"/>
                  </a:lnTo>
                  <a:lnTo>
                    <a:pt x="1812079" y="2016224"/>
                  </a:lnTo>
                  <a:lnTo>
                    <a:pt x="1857107" y="2320159"/>
                  </a:lnTo>
                  <a:lnTo>
                    <a:pt x="2357140" y="2320159"/>
                  </a:lnTo>
                  <a:cubicBezTo>
                    <a:pt x="2427304" y="2320159"/>
                    <a:pt x="2484184" y="2377039"/>
                    <a:pt x="2484184" y="2447203"/>
                  </a:cubicBezTo>
                  <a:lnTo>
                    <a:pt x="2484184" y="2574247"/>
                  </a:lnTo>
                  <a:lnTo>
                    <a:pt x="755992" y="2574247"/>
                  </a:lnTo>
                  <a:lnTo>
                    <a:pt x="755992" y="2447203"/>
                  </a:lnTo>
                  <a:cubicBezTo>
                    <a:pt x="755992" y="2377039"/>
                    <a:pt x="812872" y="2320159"/>
                    <a:pt x="883036" y="2320159"/>
                  </a:cubicBezTo>
                  <a:lnTo>
                    <a:pt x="1382894" y="2320159"/>
                  </a:lnTo>
                  <a:lnTo>
                    <a:pt x="1427922" y="2016224"/>
                  </a:lnTo>
                  <a:lnTo>
                    <a:pt x="0" y="2016224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2" name="Rounded Rectangle 25">
              <a:extLst>
                <a:ext uri="{FF2B5EF4-FFF2-40B4-BE49-F238E27FC236}">
                  <a16:creationId xmlns:a16="http://schemas.microsoft.com/office/drawing/2014/main" xmlns="" id="{10C64C10-2259-46EF-A0D3-672AB5655891}"/>
                </a:ext>
              </a:extLst>
            </p:cNvPr>
            <p:cNvSpPr/>
            <p:nvPr/>
          </p:nvSpPr>
          <p:spPr>
            <a:xfrm>
              <a:off x="7140325" y="2485274"/>
              <a:ext cx="192767" cy="271047"/>
            </a:xfrm>
            <a:custGeom>
              <a:avLst/>
              <a:gdLst/>
              <a:ahLst/>
              <a:cxnLst/>
              <a:rect l="l" t="t" r="r" b="b"/>
              <a:pathLst>
                <a:path w="2304256" h="3240000">
                  <a:moveTo>
                    <a:pt x="954128" y="3024336"/>
                  </a:moveTo>
                  <a:cubicBezTo>
                    <a:pt x="924305" y="3024336"/>
                    <a:pt x="900128" y="3048513"/>
                    <a:pt x="900128" y="3078336"/>
                  </a:cubicBezTo>
                  <a:cubicBezTo>
                    <a:pt x="900128" y="3108159"/>
                    <a:pt x="924305" y="3132336"/>
                    <a:pt x="954128" y="3132336"/>
                  </a:cubicBezTo>
                  <a:lnTo>
                    <a:pt x="1350128" y="3132336"/>
                  </a:lnTo>
                  <a:cubicBezTo>
                    <a:pt x="1379951" y="3132336"/>
                    <a:pt x="1404128" y="3108159"/>
                    <a:pt x="1404128" y="3078336"/>
                  </a:cubicBezTo>
                  <a:cubicBezTo>
                    <a:pt x="1404128" y="3048513"/>
                    <a:pt x="1379951" y="3024336"/>
                    <a:pt x="1350128" y="3024336"/>
                  </a:cubicBezTo>
                  <a:close/>
                  <a:moveTo>
                    <a:pt x="131531" y="224650"/>
                  </a:moveTo>
                  <a:lnTo>
                    <a:pt x="131531" y="2888946"/>
                  </a:lnTo>
                  <a:lnTo>
                    <a:pt x="2172725" y="2888946"/>
                  </a:lnTo>
                  <a:lnTo>
                    <a:pt x="2172725" y="224650"/>
                  </a:lnTo>
                  <a:close/>
                  <a:moveTo>
                    <a:pt x="936128" y="73520"/>
                  </a:moveTo>
                  <a:cubicBezTo>
                    <a:pt x="916246" y="73520"/>
                    <a:pt x="900128" y="89638"/>
                    <a:pt x="900128" y="109520"/>
                  </a:cubicBezTo>
                  <a:cubicBezTo>
                    <a:pt x="900128" y="129402"/>
                    <a:pt x="916246" y="145520"/>
                    <a:pt x="936128" y="145520"/>
                  </a:cubicBezTo>
                  <a:lnTo>
                    <a:pt x="1368128" y="145520"/>
                  </a:lnTo>
                  <a:cubicBezTo>
                    <a:pt x="1388010" y="145520"/>
                    <a:pt x="1404128" y="129402"/>
                    <a:pt x="1404128" y="109520"/>
                  </a:cubicBezTo>
                  <a:cubicBezTo>
                    <a:pt x="1404128" y="89638"/>
                    <a:pt x="1388010" y="73520"/>
                    <a:pt x="1368128" y="73520"/>
                  </a:cubicBezTo>
                  <a:close/>
                  <a:moveTo>
                    <a:pt x="155330" y="0"/>
                  </a:moveTo>
                  <a:lnTo>
                    <a:pt x="2148926" y="0"/>
                  </a:lnTo>
                  <a:cubicBezTo>
                    <a:pt x="2234712" y="0"/>
                    <a:pt x="2304256" y="69544"/>
                    <a:pt x="2304256" y="155330"/>
                  </a:cubicBezTo>
                  <a:lnTo>
                    <a:pt x="2304256" y="3084670"/>
                  </a:lnTo>
                  <a:cubicBezTo>
                    <a:pt x="2304256" y="3170456"/>
                    <a:pt x="2234712" y="3240000"/>
                    <a:pt x="2148926" y="3240000"/>
                  </a:cubicBezTo>
                  <a:lnTo>
                    <a:pt x="155330" y="3240000"/>
                  </a:lnTo>
                  <a:cubicBezTo>
                    <a:pt x="69544" y="3240000"/>
                    <a:pt x="0" y="3170456"/>
                    <a:pt x="0" y="3084670"/>
                  </a:cubicBezTo>
                  <a:lnTo>
                    <a:pt x="0" y="155330"/>
                  </a:lnTo>
                  <a:cubicBezTo>
                    <a:pt x="0" y="69544"/>
                    <a:pt x="69544" y="0"/>
                    <a:pt x="15533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3" name="Rounded Rectangle 6">
              <a:extLst>
                <a:ext uri="{FF2B5EF4-FFF2-40B4-BE49-F238E27FC236}">
                  <a16:creationId xmlns:a16="http://schemas.microsoft.com/office/drawing/2014/main" xmlns="" id="{540C7F3A-D688-44C8-B078-24F03FAF12A0}"/>
                </a:ext>
              </a:extLst>
            </p:cNvPr>
            <p:cNvSpPr/>
            <p:nvPr/>
          </p:nvSpPr>
          <p:spPr>
            <a:xfrm>
              <a:off x="7591395" y="1851841"/>
              <a:ext cx="327580" cy="333047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4" name="Oval 66">
              <a:extLst>
                <a:ext uri="{FF2B5EF4-FFF2-40B4-BE49-F238E27FC236}">
                  <a16:creationId xmlns:a16="http://schemas.microsoft.com/office/drawing/2014/main" xmlns="" id="{2360FD2C-5C3C-46DB-A7AE-E61A6991519F}"/>
                </a:ext>
              </a:extLst>
            </p:cNvPr>
            <p:cNvSpPr/>
            <p:nvPr/>
          </p:nvSpPr>
          <p:spPr>
            <a:xfrm rot="20700000">
              <a:off x="10351190" y="3717706"/>
              <a:ext cx="353707" cy="302978"/>
            </a:xfrm>
            <a:custGeom>
              <a:avLst/>
              <a:gdLst/>
              <a:ahLst/>
              <a:cxnLst/>
              <a:rect l="l" t="t" r="r" b="b"/>
              <a:pathLst>
                <a:path w="2901316" h="2485205">
                  <a:moveTo>
                    <a:pt x="2901316" y="8833"/>
                  </a:moveTo>
                  <a:lnTo>
                    <a:pt x="2885407" y="69738"/>
                  </a:lnTo>
                  <a:lnTo>
                    <a:pt x="2890344" y="71061"/>
                  </a:lnTo>
                  <a:lnTo>
                    <a:pt x="2331295" y="2157461"/>
                  </a:lnTo>
                  <a:lnTo>
                    <a:pt x="2322295" y="2155049"/>
                  </a:lnTo>
                  <a:cubicBezTo>
                    <a:pt x="2311779" y="2339141"/>
                    <a:pt x="2127696" y="2485205"/>
                    <a:pt x="1902404" y="2485205"/>
                  </a:cubicBezTo>
                  <a:cubicBezTo>
                    <a:pt x="1669201" y="2485205"/>
                    <a:pt x="1480151" y="2328701"/>
                    <a:pt x="1480150" y="2135644"/>
                  </a:cubicBezTo>
                  <a:cubicBezTo>
                    <a:pt x="1480150" y="1942587"/>
                    <a:pt x="1669200" y="1786083"/>
                    <a:pt x="1902404" y="1786083"/>
                  </a:cubicBezTo>
                  <a:cubicBezTo>
                    <a:pt x="2026046" y="1786083"/>
                    <a:pt x="2137276" y="1830075"/>
                    <a:pt x="2213623" y="1901150"/>
                  </a:cubicBezTo>
                  <a:lnTo>
                    <a:pt x="2586815" y="508378"/>
                  </a:lnTo>
                  <a:lnTo>
                    <a:pt x="1283297" y="508378"/>
                  </a:lnTo>
                  <a:lnTo>
                    <a:pt x="847984" y="2132988"/>
                  </a:lnTo>
                  <a:lnTo>
                    <a:pt x="841776" y="2131324"/>
                  </a:lnTo>
                  <a:cubicBezTo>
                    <a:pt x="829584" y="2314002"/>
                    <a:pt x="646295" y="2458448"/>
                    <a:pt x="422254" y="2458448"/>
                  </a:cubicBezTo>
                  <a:cubicBezTo>
                    <a:pt x="189051" y="2458448"/>
                    <a:pt x="1" y="2301944"/>
                    <a:pt x="0" y="2108887"/>
                  </a:cubicBezTo>
                  <a:cubicBezTo>
                    <a:pt x="0" y="1915830"/>
                    <a:pt x="189051" y="1759326"/>
                    <a:pt x="422255" y="1759326"/>
                  </a:cubicBezTo>
                  <a:cubicBezTo>
                    <a:pt x="544771" y="1759326"/>
                    <a:pt x="655100" y="1802522"/>
                    <a:pt x="731465" y="1872378"/>
                  </a:cubicBezTo>
                  <a:lnTo>
                    <a:pt x="1233167" y="0"/>
                  </a:lnTo>
                  <a:lnTo>
                    <a:pt x="1266129" y="8833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65" name="Rectangle 16">
              <a:extLst>
                <a:ext uri="{FF2B5EF4-FFF2-40B4-BE49-F238E27FC236}">
                  <a16:creationId xmlns:a16="http://schemas.microsoft.com/office/drawing/2014/main" xmlns="" id="{FBEDF4EB-7129-4963-8994-4B1182931FD0}"/>
                </a:ext>
              </a:extLst>
            </p:cNvPr>
            <p:cNvSpPr/>
            <p:nvPr/>
          </p:nvSpPr>
          <p:spPr>
            <a:xfrm rot="2700000">
              <a:off x="9175484" y="1449461"/>
              <a:ext cx="251020" cy="450032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6" name="Rectangle 9">
              <a:extLst>
                <a:ext uri="{FF2B5EF4-FFF2-40B4-BE49-F238E27FC236}">
                  <a16:creationId xmlns:a16="http://schemas.microsoft.com/office/drawing/2014/main" xmlns="" id="{21654B39-2655-4FF2-8CAA-1635A4811239}"/>
                </a:ext>
              </a:extLst>
            </p:cNvPr>
            <p:cNvSpPr/>
            <p:nvPr/>
          </p:nvSpPr>
          <p:spPr>
            <a:xfrm>
              <a:off x="10176222" y="2171222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7" name="Rounded Rectangle 5">
              <a:extLst>
                <a:ext uri="{FF2B5EF4-FFF2-40B4-BE49-F238E27FC236}">
                  <a16:creationId xmlns:a16="http://schemas.microsoft.com/office/drawing/2014/main" xmlns="" id="{7FF94F90-F0BC-4344-BD90-D7C7D4F56EAB}"/>
                </a:ext>
              </a:extLst>
            </p:cNvPr>
            <p:cNvSpPr/>
            <p:nvPr/>
          </p:nvSpPr>
          <p:spPr>
            <a:xfrm flipH="1">
              <a:off x="9866717" y="1914495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8" name="Rectangle 130">
              <a:extLst>
                <a:ext uri="{FF2B5EF4-FFF2-40B4-BE49-F238E27FC236}">
                  <a16:creationId xmlns:a16="http://schemas.microsoft.com/office/drawing/2014/main" xmlns="" id="{83BBB088-6B6C-4084-A482-0AAC0AED2C4D}"/>
                </a:ext>
              </a:extLst>
            </p:cNvPr>
            <p:cNvSpPr/>
            <p:nvPr/>
          </p:nvSpPr>
          <p:spPr>
            <a:xfrm>
              <a:off x="10413717" y="3301403"/>
              <a:ext cx="351062" cy="352655"/>
            </a:xfrm>
            <a:custGeom>
              <a:avLst/>
              <a:gdLst/>
              <a:ahLst/>
              <a:cxnLst/>
              <a:rect l="l" t="t" r="r" b="b"/>
              <a:pathLst>
                <a:path w="371900" h="373588">
                  <a:moveTo>
                    <a:pt x="297080" y="129105"/>
                  </a:moveTo>
                  <a:lnTo>
                    <a:pt x="284273" y="219737"/>
                  </a:lnTo>
                  <a:lnTo>
                    <a:pt x="305496" y="219737"/>
                  </a:lnTo>
                  <a:lnTo>
                    <a:pt x="333001" y="129105"/>
                  </a:lnTo>
                  <a:close/>
                  <a:moveTo>
                    <a:pt x="228265" y="129105"/>
                  </a:moveTo>
                  <a:lnTo>
                    <a:pt x="228265" y="219737"/>
                  </a:lnTo>
                  <a:lnTo>
                    <a:pt x="250807" y="219737"/>
                  </a:lnTo>
                  <a:lnTo>
                    <a:pt x="263614" y="129105"/>
                  </a:lnTo>
                  <a:close/>
                  <a:moveTo>
                    <a:pt x="157021" y="129105"/>
                  </a:moveTo>
                  <a:lnTo>
                    <a:pt x="175826" y="219737"/>
                  </a:lnTo>
                  <a:lnTo>
                    <a:pt x="195129" y="219737"/>
                  </a:lnTo>
                  <a:lnTo>
                    <a:pt x="195129" y="129105"/>
                  </a:lnTo>
                  <a:close/>
                  <a:moveTo>
                    <a:pt x="93087" y="129105"/>
                  </a:moveTo>
                  <a:lnTo>
                    <a:pt x="117372" y="219737"/>
                  </a:lnTo>
                  <a:lnTo>
                    <a:pt x="141984" y="219737"/>
                  </a:lnTo>
                  <a:lnTo>
                    <a:pt x="123179" y="129105"/>
                  </a:lnTo>
                  <a:close/>
                  <a:moveTo>
                    <a:pt x="58494" y="0"/>
                  </a:moveTo>
                  <a:lnTo>
                    <a:pt x="84208" y="95969"/>
                  </a:lnTo>
                  <a:lnTo>
                    <a:pt x="354346" y="95969"/>
                  </a:lnTo>
                  <a:lnTo>
                    <a:pt x="354346" y="97437"/>
                  </a:lnTo>
                  <a:cubicBezTo>
                    <a:pt x="356087" y="96136"/>
                    <a:pt x="357928" y="96353"/>
                    <a:pt x="359747" y="96905"/>
                  </a:cubicBezTo>
                  <a:lnTo>
                    <a:pt x="360371" y="97095"/>
                  </a:lnTo>
                  <a:cubicBezTo>
                    <a:pt x="368954" y="99700"/>
                    <a:pt x="373801" y="108770"/>
                    <a:pt x="371196" y="117354"/>
                  </a:cubicBezTo>
                  <a:lnTo>
                    <a:pt x="333339" y="242097"/>
                  </a:lnTo>
                  <a:cubicBezTo>
                    <a:pt x="331591" y="247858"/>
                    <a:pt x="326929" y="251935"/>
                    <a:pt x="321206" y="252122"/>
                  </a:cubicBezTo>
                  <a:lnTo>
                    <a:pt x="321206" y="252873"/>
                  </a:lnTo>
                  <a:lnTo>
                    <a:pt x="313576" y="252873"/>
                  </a:lnTo>
                  <a:cubicBezTo>
                    <a:pt x="313378" y="253010"/>
                    <a:pt x="313229" y="252967"/>
                    <a:pt x="313080" y="252922"/>
                  </a:cubicBezTo>
                  <a:lnTo>
                    <a:pt x="312919" y="252873"/>
                  </a:lnTo>
                  <a:lnTo>
                    <a:pt x="126251" y="252873"/>
                  </a:lnTo>
                  <a:lnTo>
                    <a:pt x="133971" y="281687"/>
                  </a:lnTo>
                  <a:lnTo>
                    <a:pt x="321075" y="281687"/>
                  </a:lnTo>
                  <a:lnTo>
                    <a:pt x="321075" y="314823"/>
                  </a:lnTo>
                  <a:lnTo>
                    <a:pt x="318480" y="314823"/>
                  </a:lnTo>
                  <a:cubicBezTo>
                    <a:pt x="329614" y="318311"/>
                    <a:pt x="336414" y="328969"/>
                    <a:pt x="336414" y="341215"/>
                  </a:cubicBezTo>
                  <a:cubicBezTo>
                    <a:pt x="336414" y="359094"/>
                    <a:pt x="321920" y="373588"/>
                    <a:pt x="304041" y="373588"/>
                  </a:cubicBezTo>
                  <a:cubicBezTo>
                    <a:pt x="286162" y="373588"/>
                    <a:pt x="271668" y="359094"/>
                    <a:pt x="271668" y="341215"/>
                  </a:cubicBezTo>
                  <a:cubicBezTo>
                    <a:pt x="271668" y="328969"/>
                    <a:pt x="278468" y="318311"/>
                    <a:pt x="289602" y="314823"/>
                  </a:cubicBezTo>
                  <a:lnTo>
                    <a:pt x="142850" y="314823"/>
                  </a:lnTo>
                  <a:lnTo>
                    <a:pt x="143397" y="316865"/>
                  </a:lnTo>
                  <a:cubicBezTo>
                    <a:pt x="151629" y="321811"/>
                    <a:pt x="156401" y="330956"/>
                    <a:pt x="156401" y="341215"/>
                  </a:cubicBezTo>
                  <a:cubicBezTo>
                    <a:pt x="156401" y="359094"/>
                    <a:pt x="141907" y="373588"/>
                    <a:pt x="124028" y="373588"/>
                  </a:cubicBezTo>
                  <a:cubicBezTo>
                    <a:pt x="106149" y="373588"/>
                    <a:pt x="91655" y="359094"/>
                    <a:pt x="91655" y="341215"/>
                  </a:cubicBezTo>
                  <a:cubicBezTo>
                    <a:pt x="91655" y="329356"/>
                    <a:pt x="98032" y="318986"/>
                    <a:pt x="108649" y="315212"/>
                  </a:cubicBezTo>
                  <a:lnTo>
                    <a:pt x="33542" y="34909"/>
                  </a:lnTo>
                  <a:lnTo>
                    <a:pt x="0" y="34909"/>
                  </a:lnTo>
                  <a:lnTo>
                    <a:pt x="0" y="1773"/>
                  </a:lnTo>
                  <a:lnTo>
                    <a:pt x="51879" y="1773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69" name="Trapezoid 13">
              <a:extLst>
                <a:ext uri="{FF2B5EF4-FFF2-40B4-BE49-F238E27FC236}">
                  <a16:creationId xmlns:a16="http://schemas.microsoft.com/office/drawing/2014/main" xmlns="" id="{3C99E865-A0FD-4225-B823-DBB149666C8B}"/>
                </a:ext>
              </a:extLst>
            </p:cNvPr>
            <p:cNvSpPr/>
            <p:nvPr/>
          </p:nvSpPr>
          <p:spPr>
            <a:xfrm>
              <a:off x="6909012" y="3334708"/>
              <a:ext cx="341564" cy="288813"/>
            </a:xfrm>
            <a:custGeom>
              <a:avLst/>
              <a:gdLst/>
              <a:ahLst/>
              <a:cxnLst/>
              <a:rect l="l" t="t" r="r" b="b"/>
              <a:pathLst>
                <a:path w="2736304" h="2313707">
                  <a:moveTo>
                    <a:pt x="1046195" y="1945901"/>
                  </a:moveTo>
                  <a:lnTo>
                    <a:pt x="998316" y="2093032"/>
                  </a:lnTo>
                  <a:lnTo>
                    <a:pt x="1737988" y="2093032"/>
                  </a:lnTo>
                  <a:lnTo>
                    <a:pt x="1690109" y="1945901"/>
                  </a:lnTo>
                  <a:close/>
                  <a:moveTo>
                    <a:pt x="396044" y="89541"/>
                  </a:moveTo>
                  <a:lnTo>
                    <a:pt x="396044" y="1241668"/>
                  </a:lnTo>
                  <a:lnTo>
                    <a:pt x="2340260" y="1241668"/>
                  </a:lnTo>
                  <a:lnTo>
                    <a:pt x="2340260" y="89541"/>
                  </a:lnTo>
                  <a:close/>
                  <a:moveTo>
                    <a:pt x="252028" y="0"/>
                  </a:moveTo>
                  <a:lnTo>
                    <a:pt x="2484276" y="0"/>
                  </a:lnTo>
                  <a:lnTo>
                    <a:pt x="2484276" y="1331208"/>
                  </a:lnTo>
                  <a:lnTo>
                    <a:pt x="2484679" y="1331208"/>
                  </a:lnTo>
                  <a:lnTo>
                    <a:pt x="2736304" y="2195304"/>
                  </a:lnTo>
                  <a:lnTo>
                    <a:pt x="2736304" y="2313707"/>
                  </a:lnTo>
                  <a:lnTo>
                    <a:pt x="0" y="2313707"/>
                  </a:lnTo>
                  <a:lnTo>
                    <a:pt x="0" y="2195304"/>
                  </a:lnTo>
                  <a:lnTo>
                    <a:pt x="251625" y="1331208"/>
                  </a:lnTo>
                  <a:lnTo>
                    <a:pt x="252028" y="1331208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0" name="Rounded Rectangle 5">
              <a:extLst>
                <a:ext uri="{FF2B5EF4-FFF2-40B4-BE49-F238E27FC236}">
                  <a16:creationId xmlns:a16="http://schemas.microsoft.com/office/drawing/2014/main" xmlns="" id="{A1EA6BA8-2D1E-413A-A252-55AC1360C3FE}"/>
                </a:ext>
              </a:extLst>
            </p:cNvPr>
            <p:cNvSpPr/>
            <p:nvPr/>
          </p:nvSpPr>
          <p:spPr>
            <a:xfrm flipH="1">
              <a:off x="7796426" y="4910799"/>
              <a:ext cx="325312" cy="268362"/>
            </a:xfrm>
            <a:custGeom>
              <a:avLst/>
              <a:gdLst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702049"/>
                <a:gd name="connsiteX1" fmla="*/ 1574067 w 3217557"/>
                <a:gd name="connsiteY1" fmla="*/ 851360 h 2702049"/>
                <a:gd name="connsiteX2" fmla="*/ 1384251 w 3217557"/>
                <a:gd name="connsiteY2" fmla="*/ 1041176 h 2702049"/>
                <a:gd name="connsiteX3" fmla="*/ 1194435 w 3217557"/>
                <a:gd name="connsiteY3" fmla="*/ 851360 h 2702049"/>
                <a:gd name="connsiteX4" fmla="*/ 1384251 w 3217557"/>
                <a:gd name="connsiteY4" fmla="*/ 661544 h 2702049"/>
                <a:gd name="connsiteX5" fmla="*/ 1993421 w 3217557"/>
                <a:gd name="connsiteY5" fmla="*/ 661544 h 2702049"/>
                <a:gd name="connsiteX6" fmla="*/ 2183237 w 3217557"/>
                <a:gd name="connsiteY6" fmla="*/ 851360 h 2702049"/>
                <a:gd name="connsiteX7" fmla="*/ 1993421 w 3217557"/>
                <a:gd name="connsiteY7" fmla="*/ 1041176 h 2702049"/>
                <a:gd name="connsiteX8" fmla="*/ 1803605 w 3217557"/>
                <a:gd name="connsiteY8" fmla="*/ 851360 h 2702049"/>
                <a:gd name="connsiteX9" fmla="*/ 1993421 w 3217557"/>
                <a:gd name="connsiteY9" fmla="*/ 661544 h 2702049"/>
                <a:gd name="connsiteX10" fmla="*/ 2602591 w 3217557"/>
                <a:gd name="connsiteY10" fmla="*/ 661544 h 2702049"/>
                <a:gd name="connsiteX11" fmla="*/ 2792407 w 3217557"/>
                <a:gd name="connsiteY11" fmla="*/ 851360 h 2702049"/>
                <a:gd name="connsiteX12" fmla="*/ 2602591 w 3217557"/>
                <a:gd name="connsiteY12" fmla="*/ 1041176 h 2702049"/>
                <a:gd name="connsiteX13" fmla="*/ 2412775 w 3217557"/>
                <a:gd name="connsiteY13" fmla="*/ 851360 h 2702049"/>
                <a:gd name="connsiteX14" fmla="*/ 2602591 w 3217557"/>
                <a:gd name="connsiteY14" fmla="*/ 661544 h 2702049"/>
                <a:gd name="connsiteX15" fmla="*/ 677114 w 3217557"/>
                <a:gd name="connsiteY15" fmla="*/ 569491 h 2702049"/>
                <a:gd name="connsiteX16" fmla="*/ 330916 w 3217557"/>
                <a:gd name="connsiteY16" fmla="*/ 569491 h 2702049"/>
                <a:gd name="connsiteX17" fmla="*/ 0 w 3217557"/>
                <a:gd name="connsiteY17" fmla="*/ 900407 h 2702049"/>
                <a:gd name="connsiteX18" fmla="*/ 0 w 3217557"/>
                <a:gd name="connsiteY18" fmla="*/ 1952009 h 2702049"/>
                <a:gd name="connsiteX19" fmla="*/ 330916 w 3217557"/>
                <a:gd name="connsiteY19" fmla="*/ 2282925 h 2702049"/>
                <a:gd name="connsiteX20" fmla="*/ 711670 w 3217557"/>
                <a:gd name="connsiteY20" fmla="*/ 2282925 h 2702049"/>
                <a:gd name="connsiteX21" fmla="*/ 15770 w 3217557"/>
                <a:gd name="connsiteY21" fmla="*/ 2702049 h 2702049"/>
                <a:gd name="connsiteX22" fmla="*/ 1294529 w 3217557"/>
                <a:gd name="connsiteY22" fmla="*/ 2282925 h 2702049"/>
                <a:gd name="connsiteX23" fmla="*/ 2117356 w 3217557"/>
                <a:gd name="connsiteY23" fmla="*/ 2282925 h 2702049"/>
                <a:gd name="connsiteX24" fmla="*/ 2418395 w 3217557"/>
                <a:gd name="connsiteY24" fmla="*/ 2087951 h 2702049"/>
                <a:gd name="connsiteX25" fmla="*/ 1830857 w 3217557"/>
                <a:gd name="connsiteY25" fmla="*/ 1799347 h 2702049"/>
                <a:gd name="connsiteX26" fmla="*/ 1008030 w 3217557"/>
                <a:gd name="connsiteY26" fmla="*/ 1799347 h 2702049"/>
                <a:gd name="connsiteX27" fmla="*/ 677114 w 3217557"/>
                <a:gd name="connsiteY27" fmla="*/ 1468431 h 2702049"/>
                <a:gd name="connsiteX28" fmla="*/ 677114 w 3217557"/>
                <a:gd name="connsiteY28" fmla="*/ 569491 h 2702049"/>
                <a:gd name="connsiteX29" fmla="*/ 2886641 w 3217557"/>
                <a:gd name="connsiteY29" fmla="*/ 0 h 2702049"/>
                <a:gd name="connsiteX30" fmla="*/ 1100201 w 3217557"/>
                <a:gd name="connsiteY30" fmla="*/ 0 h 2702049"/>
                <a:gd name="connsiteX31" fmla="*/ 769285 w 3217557"/>
                <a:gd name="connsiteY31" fmla="*/ 330916 h 2702049"/>
                <a:gd name="connsiteX32" fmla="*/ 769285 w 3217557"/>
                <a:gd name="connsiteY32" fmla="*/ 1382518 h 2702049"/>
                <a:gd name="connsiteX33" fmla="*/ 1100201 w 3217557"/>
                <a:gd name="connsiteY33" fmla="*/ 1713434 h 2702049"/>
                <a:gd name="connsiteX34" fmla="*/ 1923028 w 3217557"/>
                <a:gd name="connsiteY34" fmla="*/ 1713434 h 2702049"/>
                <a:gd name="connsiteX35" fmla="*/ 3078958 w 3217557"/>
                <a:gd name="connsiteY35" fmla="*/ 2077967 h 2702049"/>
                <a:gd name="connsiteX36" fmla="*/ 2505887 w 3217557"/>
                <a:gd name="connsiteY36" fmla="*/ 1713434 h 2702049"/>
                <a:gd name="connsiteX37" fmla="*/ 2886641 w 3217557"/>
                <a:gd name="connsiteY37" fmla="*/ 1713434 h 2702049"/>
                <a:gd name="connsiteX38" fmla="*/ 3217557 w 3217557"/>
                <a:gd name="connsiteY38" fmla="*/ 1382518 h 2702049"/>
                <a:gd name="connsiteX39" fmla="*/ 3217557 w 3217557"/>
                <a:gd name="connsiteY39" fmla="*/ 330916 h 2702049"/>
                <a:gd name="connsiteX40" fmla="*/ 2886641 w 3217557"/>
                <a:gd name="connsiteY40" fmla="*/ 0 h 2702049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33810"/>
                <a:gd name="connsiteX1" fmla="*/ 1574067 w 3217557"/>
                <a:gd name="connsiteY1" fmla="*/ 851360 h 2633810"/>
                <a:gd name="connsiteX2" fmla="*/ 1384251 w 3217557"/>
                <a:gd name="connsiteY2" fmla="*/ 1041176 h 2633810"/>
                <a:gd name="connsiteX3" fmla="*/ 1194435 w 3217557"/>
                <a:gd name="connsiteY3" fmla="*/ 851360 h 2633810"/>
                <a:gd name="connsiteX4" fmla="*/ 1384251 w 3217557"/>
                <a:gd name="connsiteY4" fmla="*/ 661544 h 2633810"/>
                <a:gd name="connsiteX5" fmla="*/ 1993421 w 3217557"/>
                <a:gd name="connsiteY5" fmla="*/ 661544 h 2633810"/>
                <a:gd name="connsiteX6" fmla="*/ 2183237 w 3217557"/>
                <a:gd name="connsiteY6" fmla="*/ 851360 h 2633810"/>
                <a:gd name="connsiteX7" fmla="*/ 1993421 w 3217557"/>
                <a:gd name="connsiteY7" fmla="*/ 1041176 h 2633810"/>
                <a:gd name="connsiteX8" fmla="*/ 1803605 w 3217557"/>
                <a:gd name="connsiteY8" fmla="*/ 851360 h 2633810"/>
                <a:gd name="connsiteX9" fmla="*/ 1993421 w 3217557"/>
                <a:gd name="connsiteY9" fmla="*/ 661544 h 2633810"/>
                <a:gd name="connsiteX10" fmla="*/ 2602591 w 3217557"/>
                <a:gd name="connsiteY10" fmla="*/ 661544 h 2633810"/>
                <a:gd name="connsiteX11" fmla="*/ 2792407 w 3217557"/>
                <a:gd name="connsiteY11" fmla="*/ 851360 h 2633810"/>
                <a:gd name="connsiteX12" fmla="*/ 2602591 w 3217557"/>
                <a:gd name="connsiteY12" fmla="*/ 1041176 h 2633810"/>
                <a:gd name="connsiteX13" fmla="*/ 2412775 w 3217557"/>
                <a:gd name="connsiteY13" fmla="*/ 851360 h 2633810"/>
                <a:gd name="connsiteX14" fmla="*/ 2602591 w 3217557"/>
                <a:gd name="connsiteY14" fmla="*/ 661544 h 2633810"/>
                <a:gd name="connsiteX15" fmla="*/ 677114 w 3217557"/>
                <a:gd name="connsiteY15" fmla="*/ 569491 h 2633810"/>
                <a:gd name="connsiteX16" fmla="*/ 330916 w 3217557"/>
                <a:gd name="connsiteY16" fmla="*/ 569491 h 2633810"/>
                <a:gd name="connsiteX17" fmla="*/ 0 w 3217557"/>
                <a:gd name="connsiteY17" fmla="*/ 900407 h 2633810"/>
                <a:gd name="connsiteX18" fmla="*/ 0 w 3217557"/>
                <a:gd name="connsiteY18" fmla="*/ 1952009 h 2633810"/>
                <a:gd name="connsiteX19" fmla="*/ 330916 w 3217557"/>
                <a:gd name="connsiteY19" fmla="*/ 2282925 h 2633810"/>
                <a:gd name="connsiteX20" fmla="*/ 711670 w 3217557"/>
                <a:gd name="connsiteY20" fmla="*/ 2282925 h 2633810"/>
                <a:gd name="connsiteX21" fmla="*/ 165895 w 3217557"/>
                <a:gd name="connsiteY21" fmla="*/ 2633810 h 2633810"/>
                <a:gd name="connsiteX22" fmla="*/ 1294529 w 3217557"/>
                <a:gd name="connsiteY22" fmla="*/ 2282925 h 2633810"/>
                <a:gd name="connsiteX23" fmla="*/ 2117356 w 3217557"/>
                <a:gd name="connsiteY23" fmla="*/ 2282925 h 2633810"/>
                <a:gd name="connsiteX24" fmla="*/ 2418395 w 3217557"/>
                <a:gd name="connsiteY24" fmla="*/ 2087951 h 2633810"/>
                <a:gd name="connsiteX25" fmla="*/ 1830857 w 3217557"/>
                <a:gd name="connsiteY25" fmla="*/ 1799347 h 2633810"/>
                <a:gd name="connsiteX26" fmla="*/ 1008030 w 3217557"/>
                <a:gd name="connsiteY26" fmla="*/ 1799347 h 2633810"/>
                <a:gd name="connsiteX27" fmla="*/ 677114 w 3217557"/>
                <a:gd name="connsiteY27" fmla="*/ 1468431 h 2633810"/>
                <a:gd name="connsiteX28" fmla="*/ 677114 w 3217557"/>
                <a:gd name="connsiteY28" fmla="*/ 569491 h 2633810"/>
                <a:gd name="connsiteX29" fmla="*/ 2886641 w 3217557"/>
                <a:gd name="connsiteY29" fmla="*/ 0 h 2633810"/>
                <a:gd name="connsiteX30" fmla="*/ 1100201 w 3217557"/>
                <a:gd name="connsiteY30" fmla="*/ 0 h 2633810"/>
                <a:gd name="connsiteX31" fmla="*/ 769285 w 3217557"/>
                <a:gd name="connsiteY31" fmla="*/ 330916 h 2633810"/>
                <a:gd name="connsiteX32" fmla="*/ 769285 w 3217557"/>
                <a:gd name="connsiteY32" fmla="*/ 1382518 h 2633810"/>
                <a:gd name="connsiteX33" fmla="*/ 1100201 w 3217557"/>
                <a:gd name="connsiteY33" fmla="*/ 1713434 h 2633810"/>
                <a:gd name="connsiteX34" fmla="*/ 1923028 w 3217557"/>
                <a:gd name="connsiteY34" fmla="*/ 1713434 h 2633810"/>
                <a:gd name="connsiteX35" fmla="*/ 3078958 w 3217557"/>
                <a:gd name="connsiteY35" fmla="*/ 2077967 h 2633810"/>
                <a:gd name="connsiteX36" fmla="*/ 2505887 w 3217557"/>
                <a:gd name="connsiteY36" fmla="*/ 1713434 h 2633810"/>
                <a:gd name="connsiteX37" fmla="*/ 2886641 w 3217557"/>
                <a:gd name="connsiteY37" fmla="*/ 1713434 h 2633810"/>
                <a:gd name="connsiteX38" fmla="*/ 3217557 w 3217557"/>
                <a:gd name="connsiteY38" fmla="*/ 1382518 h 2633810"/>
                <a:gd name="connsiteX39" fmla="*/ 3217557 w 3217557"/>
                <a:gd name="connsiteY39" fmla="*/ 330916 h 2633810"/>
                <a:gd name="connsiteX40" fmla="*/ 2886641 w 3217557"/>
                <a:gd name="connsiteY40" fmla="*/ 0 h 2633810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  <a:gd name="connsiteX0" fmla="*/ 1384251 w 3217557"/>
                <a:gd name="connsiteY0" fmla="*/ 661544 h 2654282"/>
                <a:gd name="connsiteX1" fmla="*/ 1574067 w 3217557"/>
                <a:gd name="connsiteY1" fmla="*/ 851360 h 2654282"/>
                <a:gd name="connsiteX2" fmla="*/ 1384251 w 3217557"/>
                <a:gd name="connsiteY2" fmla="*/ 1041176 h 2654282"/>
                <a:gd name="connsiteX3" fmla="*/ 1194435 w 3217557"/>
                <a:gd name="connsiteY3" fmla="*/ 851360 h 2654282"/>
                <a:gd name="connsiteX4" fmla="*/ 1384251 w 3217557"/>
                <a:gd name="connsiteY4" fmla="*/ 661544 h 2654282"/>
                <a:gd name="connsiteX5" fmla="*/ 1993421 w 3217557"/>
                <a:gd name="connsiteY5" fmla="*/ 661544 h 2654282"/>
                <a:gd name="connsiteX6" fmla="*/ 2183237 w 3217557"/>
                <a:gd name="connsiteY6" fmla="*/ 851360 h 2654282"/>
                <a:gd name="connsiteX7" fmla="*/ 1993421 w 3217557"/>
                <a:gd name="connsiteY7" fmla="*/ 1041176 h 2654282"/>
                <a:gd name="connsiteX8" fmla="*/ 1803605 w 3217557"/>
                <a:gd name="connsiteY8" fmla="*/ 851360 h 2654282"/>
                <a:gd name="connsiteX9" fmla="*/ 1993421 w 3217557"/>
                <a:gd name="connsiteY9" fmla="*/ 661544 h 2654282"/>
                <a:gd name="connsiteX10" fmla="*/ 2602591 w 3217557"/>
                <a:gd name="connsiteY10" fmla="*/ 661544 h 2654282"/>
                <a:gd name="connsiteX11" fmla="*/ 2792407 w 3217557"/>
                <a:gd name="connsiteY11" fmla="*/ 851360 h 2654282"/>
                <a:gd name="connsiteX12" fmla="*/ 2602591 w 3217557"/>
                <a:gd name="connsiteY12" fmla="*/ 1041176 h 2654282"/>
                <a:gd name="connsiteX13" fmla="*/ 2412775 w 3217557"/>
                <a:gd name="connsiteY13" fmla="*/ 851360 h 2654282"/>
                <a:gd name="connsiteX14" fmla="*/ 2602591 w 3217557"/>
                <a:gd name="connsiteY14" fmla="*/ 661544 h 2654282"/>
                <a:gd name="connsiteX15" fmla="*/ 677114 w 3217557"/>
                <a:gd name="connsiteY15" fmla="*/ 569491 h 2654282"/>
                <a:gd name="connsiteX16" fmla="*/ 330916 w 3217557"/>
                <a:gd name="connsiteY16" fmla="*/ 569491 h 2654282"/>
                <a:gd name="connsiteX17" fmla="*/ 0 w 3217557"/>
                <a:gd name="connsiteY17" fmla="*/ 900407 h 2654282"/>
                <a:gd name="connsiteX18" fmla="*/ 0 w 3217557"/>
                <a:gd name="connsiteY18" fmla="*/ 1952009 h 2654282"/>
                <a:gd name="connsiteX19" fmla="*/ 330916 w 3217557"/>
                <a:gd name="connsiteY19" fmla="*/ 2282925 h 2654282"/>
                <a:gd name="connsiteX20" fmla="*/ 711670 w 3217557"/>
                <a:gd name="connsiteY20" fmla="*/ 2282925 h 2654282"/>
                <a:gd name="connsiteX21" fmla="*/ 275077 w 3217557"/>
                <a:gd name="connsiteY21" fmla="*/ 2654282 h 2654282"/>
                <a:gd name="connsiteX22" fmla="*/ 1294529 w 3217557"/>
                <a:gd name="connsiteY22" fmla="*/ 2282925 h 2654282"/>
                <a:gd name="connsiteX23" fmla="*/ 2117356 w 3217557"/>
                <a:gd name="connsiteY23" fmla="*/ 2282925 h 2654282"/>
                <a:gd name="connsiteX24" fmla="*/ 2418395 w 3217557"/>
                <a:gd name="connsiteY24" fmla="*/ 2087951 h 2654282"/>
                <a:gd name="connsiteX25" fmla="*/ 1830857 w 3217557"/>
                <a:gd name="connsiteY25" fmla="*/ 1799347 h 2654282"/>
                <a:gd name="connsiteX26" fmla="*/ 1008030 w 3217557"/>
                <a:gd name="connsiteY26" fmla="*/ 1799347 h 2654282"/>
                <a:gd name="connsiteX27" fmla="*/ 677114 w 3217557"/>
                <a:gd name="connsiteY27" fmla="*/ 1468431 h 2654282"/>
                <a:gd name="connsiteX28" fmla="*/ 677114 w 3217557"/>
                <a:gd name="connsiteY28" fmla="*/ 569491 h 2654282"/>
                <a:gd name="connsiteX29" fmla="*/ 2886641 w 3217557"/>
                <a:gd name="connsiteY29" fmla="*/ 0 h 2654282"/>
                <a:gd name="connsiteX30" fmla="*/ 1100201 w 3217557"/>
                <a:gd name="connsiteY30" fmla="*/ 0 h 2654282"/>
                <a:gd name="connsiteX31" fmla="*/ 769285 w 3217557"/>
                <a:gd name="connsiteY31" fmla="*/ 330916 h 2654282"/>
                <a:gd name="connsiteX32" fmla="*/ 769285 w 3217557"/>
                <a:gd name="connsiteY32" fmla="*/ 1382518 h 2654282"/>
                <a:gd name="connsiteX33" fmla="*/ 1100201 w 3217557"/>
                <a:gd name="connsiteY33" fmla="*/ 1713434 h 2654282"/>
                <a:gd name="connsiteX34" fmla="*/ 1923028 w 3217557"/>
                <a:gd name="connsiteY34" fmla="*/ 1713434 h 2654282"/>
                <a:gd name="connsiteX35" fmla="*/ 3078958 w 3217557"/>
                <a:gd name="connsiteY35" fmla="*/ 2077967 h 2654282"/>
                <a:gd name="connsiteX36" fmla="*/ 2505887 w 3217557"/>
                <a:gd name="connsiteY36" fmla="*/ 1713434 h 2654282"/>
                <a:gd name="connsiteX37" fmla="*/ 2886641 w 3217557"/>
                <a:gd name="connsiteY37" fmla="*/ 1713434 h 2654282"/>
                <a:gd name="connsiteX38" fmla="*/ 3217557 w 3217557"/>
                <a:gd name="connsiteY38" fmla="*/ 1382518 h 2654282"/>
                <a:gd name="connsiteX39" fmla="*/ 3217557 w 3217557"/>
                <a:gd name="connsiteY39" fmla="*/ 330916 h 2654282"/>
                <a:gd name="connsiteX40" fmla="*/ 2886641 w 3217557"/>
                <a:gd name="connsiteY40" fmla="*/ 0 h 265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17557" h="2654282">
                  <a:moveTo>
                    <a:pt x="1384251" y="661544"/>
                  </a:moveTo>
                  <a:cubicBezTo>
                    <a:pt x="1489083" y="661544"/>
                    <a:pt x="1574067" y="746528"/>
                    <a:pt x="1574067" y="851360"/>
                  </a:cubicBezTo>
                  <a:cubicBezTo>
                    <a:pt x="1574067" y="956192"/>
                    <a:pt x="1489083" y="1041176"/>
                    <a:pt x="1384251" y="1041176"/>
                  </a:cubicBezTo>
                  <a:cubicBezTo>
                    <a:pt x="1279419" y="1041176"/>
                    <a:pt x="1194435" y="956192"/>
                    <a:pt x="1194435" y="851360"/>
                  </a:cubicBezTo>
                  <a:cubicBezTo>
                    <a:pt x="1194435" y="746528"/>
                    <a:pt x="1279419" y="661544"/>
                    <a:pt x="1384251" y="661544"/>
                  </a:cubicBezTo>
                  <a:close/>
                  <a:moveTo>
                    <a:pt x="1993421" y="661544"/>
                  </a:moveTo>
                  <a:cubicBezTo>
                    <a:pt x="2098253" y="661544"/>
                    <a:pt x="2183237" y="746528"/>
                    <a:pt x="2183237" y="851360"/>
                  </a:cubicBezTo>
                  <a:cubicBezTo>
                    <a:pt x="2183237" y="956192"/>
                    <a:pt x="2098253" y="1041176"/>
                    <a:pt x="1993421" y="1041176"/>
                  </a:cubicBezTo>
                  <a:cubicBezTo>
                    <a:pt x="1888589" y="1041176"/>
                    <a:pt x="1803605" y="956192"/>
                    <a:pt x="1803605" y="851360"/>
                  </a:cubicBezTo>
                  <a:cubicBezTo>
                    <a:pt x="1803605" y="746528"/>
                    <a:pt x="1888589" y="661544"/>
                    <a:pt x="1993421" y="661544"/>
                  </a:cubicBezTo>
                  <a:close/>
                  <a:moveTo>
                    <a:pt x="2602591" y="661544"/>
                  </a:moveTo>
                  <a:cubicBezTo>
                    <a:pt x="2707423" y="661544"/>
                    <a:pt x="2792407" y="746528"/>
                    <a:pt x="2792407" y="851360"/>
                  </a:cubicBezTo>
                  <a:cubicBezTo>
                    <a:pt x="2792407" y="956192"/>
                    <a:pt x="2707423" y="1041176"/>
                    <a:pt x="2602591" y="1041176"/>
                  </a:cubicBezTo>
                  <a:cubicBezTo>
                    <a:pt x="2497759" y="1041176"/>
                    <a:pt x="2412775" y="956192"/>
                    <a:pt x="2412775" y="851360"/>
                  </a:cubicBezTo>
                  <a:cubicBezTo>
                    <a:pt x="2412775" y="746528"/>
                    <a:pt x="2497759" y="661544"/>
                    <a:pt x="2602591" y="661544"/>
                  </a:cubicBezTo>
                  <a:close/>
                  <a:moveTo>
                    <a:pt x="677114" y="569491"/>
                  </a:moveTo>
                  <a:lnTo>
                    <a:pt x="330916" y="569491"/>
                  </a:lnTo>
                  <a:cubicBezTo>
                    <a:pt x="148156" y="569491"/>
                    <a:pt x="0" y="717647"/>
                    <a:pt x="0" y="900407"/>
                  </a:cubicBezTo>
                  <a:lnTo>
                    <a:pt x="0" y="1952009"/>
                  </a:lnTo>
                  <a:cubicBezTo>
                    <a:pt x="0" y="2134769"/>
                    <a:pt x="148156" y="2282925"/>
                    <a:pt x="330916" y="2282925"/>
                  </a:cubicBezTo>
                  <a:lnTo>
                    <a:pt x="711670" y="2282925"/>
                  </a:lnTo>
                  <a:cubicBezTo>
                    <a:pt x="639726" y="2394386"/>
                    <a:pt x="647101" y="2475544"/>
                    <a:pt x="275077" y="2654282"/>
                  </a:cubicBezTo>
                  <a:cubicBezTo>
                    <a:pt x="900998" y="2583693"/>
                    <a:pt x="998412" y="2552618"/>
                    <a:pt x="1294529" y="2282925"/>
                  </a:cubicBezTo>
                  <a:lnTo>
                    <a:pt x="2117356" y="2282925"/>
                  </a:lnTo>
                  <a:cubicBezTo>
                    <a:pt x="2251554" y="2282925"/>
                    <a:pt x="2367095" y="2203043"/>
                    <a:pt x="2418395" y="2087951"/>
                  </a:cubicBezTo>
                  <a:cubicBezTo>
                    <a:pt x="2205538" y="2022975"/>
                    <a:pt x="2032941" y="1932583"/>
                    <a:pt x="1830857" y="1799347"/>
                  </a:cubicBezTo>
                  <a:lnTo>
                    <a:pt x="1008030" y="1799347"/>
                  </a:lnTo>
                  <a:cubicBezTo>
                    <a:pt x="825270" y="1799347"/>
                    <a:pt x="677114" y="1651191"/>
                    <a:pt x="677114" y="1468431"/>
                  </a:cubicBezTo>
                  <a:lnTo>
                    <a:pt x="677114" y="569491"/>
                  </a:lnTo>
                  <a:close/>
                  <a:moveTo>
                    <a:pt x="2886641" y="0"/>
                  </a:moveTo>
                  <a:lnTo>
                    <a:pt x="1100201" y="0"/>
                  </a:lnTo>
                  <a:cubicBezTo>
                    <a:pt x="917441" y="0"/>
                    <a:pt x="769285" y="148156"/>
                    <a:pt x="769285" y="330916"/>
                  </a:cubicBezTo>
                  <a:lnTo>
                    <a:pt x="769285" y="1382518"/>
                  </a:lnTo>
                  <a:cubicBezTo>
                    <a:pt x="769285" y="1565278"/>
                    <a:pt x="917441" y="1713434"/>
                    <a:pt x="1100201" y="1713434"/>
                  </a:cubicBezTo>
                  <a:lnTo>
                    <a:pt x="1923028" y="1713434"/>
                  </a:lnTo>
                  <a:cubicBezTo>
                    <a:pt x="2301032" y="1962656"/>
                    <a:pt x="2453037" y="2007378"/>
                    <a:pt x="3078958" y="2077967"/>
                  </a:cubicBezTo>
                  <a:cubicBezTo>
                    <a:pt x="2713759" y="1878758"/>
                    <a:pt x="2673367" y="1899957"/>
                    <a:pt x="2505887" y="1713434"/>
                  </a:cubicBezTo>
                  <a:lnTo>
                    <a:pt x="2886641" y="1713434"/>
                  </a:lnTo>
                  <a:cubicBezTo>
                    <a:pt x="3069401" y="1713434"/>
                    <a:pt x="3217557" y="1565278"/>
                    <a:pt x="3217557" y="1382518"/>
                  </a:cubicBezTo>
                  <a:lnTo>
                    <a:pt x="3217557" y="330916"/>
                  </a:lnTo>
                  <a:cubicBezTo>
                    <a:pt x="3217557" y="148156"/>
                    <a:pt x="3069401" y="0"/>
                    <a:pt x="2886641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1" name="Rectangle 9">
              <a:extLst>
                <a:ext uri="{FF2B5EF4-FFF2-40B4-BE49-F238E27FC236}">
                  <a16:creationId xmlns:a16="http://schemas.microsoft.com/office/drawing/2014/main" xmlns="" id="{5202BCF8-03D5-4484-8283-683B1C57CDE6}"/>
                </a:ext>
              </a:extLst>
            </p:cNvPr>
            <p:cNvSpPr/>
            <p:nvPr/>
          </p:nvSpPr>
          <p:spPr>
            <a:xfrm>
              <a:off x="6945502" y="3704545"/>
              <a:ext cx="339946" cy="318220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2" name="Parallelogram 30">
              <a:extLst>
                <a:ext uri="{FF2B5EF4-FFF2-40B4-BE49-F238E27FC236}">
                  <a16:creationId xmlns:a16="http://schemas.microsoft.com/office/drawing/2014/main" xmlns="" id="{E6A8E0C1-4E65-4C8D-AAE2-EE787010D6A6}"/>
                </a:ext>
              </a:extLst>
            </p:cNvPr>
            <p:cNvSpPr/>
            <p:nvPr/>
          </p:nvSpPr>
          <p:spPr>
            <a:xfrm flipH="1">
              <a:off x="7067546" y="4041564"/>
              <a:ext cx="331980" cy="332801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xmlns="" id="{4F1DD688-3D6B-4224-9545-997B874F0C90}"/>
              </a:ext>
            </a:extLst>
          </p:cNvPr>
          <p:cNvGrpSpPr/>
          <p:nvPr/>
        </p:nvGrpSpPr>
        <p:grpSpPr>
          <a:xfrm>
            <a:off x="7276880" y="1844780"/>
            <a:ext cx="5326930" cy="3730537"/>
            <a:chOff x="5174578" y="2407953"/>
            <a:chExt cx="4840810" cy="3390099"/>
          </a:xfrm>
        </p:grpSpPr>
        <p:sp>
          <p:nvSpPr>
            <p:cNvPr id="74" name="Rectangle 38">
              <a:extLst>
                <a:ext uri="{FF2B5EF4-FFF2-40B4-BE49-F238E27FC236}">
                  <a16:creationId xmlns:a16="http://schemas.microsoft.com/office/drawing/2014/main" xmlns="" id="{FAA1D54F-3C6C-4699-8262-906B189D5126}"/>
                </a:ext>
              </a:extLst>
            </p:cNvPr>
            <p:cNvSpPr/>
            <p:nvPr/>
          </p:nvSpPr>
          <p:spPr>
            <a:xfrm rot="7746126">
              <a:off x="8647144" y="4429808"/>
              <a:ext cx="282916" cy="2453572"/>
            </a:xfrm>
            <a:custGeom>
              <a:avLst/>
              <a:gdLst>
                <a:gd name="connsiteX0" fmla="*/ 0 w 281140"/>
                <a:gd name="connsiteY0" fmla="*/ 2317881 h 2317883"/>
                <a:gd name="connsiteX1" fmla="*/ 5890 w 281140"/>
                <a:gd name="connsiteY1" fmla="*/ 162918 h 2317883"/>
                <a:gd name="connsiteX2" fmla="*/ 158242 w 281140"/>
                <a:gd name="connsiteY2" fmla="*/ 0 h 2317883"/>
                <a:gd name="connsiteX3" fmla="*/ 281140 w 281140"/>
                <a:gd name="connsiteY3" fmla="*/ 106275 h 2317883"/>
                <a:gd name="connsiteX4" fmla="*/ 281140 w 281140"/>
                <a:gd name="connsiteY4" fmla="*/ 2317883 h 2317883"/>
                <a:gd name="connsiteX5" fmla="*/ 0 w 281140"/>
                <a:gd name="connsiteY5" fmla="*/ 2317881 h 2317883"/>
                <a:gd name="connsiteX0" fmla="*/ 0 w 281140"/>
                <a:gd name="connsiteY0" fmla="*/ 2302794 h 2302796"/>
                <a:gd name="connsiteX1" fmla="*/ 5890 w 281140"/>
                <a:gd name="connsiteY1" fmla="*/ 147831 h 2302796"/>
                <a:gd name="connsiteX2" fmla="*/ 162025 w 281140"/>
                <a:gd name="connsiteY2" fmla="*/ 0 h 2302796"/>
                <a:gd name="connsiteX3" fmla="*/ 281140 w 281140"/>
                <a:gd name="connsiteY3" fmla="*/ 91188 h 2302796"/>
                <a:gd name="connsiteX4" fmla="*/ 281140 w 281140"/>
                <a:gd name="connsiteY4" fmla="*/ 2302796 h 2302796"/>
                <a:gd name="connsiteX5" fmla="*/ 0 w 281140"/>
                <a:gd name="connsiteY5" fmla="*/ 2302794 h 2302796"/>
                <a:gd name="connsiteX0" fmla="*/ 0 w 281140"/>
                <a:gd name="connsiteY0" fmla="*/ 2294398 h 2294400"/>
                <a:gd name="connsiteX1" fmla="*/ 5890 w 281140"/>
                <a:gd name="connsiteY1" fmla="*/ 139435 h 2294400"/>
                <a:gd name="connsiteX2" fmla="*/ 167772 w 281140"/>
                <a:gd name="connsiteY2" fmla="*/ 0 h 2294400"/>
                <a:gd name="connsiteX3" fmla="*/ 281140 w 281140"/>
                <a:gd name="connsiteY3" fmla="*/ 82792 h 2294400"/>
                <a:gd name="connsiteX4" fmla="*/ 281140 w 281140"/>
                <a:gd name="connsiteY4" fmla="*/ 2294400 h 2294400"/>
                <a:gd name="connsiteX5" fmla="*/ 0 w 281140"/>
                <a:gd name="connsiteY5" fmla="*/ 2294398 h 2294400"/>
                <a:gd name="connsiteX0" fmla="*/ 0 w 281140"/>
                <a:gd name="connsiteY0" fmla="*/ 2297807 h 2297809"/>
                <a:gd name="connsiteX1" fmla="*/ 5890 w 281140"/>
                <a:gd name="connsiteY1" fmla="*/ 142844 h 2297809"/>
                <a:gd name="connsiteX2" fmla="*/ 152352 w 281140"/>
                <a:gd name="connsiteY2" fmla="*/ 0 h 2297809"/>
                <a:gd name="connsiteX3" fmla="*/ 281140 w 281140"/>
                <a:gd name="connsiteY3" fmla="*/ 86201 h 2297809"/>
                <a:gd name="connsiteX4" fmla="*/ 281140 w 281140"/>
                <a:gd name="connsiteY4" fmla="*/ 2297809 h 2297809"/>
                <a:gd name="connsiteX5" fmla="*/ 0 w 281140"/>
                <a:gd name="connsiteY5" fmla="*/ 2297807 h 2297809"/>
                <a:gd name="connsiteX0" fmla="*/ 0 w 281140"/>
                <a:gd name="connsiteY0" fmla="*/ 2211606 h 2211608"/>
                <a:gd name="connsiteX1" fmla="*/ 5890 w 281140"/>
                <a:gd name="connsiteY1" fmla="*/ 56643 h 2211608"/>
                <a:gd name="connsiteX2" fmla="*/ 281140 w 281140"/>
                <a:gd name="connsiteY2" fmla="*/ 0 h 2211608"/>
                <a:gd name="connsiteX3" fmla="*/ 281140 w 281140"/>
                <a:gd name="connsiteY3" fmla="*/ 2211608 h 2211608"/>
                <a:gd name="connsiteX4" fmla="*/ 0 w 281140"/>
                <a:gd name="connsiteY4" fmla="*/ 2211606 h 2211608"/>
                <a:gd name="connsiteX0" fmla="*/ 1777 w 282917"/>
                <a:gd name="connsiteY0" fmla="*/ 2211606 h 2211608"/>
                <a:gd name="connsiteX1" fmla="*/ 447 w 282917"/>
                <a:gd name="connsiteY1" fmla="*/ 431030 h 2211608"/>
                <a:gd name="connsiteX2" fmla="*/ 282917 w 282917"/>
                <a:gd name="connsiteY2" fmla="*/ 0 h 2211608"/>
                <a:gd name="connsiteX3" fmla="*/ 282917 w 282917"/>
                <a:gd name="connsiteY3" fmla="*/ 2211608 h 2211608"/>
                <a:gd name="connsiteX4" fmla="*/ 1777 w 282917"/>
                <a:gd name="connsiteY4" fmla="*/ 2211606 h 2211608"/>
                <a:gd name="connsiteX0" fmla="*/ 1777 w 282917"/>
                <a:gd name="connsiteY0" fmla="*/ 1957273 h 1957275"/>
                <a:gd name="connsiteX1" fmla="*/ 447 w 282917"/>
                <a:gd name="connsiteY1" fmla="*/ 176697 h 1957275"/>
                <a:gd name="connsiteX2" fmla="*/ 266318 w 282917"/>
                <a:gd name="connsiteY2" fmla="*/ 0 h 1957275"/>
                <a:gd name="connsiteX3" fmla="*/ 282917 w 282917"/>
                <a:gd name="connsiteY3" fmla="*/ 1957275 h 1957275"/>
                <a:gd name="connsiteX4" fmla="*/ 1777 w 282917"/>
                <a:gd name="connsiteY4" fmla="*/ 1957273 h 19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17" h="1957275">
                  <a:moveTo>
                    <a:pt x="1777" y="1957273"/>
                  </a:moveTo>
                  <a:cubicBezTo>
                    <a:pt x="3740" y="1238952"/>
                    <a:pt x="-1516" y="895018"/>
                    <a:pt x="447" y="176697"/>
                  </a:cubicBezTo>
                  <a:lnTo>
                    <a:pt x="266318" y="0"/>
                  </a:lnTo>
                  <a:lnTo>
                    <a:pt x="282917" y="1957275"/>
                  </a:lnTo>
                  <a:lnTo>
                    <a:pt x="1777" y="19572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5" name="Donut 48">
              <a:extLst>
                <a:ext uri="{FF2B5EF4-FFF2-40B4-BE49-F238E27FC236}">
                  <a16:creationId xmlns:a16="http://schemas.microsoft.com/office/drawing/2014/main" xmlns="" id="{71EBD7EE-6398-4EDB-9A20-E32926880488}"/>
                </a:ext>
              </a:extLst>
            </p:cNvPr>
            <p:cNvSpPr/>
            <p:nvPr/>
          </p:nvSpPr>
          <p:spPr>
            <a:xfrm>
              <a:off x="5174578" y="2407953"/>
              <a:ext cx="2840760" cy="2840760"/>
            </a:xfrm>
            <a:prstGeom prst="donut">
              <a:avLst>
                <a:gd name="adj" fmla="val 366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76" name="Round Same Side Corner Rectangle 49">
              <a:extLst>
                <a:ext uri="{FF2B5EF4-FFF2-40B4-BE49-F238E27FC236}">
                  <a16:creationId xmlns:a16="http://schemas.microsoft.com/office/drawing/2014/main" xmlns="" id="{2BB6F33C-BBBD-4226-B37E-FC4DE04C033D}"/>
                </a:ext>
              </a:extLst>
            </p:cNvPr>
            <p:cNvSpPr/>
            <p:nvPr/>
          </p:nvSpPr>
          <p:spPr>
            <a:xfrm rot="7735350">
              <a:off x="7527158" y="4670169"/>
              <a:ext cx="457200" cy="281857"/>
            </a:xfrm>
            <a:prstGeom prst="round2SameRect">
              <a:avLst>
                <a:gd name="adj1" fmla="val 31004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pic>
        <p:nvPicPr>
          <p:cNvPr id="90" name="Graphic 89">
            <a:extLst>
              <a:ext uri="{FF2B5EF4-FFF2-40B4-BE49-F238E27FC236}">
                <a16:creationId xmlns:a16="http://schemas.microsoft.com/office/drawing/2014/main" xmlns="" id="{DC27888A-1B0E-4B02-A63C-647BA1D14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8990" y="2736317"/>
            <a:ext cx="1595010" cy="116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2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B306F60D-6968-4BBA-9991-7F8CDDE50EB0}"/>
              </a:ext>
            </a:extLst>
          </p:cNvPr>
          <p:cNvSpPr/>
          <p:nvPr/>
        </p:nvSpPr>
        <p:spPr>
          <a:xfrm rot="16200000">
            <a:off x="5160474" y="-241428"/>
            <a:ext cx="1871053" cy="1219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687CC19E-67E3-4577-A6F4-1EFBC32E307E}"/>
              </a:ext>
            </a:extLst>
          </p:cNvPr>
          <p:cNvSpPr/>
          <p:nvPr/>
        </p:nvSpPr>
        <p:spPr>
          <a:xfrm>
            <a:off x="4199711" y="5302304"/>
            <a:ext cx="671669" cy="671669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8250E736-2DBC-4205-8651-48A65E99BE31}"/>
              </a:ext>
            </a:extLst>
          </p:cNvPr>
          <p:cNvSpPr txBox="1"/>
          <p:nvPr/>
        </p:nvSpPr>
        <p:spPr>
          <a:xfrm>
            <a:off x="3758904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551C9FC9-1CEA-485B-A538-A7A01FC4E7F1}"/>
              </a:ext>
            </a:extLst>
          </p:cNvPr>
          <p:cNvSpPr/>
          <p:nvPr/>
        </p:nvSpPr>
        <p:spPr>
          <a:xfrm rot="16200000">
            <a:off x="5699962" y="-1548348"/>
            <a:ext cx="792088" cy="121920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96D4120D-CED2-4A23-AE5C-77D5C492202B}"/>
              </a:ext>
            </a:extLst>
          </p:cNvPr>
          <p:cNvSpPr txBox="1"/>
          <p:nvPr/>
        </p:nvSpPr>
        <p:spPr>
          <a:xfrm>
            <a:off x="3628635" y="1465426"/>
            <a:ext cx="787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86295E99-43BC-4B44-877C-589B41F3C283}"/>
              </a:ext>
            </a:extLst>
          </p:cNvPr>
          <p:cNvGrpSpPr/>
          <p:nvPr/>
        </p:nvGrpSpPr>
        <p:grpSpPr>
          <a:xfrm>
            <a:off x="3628634" y="2099249"/>
            <a:ext cx="7874518" cy="941219"/>
            <a:chOff x="4716017" y="2486040"/>
            <a:chExt cx="4176463" cy="94121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2B7C61B5-1C38-49FE-92AC-6DEB9AEC8F91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Example Text : Get a modern PowerPoint  Presentation that is beautifully designed. I hope and I believe that this Template will your Time, Money and Reputation. Easy to change colors, photos and Text. You can simply impress your audience and add a unique zing and appeal to your Presentations.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3CCB95CE-31C6-4AAB-9A1E-8108A7848F1D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accent4"/>
                  </a:solidFill>
                  <a:cs typeface="Arial" pitchFamily="34" charset="0"/>
                </a:rPr>
                <a:t>Contents Title</a:t>
              </a:r>
              <a:endParaRPr lang="ko-KR" altLang="en-US" sz="1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A83406BD-6679-4CB4-BCDC-9593DC6F7B69}"/>
              </a:ext>
            </a:extLst>
          </p:cNvPr>
          <p:cNvGrpSpPr/>
          <p:nvPr/>
        </p:nvGrpSpPr>
        <p:grpSpPr>
          <a:xfrm>
            <a:off x="3711532" y="4279196"/>
            <a:ext cx="7791616" cy="553998"/>
            <a:chOff x="3501010" y="4052101"/>
            <a:chExt cx="7791616" cy="55399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2A271E8B-2BBF-45A2-AA82-3F79A035E098}"/>
                </a:ext>
              </a:extLst>
            </p:cNvPr>
            <p:cNvSpPr txBox="1"/>
            <p:nvPr/>
          </p:nvSpPr>
          <p:spPr>
            <a:xfrm>
              <a:off x="5436095" y="4098268"/>
              <a:ext cx="585653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464F4C85-AB9A-4CD1-AFCB-DF505CE13F03}"/>
                </a:ext>
              </a:extLst>
            </p:cNvPr>
            <p:cNvSpPr txBox="1"/>
            <p:nvPr/>
          </p:nvSpPr>
          <p:spPr>
            <a:xfrm>
              <a:off x="3501010" y="4052101"/>
              <a:ext cx="1841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$62,000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7001C2EB-0283-49EE-A813-9CDA8ECE7D74}"/>
              </a:ext>
            </a:extLst>
          </p:cNvPr>
          <p:cNvSpPr txBox="1"/>
          <p:nvPr/>
        </p:nvSpPr>
        <p:spPr>
          <a:xfrm>
            <a:off x="3628634" y="3114215"/>
            <a:ext cx="7829807" cy="894732"/>
          </a:xfrm>
          <a:prstGeom prst="rect">
            <a:avLst/>
          </a:prstGeom>
          <a:solidFill>
            <a:schemeClr val="bg1"/>
          </a:solidFill>
        </p:spPr>
        <p:txBody>
          <a:bodyPr wrap="square" numCol="1" rtlCol="0">
            <a:spAutoFit/>
          </a:bodyPr>
          <a:lstStyle/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  <a:p>
            <a:pPr marL="171459" indent="-171459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 hope and I believe that this Template will your Time.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xmlns="" id="{66FA2F95-9FB2-463C-831A-AD77423095D2}"/>
              </a:ext>
            </a:extLst>
          </p:cNvPr>
          <p:cNvSpPr/>
          <p:nvPr/>
        </p:nvSpPr>
        <p:spPr>
          <a:xfrm>
            <a:off x="7206932" y="5303927"/>
            <a:ext cx="671669" cy="671669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71B7D466-0014-49CE-B8D1-338EBAF21D37}"/>
              </a:ext>
            </a:extLst>
          </p:cNvPr>
          <p:cNvSpPr txBox="1"/>
          <p:nvPr/>
        </p:nvSpPr>
        <p:spPr>
          <a:xfrm>
            <a:off x="676612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32BFCC64-4F69-4B61-9B34-0483B2717D60}"/>
              </a:ext>
            </a:extLst>
          </p:cNvPr>
          <p:cNvSpPr/>
          <p:nvPr/>
        </p:nvSpPr>
        <p:spPr>
          <a:xfrm>
            <a:off x="10214153" y="5302304"/>
            <a:ext cx="671669" cy="671669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3322C109-914A-4F0C-A5B9-62E227E19472}"/>
              </a:ext>
            </a:extLst>
          </p:cNvPr>
          <p:cNvSpPr txBox="1"/>
          <p:nvPr/>
        </p:nvSpPr>
        <p:spPr>
          <a:xfrm>
            <a:off x="977334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1" name="Rounded Rectangle 2">
            <a:extLst>
              <a:ext uri="{FF2B5EF4-FFF2-40B4-BE49-F238E27FC236}">
                <a16:creationId xmlns:a16="http://schemas.microsoft.com/office/drawing/2014/main" xmlns="" id="{0736BEC4-A18D-47C7-B302-179769C1D49C}"/>
              </a:ext>
            </a:extLst>
          </p:cNvPr>
          <p:cNvSpPr/>
          <p:nvPr/>
        </p:nvSpPr>
        <p:spPr>
          <a:xfrm>
            <a:off x="7370099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3160999" y="1374274"/>
                </a:moveTo>
                <a:cubicBezTo>
                  <a:pt x="3161390" y="1371268"/>
                  <a:pt x="3160138" y="1380887"/>
                  <a:pt x="3155132" y="1419362"/>
                </a:cubicBezTo>
                <a:cubicBezTo>
                  <a:pt x="3155132" y="1419362"/>
                  <a:pt x="3155131" y="1419362"/>
                  <a:pt x="3155131" y="1419362"/>
                </a:cubicBezTo>
                <a:cubicBezTo>
                  <a:pt x="3155133" y="1419346"/>
                  <a:pt x="3160347" y="1379282"/>
                  <a:pt x="3160999" y="1374274"/>
                </a:cubicBezTo>
                <a:close/>
                <a:moveTo>
                  <a:pt x="2538382" y="802616"/>
                </a:moveTo>
                <a:cubicBezTo>
                  <a:pt x="2197761" y="802616"/>
                  <a:pt x="1921633" y="1078744"/>
                  <a:pt x="1921633" y="1419365"/>
                </a:cubicBezTo>
                <a:cubicBezTo>
                  <a:pt x="1921633" y="1471638"/>
                  <a:pt x="1928136" y="1522392"/>
                  <a:pt x="1942445" y="1570340"/>
                </a:cubicBezTo>
                <a:cubicBezTo>
                  <a:pt x="1547199" y="1510736"/>
                  <a:pt x="1173928" y="1425572"/>
                  <a:pt x="752016" y="931012"/>
                </a:cubicBezTo>
                <a:cubicBezTo>
                  <a:pt x="555558" y="1323929"/>
                  <a:pt x="701457" y="1569504"/>
                  <a:pt x="934030" y="1745738"/>
                </a:cubicBezTo>
                <a:cubicBezTo>
                  <a:pt x="832912" y="1726959"/>
                  <a:pt x="757794" y="1716846"/>
                  <a:pt x="665343" y="1650397"/>
                </a:cubicBezTo>
                <a:cubicBezTo>
                  <a:pt x="692788" y="2037537"/>
                  <a:pt x="906583" y="2177657"/>
                  <a:pt x="1111709" y="2257108"/>
                </a:cubicBezTo>
                <a:cubicBezTo>
                  <a:pt x="1029370" y="2275887"/>
                  <a:pt x="986032" y="2268664"/>
                  <a:pt x="856023" y="2244108"/>
                </a:cubicBezTo>
                <a:cubicBezTo>
                  <a:pt x="968698" y="2582132"/>
                  <a:pt x="1241718" y="2664472"/>
                  <a:pt x="1402064" y="2660137"/>
                </a:cubicBezTo>
                <a:cubicBezTo>
                  <a:pt x="1212828" y="2802425"/>
                  <a:pt x="1063318" y="2869598"/>
                  <a:pt x="552668" y="2902822"/>
                </a:cubicBezTo>
                <a:cubicBezTo>
                  <a:pt x="978087" y="3213400"/>
                  <a:pt x="1650526" y="3189564"/>
                  <a:pt x="1978439" y="3093502"/>
                </a:cubicBezTo>
                <a:cubicBezTo>
                  <a:pt x="2679046" y="2850818"/>
                  <a:pt x="2894283" y="2547463"/>
                  <a:pt x="3053184" y="2031759"/>
                </a:cubicBezTo>
                <a:cubicBezTo>
                  <a:pt x="3132291" y="1592391"/>
                  <a:pt x="3116471" y="1716445"/>
                  <a:pt x="3155131" y="1419365"/>
                </a:cubicBezTo>
                <a:cubicBezTo>
                  <a:pt x="3155131" y="1419364"/>
                  <a:pt x="3155132" y="1419363"/>
                  <a:pt x="3155132" y="1419362"/>
                </a:cubicBezTo>
                <a:cubicBezTo>
                  <a:pt x="3257477" y="1315095"/>
                  <a:pt x="3372036" y="1223751"/>
                  <a:pt x="3407333" y="1117847"/>
                </a:cubicBezTo>
                <a:cubicBezTo>
                  <a:pt x="3307709" y="1140260"/>
                  <a:pt x="3221086" y="1197342"/>
                  <a:pt x="3108461" y="1185086"/>
                </a:cubicBezTo>
                <a:cubicBezTo>
                  <a:pt x="3188365" y="1141325"/>
                  <a:pt x="3284860" y="1028153"/>
                  <a:pt x="3334650" y="883134"/>
                </a:cubicBezTo>
                <a:cubicBezTo>
                  <a:pt x="3225580" y="952795"/>
                  <a:pt x="3152155" y="998691"/>
                  <a:pt x="2995677" y="1008938"/>
                </a:cubicBezTo>
                <a:cubicBezTo>
                  <a:pt x="2884471" y="881691"/>
                  <a:pt x="2720661" y="802616"/>
                  <a:pt x="2538382" y="80261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2" name="Rounded Rectangle 3">
            <a:extLst>
              <a:ext uri="{FF2B5EF4-FFF2-40B4-BE49-F238E27FC236}">
                <a16:creationId xmlns:a16="http://schemas.microsoft.com/office/drawing/2014/main" xmlns="" id="{AC3564ED-A43D-497B-9E27-D89D9CEB9032}"/>
              </a:ext>
            </a:extLst>
          </p:cNvPr>
          <p:cNvSpPr/>
          <p:nvPr/>
        </p:nvSpPr>
        <p:spPr>
          <a:xfrm>
            <a:off x="4378333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48643" y="674567"/>
                  <a:pt x="3369037" y="759137"/>
                </a:cubicBezTo>
                <a:cubicBezTo>
                  <a:pt x="3391941" y="611142"/>
                  <a:pt x="3398988" y="447290"/>
                  <a:pt x="3443034" y="304580"/>
                </a:cubicBezTo>
                <a:cubicBezTo>
                  <a:pt x="3382140" y="251394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3" name="Rounded Rectangle 1">
            <a:extLst>
              <a:ext uri="{FF2B5EF4-FFF2-40B4-BE49-F238E27FC236}">
                <a16:creationId xmlns:a16="http://schemas.microsoft.com/office/drawing/2014/main" xmlns="" id="{E42FD031-816F-4CAF-A7C2-0AEC435C8E9A}"/>
              </a:ext>
            </a:extLst>
          </p:cNvPr>
          <p:cNvSpPr/>
          <p:nvPr/>
        </p:nvSpPr>
        <p:spPr>
          <a:xfrm>
            <a:off x="10381976" y="5466967"/>
            <a:ext cx="361495" cy="361495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353873" y="744319"/>
                </a:moveTo>
                <a:cubicBezTo>
                  <a:pt x="1178332" y="744319"/>
                  <a:pt x="1087406" y="796788"/>
                  <a:pt x="1036028" y="1062163"/>
                </a:cubicBezTo>
                <a:lnTo>
                  <a:pt x="1045607" y="2336569"/>
                </a:lnTo>
                <a:cubicBezTo>
                  <a:pt x="1103001" y="2818885"/>
                  <a:pt x="1426013" y="3108291"/>
                  <a:pt x="1837234" y="3193792"/>
                </a:cubicBezTo>
                <a:cubicBezTo>
                  <a:pt x="1872334" y="3208215"/>
                  <a:pt x="1910797" y="3215681"/>
                  <a:pt x="1951004" y="3215681"/>
                </a:cubicBezTo>
                <a:lnTo>
                  <a:pt x="2606128" y="3215681"/>
                </a:lnTo>
                <a:cubicBezTo>
                  <a:pt x="2781668" y="3215681"/>
                  <a:pt x="2923972" y="3073377"/>
                  <a:pt x="2923972" y="2897837"/>
                </a:cubicBezTo>
                <a:cubicBezTo>
                  <a:pt x="2923972" y="2722297"/>
                  <a:pt x="2781668" y="2579993"/>
                  <a:pt x="2606128" y="2579993"/>
                </a:cubicBezTo>
                <a:lnTo>
                  <a:pt x="1988542" y="2579993"/>
                </a:lnTo>
                <a:cubicBezTo>
                  <a:pt x="1825168" y="2556513"/>
                  <a:pt x="1683745" y="2426764"/>
                  <a:pt x="1671717" y="2258106"/>
                </a:cubicBezTo>
                <a:lnTo>
                  <a:pt x="1671717" y="1984920"/>
                </a:lnTo>
                <a:lnTo>
                  <a:pt x="2606125" y="1984920"/>
                </a:lnTo>
                <a:cubicBezTo>
                  <a:pt x="2781665" y="1984920"/>
                  <a:pt x="2923969" y="1842616"/>
                  <a:pt x="2923969" y="1667076"/>
                </a:cubicBezTo>
                <a:cubicBezTo>
                  <a:pt x="2923969" y="1491536"/>
                  <a:pt x="2781665" y="1349232"/>
                  <a:pt x="2606125" y="1349232"/>
                </a:cubicBezTo>
                <a:lnTo>
                  <a:pt x="1671717" y="1349232"/>
                </a:lnTo>
                <a:lnTo>
                  <a:pt x="1671717" y="1062163"/>
                </a:lnTo>
                <a:cubicBezTo>
                  <a:pt x="1671717" y="886623"/>
                  <a:pt x="1529413" y="744319"/>
                  <a:pt x="1353873" y="744319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0F548D92-8AA2-4E26-AD16-5AEDAE081C14}"/>
              </a:ext>
            </a:extLst>
          </p:cNvPr>
          <p:cNvGrpSpPr/>
          <p:nvPr/>
        </p:nvGrpSpPr>
        <p:grpSpPr>
          <a:xfrm>
            <a:off x="744614" y="860113"/>
            <a:ext cx="2233417" cy="5658378"/>
            <a:chOff x="8501432" y="77155"/>
            <a:chExt cx="2685350" cy="6803354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2B9CF58C-746A-4030-A39A-9D5AFACF4912}"/>
                </a:ext>
              </a:extLst>
            </p:cNvPr>
            <p:cNvSpPr/>
            <p:nvPr/>
          </p:nvSpPr>
          <p:spPr>
            <a:xfrm>
              <a:off x="9594444" y="6200794"/>
              <a:ext cx="1005942" cy="467880"/>
            </a:xfrm>
            <a:custGeom>
              <a:avLst/>
              <a:gdLst>
                <a:gd name="connsiteX0" fmla="*/ 46881 w 1005941"/>
                <a:gd name="connsiteY0" fmla="*/ 266526 h 467879"/>
                <a:gd name="connsiteX1" fmla="*/ 46881 w 1005941"/>
                <a:gd name="connsiteY1" fmla="*/ 175289 h 467879"/>
                <a:gd name="connsiteX2" fmla="*/ 67935 w 1005941"/>
                <a:gd name="connsiteY2" fmla="*/ 107447 h 467879"/>
                <a:gd name="connsiteX3" fmla="*/ 355681 w 1005941"/>
                <a:gd name="connsiteY3" fmla="*/ 105107 h 467879"/>
                <a:gd name="connsiteX4" fmla="*/ 472651 w 1005941"/>
                <a:gd name="connsiteY4" fmla="*/ 44283 h 467879"/>
                <a:gd name="connsiteX5" fmla="*/ 507742 w 1005941"/>
                <a:gd name="connsiteY5" fmla="*/ 72356 h 467879"/>
                <a:gd name="connsiteX6" fmla="*/ 739343 w 1005941"/>
                <a:gd name="connsiteY6" fmla="*/ 247811 h 467879"/>
                <a:gd name="connsiteX7" fmla="*/ 790810 w 1005941"/>
                <a:gd name="connsiteY7" fmla="*/ 259508 h 467879"/>
                <a:gd name="connsiteX8" fmla="*/ 917137 w 1005941"/>
                <a:gd name="connsiteY8" fmla="*/ 273545 h 467879"/>
                <a:gd name="connsiteX9" fmla="*/ 973283 w 1005941"/>
                <a:gd name="connsiteY9" fmla="*/ 329690 h 467879"/>
                <a:gd name="connsiteX10" fmla="*/ 926495 w 1005941"/>
                <a:gd name="connsiteY10" fmla="*/ 392854 h 467879"/>
                <a:gd name="connsiteX11" fmla="*/ 470312 w 1005941"/>
                <a:gd name="connsiteY11" fmla="*/ 392854 h 467879"/>
                <a:gd name="connsiteX12" fmla="*/ 320590 w 1005941"/>
                <a:gd name="connsiteY12" fmla="*/ 376478 h 467879"/>
                <a:gd name="connsiteX13" fmla="*/ 96008 w 1005941"/>
                <a:gd name="connsiteY13" fmla="*/ 362441 h 467879"/>
                <a:gd name="connsiteX14" fmla="*/ 46881 w 1005941"/>
                <a:gd name="connsiteY14" fmla="*/ 296938 h 467879"/>
                <a:gd name="connsiteX15" fmla="*/ 46881 w 1005941"/>
                <a:gd name="connsiteY15" fmla="*/ 266526 h 46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5941" h="467879">
                  <a:moveTo>
                    <a:pt x="46881" y="266526"/>
                  </a:moveTo>
                  <a:cubicBezTo>
                    <a:pt x="44541" y="236114"/>
                    <a:pt x="44541" y="208041"/>
                    <a:pt x="46881" y="175289"/>
                  </a:cubicBezTo>
                  <a:cubicBezTo>
                    <a:pt x="53899" y="151895"/>
                    <a:pt x="60917" y="130841"/>
                    <a:pt x="67935" y="107447"/>
                  </a:cubicBezTo>
                  <a:cubicBezTo>
                    <a:pt x="163851" y="107447"/>
                    <a:pt x="259766" y="112126"/>
                    <a:pt x="355681" y="105107"/>
                  </a:cubicBezTo>
                  <a:cubicBezTo>
                    <a:pt x="402469" y="100429"/>
                    <a:pt x="442239" y="79374"/>
                    <a:pt x="472651" y="44283"/>
                  </a:cubicBezTo>
                  <a:cubicBezTo>
                    <a:pt x="498385" y="37265"/>
                    <a:pt x="498385" y="60659"/>
                    <a:pt x="507742" y="72356"/>
                  </a:cubicBezTo>
                  <a:cubicBezTo>
                    <a:pt x="568567" y="154235"/>
                    <a:pt x="624712" y="215060"/>
                    <a:pt x="739343" y="247811"/>
                  </a:cubicBezTo>
                  <a:cubicBezTo>
                    <a:pt x="751040" y="252490"/>
                    <a:pt x="776773" y="259508"/>
                    <a:pt x="790810" y="259508"/>
                  </a:cubicBezTo>
                  <a:cubicBezTo>
                    <a:pt x="835258" y="266526"/>
                    <a:pt x="868010" y="271205"/>
                    <a:pt x="917137" y="273545"/>
                  </a:cubicBezTo>
                  <a:cubicBezTo>
                    <a:pt x="959246" y="280562"/>
                    <a:pt x="970943" y="296938"/>
                    <a:pt x="973283" y="329690"/>
                  </a:cubicBezTo>
                  <a:cubicBezTo>
                    <a:pt x="977962" y="364781"/>
                    <a:pt x="956907" y="383496"/>
                    <a:pt x="926495" y="392854"/>
                  </a:cubicBezTo>
                  <a:cubicBezTo>
                    <a:pt x="776773" y="448999"/>
                    <a:pt x="617694" y="460696"/>
                    <a:pt x="470312" y="392854"/>
                  </a:cubicBezTo>
                  <a:cubicBezTo>
                    <a:pt x="421185" y="369460"/>
                    <a:pt x="376736" y="367120"/>
                    <a:pt x="320590" y="376478"/>
                  </a:cubicBezTo>
                  <a:cubicBezTo>
                    <a:pt x="219996" y="395193"/>
                    <a:pt x="173208" y="378817"/>
                    <a:pt x="96008" y="362441"/>
                  </a:cubicBezTo>
                  <a:cubicBezTo>
                    <a:pt x="58578" y="355423"/>
                    <a:pt x="32844" y="336708"/>
                    <a:pt x="46881" y="296938"/>
                  </a:cubicBezTo>
                  <a:cubicBezTo>
                    <a:pt x="51559" y="287581"/>
                    <a:pt x="46881" y="287581"/>
                    <a:pt x="46881" y="2665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C1420B93-7B68-4C4D-AD07-7E586A5542A4}"/>
                </a:ext>
              </a:extLst>
            </p:cNvPr>
            <p:cNvSpPr/>
            <p:nvPr/>
          </p:nvSpPr>
          <p:spPr>
            <a:xfrm>
              <a:off x="9061971" y="6285779"/>
              <a:ext cx="444486" cy="584850"/>
            </a:xfrm>
            <a:custGeom>
              <a:avLst/>
              <a:gdLst>
                <a:gd name="connsiteX0" fmla="*/ 102117 w 444485"/>
                <a:gd name="connsiteY0" fmla="*/ 247044 h 584849"/>
                <a:gd name="connsiteX1" fmla="*/ 111474 w 444485"/>
                <a:gd name="connsiteY1" fmla="*/ 76268 h 584849"/>
                <a:gd name="connsiteX2" fmla="*/ 319681 w 444485"/>
                <a:gd name="connsiteY2" fmla="*/ 43516 h 584849"/>
                <a:gd name="connsiteX3" fmla="*/ 382844 w 444485"/>
                <a:gd name="connsiteY3" fmla="*/ 55213 h 584849"/>
                <a:gd name="connsiteX4" fmla="*/ 392202 w 444485"/>
                <a:gd name="connsiteY4" fmla="*/ 300850 h 584849"/>
                <a:gd name="connsiteX5" fmla="*/ 417935 w 444485"/>
                <a:gd name="connsiteY5" fmla="*/ 424839 h 584849"/>
                <a:gd name="connsiteX6" fmla="*/ 340735 w 444485"/>
                <a:gd name="connsiteY6" fmla="*/ 537130 h 584849"/>
                <a:gd name="connsiteX7" fmla="*/ 102117 w 444485"/>
                <a:gd name="connsiteY7" fmla="*/ 532450 h 584849"/>
                <a:gd name="connsiteX8" fmla="*/ 55329 w 444485"/>
                <a:gd name="connsiteY8" fmla="*/ 389748 h 584849"/>
                <a:gd name="connsiteX9" fmla="*/ 102117 w 444485"/>
                <a:gd name="connsiteY9" fmla="*/ 247044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485" h="584849">
                  <a:moveTo>
                    <a:pt x="102117" y="247044"/>
                  </a:moveTo>
                  <a:cubicBezTo>
                    <a:pt x="113814" y="190899"/>
                    <a:pt x="120832" y="151129"/>
                    <a:pt x="111474" y="76268"/>
                  </a:cubicBezTo>
                  <a:cubicBezTo>
                    <a:pt x="181656" y="66910"/>
                    <a:pt x="247159" y="38838"/>
                    <a:pt x="319681" y="43516"/>
                  </a:cubicBezTo>
                  <a:cubicBezTo>
                    <a:pt x="340735" y="45856"/>
                    <a:pt x="364129" y="45856"/>
                    <a:pt x="382844" y="55213"/>
                  </a:cubicBezTo>
                  <a:cubicBezTo>
                    <a:pt x="394541" y="141771"/>
                    <a:pt x="373487" y="218971"/>
                    <a:pt x="392202" y="300850"/>
                  </a:cubicBezTo>
                  <a:cubicBezTo>
                    <a:pt x="403899" y="342960"/>
                    <a:pt x="413257" y="382729"/>
                    <a:pt x="417935" y="424839"/>
                  </a:cubicBezTo>
                  <a:cubicBezTo>
                    <a:pt x="427293" y="502039"/>
                    <a:pt x="413257" y="523093"/>
                    <a:pt x="340735" y="537130"/>
                  </a:cubicBezTo>
                  <a:cubicBezTo>
                    <a:pt x="258856" y="551166"/>
                    <a:pt x="183996" y="548827"/>
                    <a:pt x="102117" y="532450"/>
                  </a:cubicBezTo>
                  <a:cubicBezTo>
                    <a:pt x="43632" y="520753"/>
                    <a:pt x="29595" y="459930"/>
                    <a:pt x="55329" y="389748"/>
                  </a:cubicBezTo>
                  <a:cubicBezTo>
                    <a:pt x="71704" y="340620"/>
                    <a:pt x="88080" y="300850"/>
                    <a:pt x="102117" y="2470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4A1F556C-161C-428C-B5F2-BF269F5750BB}"/>
                </a:ext>
              </a:extLst>
            </p:cNvPr>
            <p:cNvSpPr/>
            <p:nvPr/>
          </p:nvSpPr>
          <p:spPr>
            <a:xfrm>
              <a:off x="9229390" y="444935"/>
              <a:ext cx="652894" cy="1140679"/>
            </a:xfrm>
            <a:custGeom>
              <a:avLst/>
              <a:gdLst>
                <a:gd name="connsiteX0" fmla="*/ 693217 w 725213"/>
                <a:gd name="connsiteY0" fmla="*/ 121584 h 1216487"/>
                <a:gd name="connsiteX1" fmla="*/ 697896 w 725213"/>
                <a:gd name="connsiteY1" fmla="*/ 166033 h 1216487"/>
                <a:gd name="connsiteX2" fmla="*/ 697896 w 725213"/>
                <a:gd name="connsiteY2" fmla="*/ 273645 h 1216487"/>
                <a:gd name="connsiteX3" fmla="*/ 655787 w 725213"/>
                <a:gd name="connsiteY3" fmla="*/ 456118 h 1216487"/>
                <a:gd name="connsiteX4" fmla="*/ 599641 w 725213"/>
                <a:gd name="connsiteY4" fmla="*/ 589464 h 1216487"/>
                <a:gd name="connsiteX5" fmla="*/ 543496 w 725213"/>
                <a:gd name="connsiteY5" fmla="*/ 666664 h 1216487"/>
                <a:gd name="connsiteX6" fmla="*/ 513084 w 725213"/>
                <a:gd name="connsiteY6" fmla="*/ 734507 h 1216487"/>
                <a:gd name="connsiteX7" fmla="*/ 452259 w 725213"/>
                <a:gd name="connsiteY7" fmla="*/ 750883 h 1216487"/>
                <a:gd name="connsiteX8" fmla="*/ 274465 w 725213"/>
                <a:gd name="connsiteY8" fmla="*/ 661986 h 1216487"/>
                <a:gd name="connsiteX9" fmla="*/ 501387 w 725213"/>
                <a:gd name="connsiteY9" fmla="*/ 764919 h 1216487"/>
                <a:gd name="connsiteX10" fmla="*/ 508405 w 725213"/>
                <a:gd name="connsiteY10" fmla="*/ 776616 h 1216487"/>
                <a:gd name="connsiteX11" fmla="*/ 475653 w 725213"/>
                <a:gd name="connsiteY11" fmla="*/ 1059684 h 1216487"/>
                <a:gd name="connsiteX12" fmla="*/ 456938 w 725213"/>
                <a:gd name="connsiteY12" fmla="*/ 1143902 h 1216487"/>
                <a:gd name="connsiteX13" fmla="*/ 438223 w 725213"/>
                <a:gd name="connsiteY13" fmla="*/ 1183672 h 1216487"/>
                <a:gd name="connsiteX14" fmla="*/ 253410 w 725213"/>
                <a:gd name="connsiteY14" fmla="*/ 926338 h 1216487"/>
                <a:gd name="connsiteX15" fmla="*/ 143459 w 725213"/>
                <a:gd name="connsiteY15" fmla="*/ 849138 h 1216487"/>
                <a:gd name="connsiteX16" fmla="*/ 59240 w 725213"/>
                <a:gd name="connsiteY16" fmla="*/ 605840 h 1216487"/>
                <a:gd name="connsiteX17" fmla="*/ 103689 w 725213"/>
                <a:gd name="connsiteY17" fmla="*/ 406991 h 1216487"/>
                <a:gd name="connsiteX18" fmla="*/ 192586 w 725213"/>
                <a:gd name="connsiteY18" fmla="*/ 411670 h 1216487"/>
                <a:gd name="connsiteX19" fmla="*/ 99010 w 725213"/>
                <a:gd name="connsiteY19" fmla="*/ 336809 h 1216487"/>
                <a:gd name="connsiteX20" fmla="*/ 66258 w 725213"/>
                <a:gd name="connsiteY20" fmla="*/ 261948 h 1216487"/>
                <a:gd name="connsiteX21" fmla="*/ 56901 w 725213"/>
                <a:gd name="connsiteY21" fmla="*/ 163694 h 1216487"/>
                <a:gd name="connsiteX22" fmla="*/ 204283 w 725213"/>
                <a:gd name="connsiteY22" fmla="*/ 297039 h 1216487"/>
                <a:gd name="connsiteX23" fmla="*/ 234695 w 725213"/>
                <a:gd name="connsiteY23" fmla="*/ 217500 h 1216487"/>
                <a:gd name="connsiteX24" fmla="*/ 279144 w 725213"/>
                <a:gd name="connsiteY24" fmla="*/ 170712 h 1216487"/>
                <a:gd name="connsiteX25" fmla="*/ 363362 w 725213"/>
                <a:gd name="connsiteY25" fmla="*/ 109887 h 1216487"/>
                <a:gd name="connsiteX26" fmla="*/ 506066 w 725213"/>
                <a:gd name="connsiteY26" fmla="*/ 63099 h 1216487"/>
                <a:gd name="connsiteX27" fmla="*/ 693217 w 725213"/>
                <a:gd name="connsiteY27" fmla="*/ 121584 h 1216487"/>
                <a:gd name="connsiteX0" fmla="*/ 650223 w 654902"/>
                <a:gd name="connsiteY0" fmla="*/ 78590 h 1140678"/>
                <a:gd name="connsiteX1" fmla="*/ 654902 w 654902"/>
                <a:gd name="connsiteY1" fmla="*/ 123039 h 1140678"/>
                <a:gd name="connsiteX2" fmla="*/ 654902 w 654902"/>
                <a:gd name="connsiteY2" fmla="*/ 230651 h 1140678"/>
                <a:gd name="connsiteX3" fmla="*/ 612793 w 654902"/>
                <a:gd name="connsiteY3" fmla="*/ 413124 h 1140678"/>
                <a:gd name="connsiteX4" fmla="*/ 556647 w 654902"/>
                <a:gd name="connsiteY4" fmla="*/ 546470 h 1140678"/>
                <a:gd name="connsiteX5" fmla="*/ 500502 w 654902"/>
                <a:gd name="connsiteY5" fmla="*/ 623670 h 1140678"/>
                <a:gd name="connsiteX6" fmla="*/ 470090 w 654902"/>
                <a:gd name="connsiteY6" fmla="*/ 691513 h 1140678"/>
                <a:gd name="connsiteX7" fmla="*/ 409265 w 654902"/>
                <a:gd name="connsiteY7" fmla="*/ 707889 h 1140678"/>
                <a:gd name="connsiteX8" fmla="*/ 231471 w 654902"/>
                <a:gd name="connsiteY8" fmla="*/ 618992 h 1140678"/>
                <a:gd name="connsiteX9" fmla="*/ 458393 w 654902"/>
                <a:gd name="connsiteY9" fmla="*/ 721925 h 1140678"/>
                <a:gd name="connsiteX10" fmla="*/ 465411 w 654902"/>
                <a:gd name="connsiteY10" fmla="*/ 733622 h 1140678"/>
                <a:gd name="connsiteX11" fmla="*/ 432659 w 654902"/>
                <a:gd name="connsiteY11" fmla="*/ 1016690 h 1140678"/>
                <a:gd name="connsiteX12" fmla="*/ 413944 w 654902"/>
                <a:gd name="connsiteY12" fmla="*/ 1100908 h 1140678"/>
                <a:gd name="connsiteX13" fmla="*/ 395229 w 654902"/>
                <a:gd name="connsiteY13" fmla="*/ 1140678 h 1140678"/>
                <a:gd name="connsiteX14" fmla="*/ 210416 w 654902"/>
                <a:gd name="connsiteY14" fmla="*/ 883344 h 1140678"/>
                <a:gd name="connsiteX15" fmla="*/ 100465 w 654902"/>
                <a:gd name="connsiteY15" fmla="*/ 806144 h 1140678"/>
                <a:gd name="connsiteX16" fmla="*/ 16246 w 654902"/>
                <a:gd name="connsiteY16" fmla="*/ 562846 h 1140678"/>
                <a:gd name="connsiteX17" fmla="*/ 57735 w 654902"/>
                <a:gd name="connsiteY17" fmla="*/ 346242 h 1140678"/>
                <a:gd name="connsiteX18" fmla="*/ 149592 w 654902"/>
                <a:gd name="connsiteY18" fmla="*/ 368676 h 1140678"/>
                <a:gd name="connsiteX19" fmla="*/ 56016 w 654902"/>
                <a:gd name="connsiteY19" fmla="*/ 293815 h 1140678"/>
                <a:gd name="connsiteX20" fmla="*/ 23264 w 654902"/>
                <a:gd name="connsiteY20" fmla="*/ 218954 h 1140678"/>
                <a:gd name="connsiteX21" fmla="*/ 13907 w 654902"/>
                <a:gd name="connsiteY21" fmla="*/ 120700 h 1140678"/>
                <a:gd name="connsiteX22" fmla="*/ 161289 w 654902"/>
                <a:gd name="connsiteY22" fmla="*/ 254045 h 1140678"/>
                <a:gd name="connsiteX23" fmla="*/ 191701 w 654902"/>
                <a:gd name="connsiteY23" fmla="*/ 174506 h 1140678"/>
                <a:gd name="connsiteX24" fmla="*/ 236150 w 654902"/>
                <a:gd name="connsiteY24" fmla="*/ 127718 h 1140678"/>
                <a:gd name="connsiteX25" fmla="*/ 320368 w 654902"/>
                <a:gd name="connsiteY25" fmla="*/ 66893 h 1140678"/>
                <a:gd name="connsiteX26" fmla="*/ 463072 w 654902"/>
                <a:gd name="connsiteY26" fmla="*/ 20105 h 1140678"/>
                <a:gd name="connsiteX27" fmla="*/ 650223 w 654902"/>
                <a:gd name="connsiteY27" fmla="*/ 78590 h 1140678"/>
                <a:gd name="connsiteX0" fmla="*/ 648214 w 652893"/>
                <a:gd name="connsiteY0" fmla="*/ 78590 h 1140678"/>
                <a:gd name="connsiteX1" fmla="*/ 652893 w 652893"/>
                <a:gd name="connsiteY1" fmla="*/ 123039 h 1140678"/>
                <a:gd name="connsiteX2" fmla="*/ 652893 w 652893"/>
                <a:gd name="connsiteY2" fmla="*/ 230651 h 1140678"/>
                <a:gd name="connsiteX3" fmla="*/ 610784 w 652893"/>
                <a:gd name="connsiteY3" fmla="*/ 413124 h 1140678"/>
                <a:gd name="connsiteX4" fmla="*/ 554638 w 652893"/>
                <a:gd name="connsiteY4" fmla="*/ 546470 h 1140678"/>
                <a:gd name="connsiteX5" fmla="*/ 498493 w 652893"/>
                <a:gd name="connsiteY5" fmla="*/ 623670 h 1140678"/>
                <a:gd name="connsiteX6" fmla="*/ 468081 w 652893"/>
                <a:gd name="connsiteY6" fmla="*/ 691513 h 1140678"/>
                <a:gd name="connsiteX7" fmla="*/ 407256 w 652893"/>
                <a:gd name="connsiteY7" fmla="*/ 707889 h 1140678"/>
                <a:gd name="connsiteX8" fmla="*/ 229462 w 652893"/>
                <a:gd name="connsiteY8" fmla="*/ 618992 h 1140678"/>
                <a:gd name="connsiteX9" fmla="*/ 456384 w 652893"/>
                <a:gd name="connsiteY9" fmla="*/ 721925 h 1140678"/>
                <a:gd name="connsiteX10" fmla="*/ 463402 w 652893"/>
                <a:gd name="connsiteY10" fmla="*/ 733622 h 1140678"/>
                <a:gd name="connsiteX11" fmla="*/ 430650 w 652893"/>
                <a:gd name="connsiteY11" fmla="*/ 1016690 h 1140678"/>
                <a:gd name="connsiteX12" fmla="*/ 411935 w 652893"/>
                <a:gd name="connsiteY12" fmla="*/ 1100908 h 1140678"/>
                <a:gd name="connsiteX13" fmla="*/ 393220 w 652893"/>
                <a:gd name="connsiteY13" fmla="*/ 1140678 h 1140678"/>
                <a:gd name="connsiteX14" fmla="*/ 208407 w 652893"/>
                <a:gd name="connsiteY14" fmla="*/ 883344 h 1140678"/>
                <a:gd name="connsiteX15" fmla="*/ 98456 w 652893"/>
                <a:gd name="connsiteY15" fmla="*/ 806144 h 1140678"/>
                <a:gd name="connsiteX16" fmla="*/ 14237 w 652893"/>
                <a:gd name="connsiteY16" fmla="*/ 562846 h 1140678"/>
                <a:gd name="connsiteX17" fmla="*/ 55726 w 652893"/>
                <a:gd name="connsiteY17" fmla="*/ 346242 h 1140678"/>
                <a:gd name="connsiteX18" fmla="*/ 147583 w 652893"/>
                <a:gd name="connsiteY18" fmla="*/ 368676 h 1140678"/>
                <a:gd name="connsiteX19" fmla="*/ 54007 w 652893"/>
                <a:gd name="connsiteY19" fmla="*/ 293815 h 1140678"/>
                <a:gd name="connsiteX20" fmla="*/ 21255 w 652893"/>
                <a:gd name="connsiteY20" fmla="*/ 218954 h 1140678"/>
                <a:gd name="connsiteX21" fmla="*/ 11898 w 652893"/>
                <a:gd name="connsiteY21" fmla="*/ 111822 h 1140678"/>
                <a:gd name="connsiteX22" fmla="*/ 159280 w 652893"/>
                <a:gd name="connsiteY22" fmla="*/ 254045 h 1140678"/>
                <a:gd name="connsiteX23" fmla="*/ 189692 w 652893"/>
                <a:gd name="connsiteY23" fmla="*/ 174506 h 1140678"/>
                <a:gd name="connsiteX24" fmla="*/ 234141 w 652893"/>
                <a:gd name="connsiteY24" fmla="*/ 127718 h 1140678"/>
                <a:gd name="connsiteX25" fmla="*/ 318359 w 652893"/>
                <a:gd name="connsiteY25" fmla="*/ 66893 h 1140678"/>
                <a:gd name="connsiteX26" fmla="*/ 461063 w 652893"/>
                <a:gd name="connsiteY26" fmla="*/ 20105 h 1140678"/>
                <a:gd name="connsiteX27" fmla="*/ 648214 w 652893"/>
                <a:gd name="connsiteY27" fmla="*/ 78590 h 114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2893" h="1140678">
                  <a:moveTo>
                    <a:pt x="648214" y="78590"/>
                  </a:moveTo>
                  <a:cubicBezTo>
                    <a:pt x="650554" y="99645"/>
                    <a:pt x="652893" y="109003"/>
                    <a:pt x="652893" y="123039"/>
                  </a:cubicBezTo>
                  <a:lnTo>
                    <a:pt x="652893" y="230651"/>
                  </a:lnTo>
                  <a:cubicBezTo>
                    <a:pt x="615463" y="289136"/>
                    <a:pt x="608445" y="340603"/>
                    <a:pt x="610784" y="413124"/>
                  </a:cubicBezTo>
                  <a:cubicBezTo>
                    <a:pt x="613123" y="462252"/>
                    <a:pt x="589729" y="509040"/>
                    <a:pt x="554638" y="546470"/>
                  </a:cubicBezTo>
                  <a:cubicBezTo>
                    <a:pt x="533584" y="569864"/>
                    <a:pt x="517208" y="586240"/>
                    <a:pt x="498493" y="623670"/>
                  </a:cubicBezTo>
                  <a:cubicBezTo>
                    <a:pt x="486796" y="649404"/>
                    <a:pt x="479778" y="670458"/>
                    <a:pt x="468081" y="691513"/>
                  </a:cubicBezTo>
                  <a:cubicBezTo>
                    <a:pt x="456384" y="721925"/>
                    <a:pt x="430650" y="719586"/>
                    <a:pt x="407256" y="707889"/>
                  </a:cubicBezTo>
                  <a:cubicBezTo>
                    <a:pt x="344093" y="672798"/>
                    <a:pt x="271571" y="656422"/>
                    <a:pt x="229462" y="618992"/>
                  </a:cubicBezTo>
                  <a:cubicBezTo>
                    <a:pt x="290286" y="656422"/>
                    <a:pt x="369826" y="698531"/>
                    <a:pt x="456384" y="721925"/>
                  </a:cubicBezTo>
                  <a:cubicBezTo>
                    <a:pt x="461063" y="724265"/>
                    <a:pt x="463402" y="728943"/>
                    <a:pt x="463402" y="733622"/>
                  </a:cubicBezTo>
                  <a:cubicBezTo>
                    <a:pt x="482117" y="831877"/>
                    <a:pt x="442347" y="920774"/>
                    <a:pt x="430650" y="1016690"/>
                  </a:cubicBezTo>
                  <a:cubicBezTo>
                    <a:pt x="428311" y="1044762"/>
                    <a:pt x="418953" y="1072835"/>
                    <a:pt x="411935" y="1100908"/>
                  </a:cubicBezTo>
                  <a:cubicBezTo>
                    <a:pt x="397899" y="1110266"/>
                    <a:pt x="418953" y="1135999"/>
                    <a:pt x="393220" y="1140678"/>
                  </a:cubicBezTo>
                  <a:cubicBezTo>
                    <a:pt x="346432" y="1044762"/>
                    <a:pt x="273911" y="965223"/>
                    <a:pt x="208407" y="883344"/>
                  </a:cubicBezTo>
                  <a:cubicBezTo>
                    <a:pt x="180335" y="850592"/>
                    <a:pt x="135886" y="829538"/>
                    <a:pt x="98456" y="806144"/>
                  </a:cubicBezTo>
                  <a:cubicBezTo>
                    <a:pt x="9558" y="749998"/>
                    <a:pt x="-20854" y="658761"/>
                    <a:pt x="14237" y="562846"/>
                  </a:cubicBezTo>
                  <a:cubicBezTo>
                    <a:pt x="39971" y="499682"/>
                    <a:pt x="44029" y="414085"/>
                    <a:pt x="55726" y="346242"/>
                  </a:cubicBezTo>
                  <a:cubicBezTo>
                    <a:pt x="83799" y="360278"/>
                    <a:pt x="114831" y="406106"/>
                    <a:pt x="147583" y="368676"/>
                  </a:cubicBezTo>
                  <a:cubicBezTo>
                    <a:pt x="82080" y="368676"/>
                    <a:pt x="70383" y="354639"/>
                    <a:pt x="54007" y="293815"/>
                  </a:cubicBezTo>
                  <a:cubicBezTo>
                    <a:pt x="46989" y="268082"/>
                    <a:pt x="28273" y="249286"/>
                    <a:pt x="21255" y="218954"/>
                  </a:cubicBezTo>
                  <a:cubicBezTo>
                    <a:pt x="14237" y="188622"/>
                    <a:pt x="-13836" y="144573"/>
                    <a:pt x="11898" y="111822"/>
                  </a:cubicBezTo>
                  <a:cubicBezTo>
                    <a:pt x="86759" y="109482"/>
                    <a:pt x="154601" y="151112"/>
                    <a:pt x="159280" y="254045"/>
                  </a:cubicBezTo>
                  <a:cubicBezTo>
                    <a:pt x="192032" y="235330"/>
                    <a:pt x="192032" y="204918"/>
                    <a:pt x="189692" y="174506"/>
                  </a:cubicBezTo>
                  <a:cubicBezTo>
                    <a:pt x="187353" y="141754"/>
                    <a:pt x="194371" y="120700"/>
                    <a:pt x="234141" y="127718"/>
                  </a:cubicBezTo>
                  <a:cubicBezTo>
                    <a:pt x="283268" y="137075"/>
                    <a:pt x="304323" y="106663"/>
                    <a:pt x="318359" y="66893"/>
                  </a:cubicBezTo>
                  <a:cubicBezTo>
                    <a:pt x="337074" y="6069"/>
                    <a:pt x="411935" y="-22004"/>
                    <a:pt x="461063" y="20105"/>
                  </a:cubicBezTo>
                  <a:cubicBezTo>
                    <a:pt x="514869" y="57536"/>
                    <a:pt x="587390" y="66893"/>
                    <a:pt x="648214" y="785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AF1B2E94-7527-4D0B-A15D-DF6FD947C41F}"/>
                </a:ext>
              </a:extLst>
            </p:cNvPr>
            <p:cNvSpPr/>
            <p:nvPr/>
          </p:nvSpPr>
          <p:spPr>
            <a:xfrm>
              <a:off x="8501432" y="926512"/>
              <a:ext cx="1777943" cy="1567398"/>
            </a:xfrm>
            <a:custGeom>
              <a:avLst/>
              <a:gdLst>
                <a:gd name="connsiteX0" fmla="*/ 1731761 w 1777943"/>
                <a:gd name="connsiteY0" fmla="*/ 1163792 h 1567397"/>
                <a:gd name="connsiteX1" fmla="*/ 1729422 w 1777943"/>
                <a:gd name="connsiteY1" fmla="*/ 1009392 h 1567397"/>
                <a:gd name="connsiteX2" fmla="*/ 1717725 w 1777943"/>
                <a:gd name="connsiteY2" fmla="*/ 971961 h 1567397"/>
                <a:gd name="connsiteX3" fmla="*/ 1663918 w 1777943"/>
                <a:gd name="connsiteY3" fmla="*/ 567245 h 1567397"/>
                <a:gd name="connsiteX4" fmla="*/ 1633506 w 1777943"/>
                <a:gd name="connsiteY4" fmla="*/ 461972 h 1567397"/>
                <a:gd name="connsiteX5" fmla="*/ 1523554 w 1777943"/>
                <a:gd name="connsiteY5" fmla="*/ 314590 h 1567397"/>
                <a:gd name="connsiteX6" fmla="*/ 1296633 w 1777943"/>
                <a:gd name="connsiteY6" fmla="*/ 192941 h 1567397"/>
                <a:gd name="connsiteX7" fmla="*/ 1294293 w 1777943"/>
                <a:gd name="connsiteY7" fmla="*/ 249087 h 1567397"/>
                <a:gd name="connsiteX8" fmla="*/ 1298972 w 1777943"/>
                <a:gd name="connsiteY8" fmla="*/ 330966 h 1567397"/>
                <a:gd name="connsiteX9" fmla="*/ 1284936 w 1777943"/>
                <a:gd name="connsiteY9" fmla="*/ 354360 h 1567397"/>
                <a:gd name="connsiteX10" fmla="*/ 1270899 w 1777943"/>
                <a:gd name="connsiteY10" fmla="*/ 349681 h 1567397"/>
                <a:gd name="connsiteX11" fmla="*/ 1280257 w 1777943"/>
                <a:gd name="connsiteY11" fmla="*/ 328627 h 1567397"/>
                <a:gd name="connsiteX12" fmla="*/ 1277918 w 1777943"/>
                <a:gd name="connsiteY12" fmla="*/ 263123 h 1567397"/>
                <a:gd name="connsiteX13" fmla="*/ 1263881 w 1777943"/>
                <a:gd name="connsiteY13" fmla="*/ 148493 h 1567397"/>
                <a:gd name="connsiteX14" fmla="*/ 1247505 w 1777943"/>
                <a:gd name="connsiteY14" fmla="*/ 134456 h 1567397"/>
                <a:gd name="connsiteX15" fmla="*/ 1224111 w 1777943"/>
                <a:gd name="connsiteY15" fmla="*/ 132117 h 1567397"/>
                <a:gd name="connsiteX16" fmla="*/ 1196039 w 1777943"/>
                <a:gd name="connsiteY16" fmla="*/ 213996 h 1567397"/>
                <a:gd name="connsiteX17" fmla="*/ 1184342 w 1777943"/>
                <a:gd name="connsiteY17" fmla="*/ 253766 h 1567397"/>
                <a:gd name="connsiteX18" fmla="*/ 1172645 w 1777943"/>
                <a:gd name="connsiteY18" fmla="*/ 394130 h 1567397"/>
                <a:gd name="connsiteX19" fmla="*/ 1128196 w 1777943"/>
                <a:gd name="connsiteY19" fmla="*/ 635088 h 1567397"/>
                <a:gd name="connsiteX20" fmla="*/ 835771 w 1777943"/>
                <a:gd name="connsiteY20" fmla="*/ 307572 h 1567397"/>
                <a:gd name="connsiteX21" fmla="*/ 760910 w 1777943"/>
                <a:gd name="connsiteY21" fmla="*/ 221014 h 1567397"/>
                <a:gd name="connsiteX22" fmla="*/ 756232 w 1777943"/>
                <a:gd name="connsiteY22" fmla="*/ 68953 h 1567397"/>
                <a:gd name="connsiteX23" fmla="*/ 737516 w 1777943"/>
                <a:gd name="connsiteY23" fmla="*/ 43220 h 1567397"/>
                <a:gd name="connsiteX24" fmla="*/ 601831 w 1777943"/>
                <a:gd name="connsiteY24" fmla="*/ 192941 h 1567397"/>
                <a:gd name="connsiteX25" fmla="*/ 627565 w 1777943"/>
                <a:gd name="connsiteY25" fmla="*/ 359039 h 1567397"/>
                <a:gd name="connsiteX26" fmla="*/ 629904 w 1777943"/>
                <a:gd name="connsiteY26" fmla="*/ 361378 h 1567397"/>
                <a:gd name="connsiteX27" fmla="*/ 646280 w 1777943"/>
                <a:gd name="connsiteY27" fmla="*/ 267802 h 1567397"/>
                <a:gd name="connsiteX28" fmla="*/ 730498 w 1777943"/>
                <a:gd name="connsiteY28" fmla="*/ 230372 h 1567397"/>
                <a:gd name="connsiteX29" fmla="*/ 646280 w 1777943"/>
                <a:gd name="connsiteY29" fmla="*/ 370736 h 1567397"/>
                <a:gd name="connsiteX30" fmla="*/ 629904 w 1777943"/>
                <a:gd name="connsiteY30" fmla="*/ 394130 h 1567397"/>
                <a:gd name="connsiteX31" fmla="*/ 606510 w 1777943"/>
                <a:gd name="connsiteY31" fmla="*/ 373075 h 1567397"/>
                <a:gd name="connsiteX32" fmla="*/ 578437 w 1777943"/>
                <a:gd name="connsiteY32" fmla="*/ 204638 h 1567397"/>
                <a:gd name="connsiteX33" fmla="*/ 470825 w 1777943"/>
                <a:gd name="connsiteY33" fmla="*/ 242069 h 1567397"/>
                <a:gd name="connsiteX34" fmla="*/ 314085 w 1777943"/>
                <a:gd name="connsiteY34" fmla="*/ 326287 h 1567397"/>
                <a:gd name="connsiteX35" fmla="*/ 288352 w 1777943"/>
                <a:gd name="connsiteY35" fmla="*/ 340323 h 1567397"/>
                <a:gd name="connsiteX36" fmla="*/ 147988 w 1777943"/>
                <a:gd name="connsiteY36" fmla="*/ 585960 h 1567397"/>
                <a:gd name="connsiteX37" fmla="*/ 73127 w 1777943"/>
                <a:gd name="connsiteY37" fmla="*/ 810543 h 1567397"/>
                <a:gd name="connsiteX38" fmla="*/ 122254 w 1777943"/>
                <a:gd name="connsiteY38" fmla="*/ 918155 h 1567397"/>
                <a:gd name="connsiteX39" fmla="*/ 307067 w 1777943"/>
                <a:gd name="connsiteY39" fmla="*/ 1114665 h 1567397"/>
                <a:gd name="connsiteX40" fmla="*/ 311746 w 1777943"/>
                <a:gd name="connsiteY40" fmla="*/ 1124022 h 1567397"/>
                <a:gd name="connsiteX41" fmla="*/ 307067 w 1777943"/>
                <a:gd name="connsiteY41" fmla="*/ 1117004 h 1567397"/>
                <a:gd name="connsiteX42" fmla="*/ 318764 w 1777943"/>
                <a:gd name="connsiteY42" fmla="*/ 1147416 h 1567397"/>
                <a:gd name="connsiteX43" fmla="*/ 257940 w 1777943"/>
                <a:gd name="connsiteY43" fmla="*/ 1053840 h 1567397"/>
                <a:gd name="connsiteX44" fmla="*/ 157345 w 1777943"/>
                <a:gd name="connsiteY44" fmla="*/ 953246 h 1567397"/>
                <a:gd name="connsiteX45" fmla="*/ 119915 w 1777943"/>
                <a:gd name="connsiteY45" fmla="*/ 960264 h 1567397"/>
                <a:gd name="connsiteX46" fmla="*/ 56751 w 1777943"/>
                <a:gd name="connsiteY46" fmla="*/ 1283102 h 1567397"/>
                <a:gd name="connsiteX47" fmla="*/ 59091 w 1777943"/>
                <a:gd name="connsiteY47" fmla="*/ 1519381 h 1567397"/>
                <a:gd name="connsiteX48" fmla="*/ 110557 w 1777943"/>
                <a:gd name="connsiteY48" fmla="*/ 1517041 h 1567397"/>
                <a:gd name="connsiteX49" fmla="*/ 243903 w 1777943"/>
                <a:gd name="connsiteY49" fmla="*/ 1379017 h 1567397"/>
                <a:gd name="connsiteX50" fmla="*/ 501237 w 1777943"/>
                <a:gd name="connsiteY50" fmla="*/ 1290120 h 1567397"/>
                <a:gd name="connsiteX51" fmla="*/ 821735 w 1777943"/>
                <a:gd name="connsiteY51" fmla="*/ 1285441 h 1567397"/>
                <a:gd name="connsiteX52" fmla="*/ 1731761 w 1777943"/>
                <a:gd name="connsiteY52" fmla="*/ 1163792 h 1567397"/>
                <a:gd name="connsiteX53" fmla="*/ 59091 w 1777943"/>
                <a:gd name="connsiteY53" fmla="*/ 1404750 h 1567397"/>
                <a:gd name="connsiteX54" fmla="*/ 164364 w 1777943"/>
                <a:gd name="connsiteY54" fmla="*/ 1322871 h 1567397"/>
                <a:gd name="connsiteX55" fmla="*/ 59091 w 1777943"/>
                <a:gd name="connsiteY55" fmla="*/ 1404750 h 1567397"/>
                <a:gd name="connsiteX56" fmla="*/ 131612 w 1777943"/>
                <a:gd name="connsiteY56" fmla="*/ 1285441 h 1567397"/>
                <a:gd name="connsiteX57" fmla="*/ 316424 w 1777943"/>
                <a:gd name="connsiteY57" fmla="*/ 1264386 h 1567397"/>
                <a:gd name="connsiteX58" fmla="*/ 131612 w 1777943"/>
                <a:gd name="connsiteY58" fmla="*/ 1285441 h 156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777943" h="1567397">
                  <a:moveTo>
                    <a:pt x="1731761" y="1163792"/>
                  </a:moveTo>
                  <a:cubicBezTo>
                    <a:pt x="1755155" y="1124022"/>
                    <a:pt x="1759834" y="1049162"/>
                    <a:pt x="1729422" y="1009392"/>
                  </a:cubicBezTo>
                  <a:cubicBezTo>
                    <a:pt x="1722403" y="1000034"/>
                    <a:pt x="1717725" y="983658"/>
                    <a:pt x="1717725" y="971961"/>
                  </a:cubicBezTo>
                  <a:cubicBezTo>
                    <a:pt x="1724743" y="833937"/>
                    <a:pt x="1659240" y="705270"/>
                    <a:pt x="1663918" y="567245"/>
                  </a:cubicBezTo>
                  <a:cubicBezTo>
                    <a:pt x="1666258" y="529815"/>
                    <a:pt x="1654561" y="492384"/>
                    <a:pt x="1633506" y="461972"/>
                  </a:cubicBezTo>
                  <a:cubicBezTo>
                    <a:pt x="1598415" y="410505"/>
                    <a:pt x="1582039" y="342663"/>
                    <a:pt x="1523554" y="314590"/>
                  </a:cubicBezTo>
                  <a:cubicBezTo>
                    <a:pt x="1444015" y="279499"/>
                    <a:pt x="1378512" y="223354"/>
                    <a:pt x="1296633" y="192941"/>
                  </a:cubicBezTo>
                  <a:cubicBezTo>
                    <a:pt x="1275578" y="211657"/>
                    <a:pt x="1294293" y="230372"/>
                    <a:pt x="1294293" y="249087"/>
                  </a:cubicBezTo>
                  <a:cubicBezTo>
                    <a:pt x="1296633" y="277160"/>
                    <a:pt x="1296633" y="302893"/>
                    <a:pt x="1298972" y="330966"/>
                  </a:cubicBezTo>
                  <a:cubicBezTo>
                    <a:pt x="1298972" y="340323"/>
                    <a:pt x="1298972" y="352020"/>
                    <a:pt x="1284936" y="354360"/>
                  </a:cubicBezTo>
                  <a:cubicBezTo>
                    <a:pt x="1280257" y="354360"/>
                    <a:pt x="1275578" y="352020"/>
                    <a:pt x="1270899" y="349681"/>
                  </a:cubicBezTo>
                  <a:cubicBezTo>
                    <a:pt x="1259202" y="335645"/>
                    <a:pt x="1277918" y="335645"/>
                    <a:pt x="1280257" y="328627"/>
                  </a:cubicBezTo>
                  <a:cubicBezTo>
                    <a:pt x="1287275" y="307572"/>
                    <a:pt x="1280257" y="286517"/>
                    <a:pt x="1277918" y="263123"/>
                  </a:cubicBezTo>
                  <a:cubicBezTo>
                    <a:pt x="1273239" y="225693"/>
                    <a:pt x="1268560" y="185923"/>
                    <a:pt x="1263881" y="148493"/>
                  </a:cubicBezTo>
                  <a:cubicBezTo>
                    <a:pt x="1259202" y="143814"/>
                    <a:pt x="1252184" y="139135"/>
                    <a:pt x="1247505" y="134456"/>
                  </a:cubicBezTo>
                  <a:cubicBezTo>
                    <a:pt x="1240487" y="129778"/>
                    <a:pt x="1233469" y="129778"/>
                    <a:pt x="1224111" y="132117"/>
                  </a:cubicBezTo>
                  <a:cubicBezTo>
                    <a:pt x="1207736" y="155511"/>
                    <a:pt x="1212414" y="188263"/>
                    <a:pt x="1196039" y="213996"/>
                  </a:cubicBezTo>
                  <a:cubicBezTo>
                    <a:pt x="1191360" y="225693"/>
                    <a:pt x="1184342" y="239729"/>
                    <a:pt x="1184342" y="253766"/>
                  </a:cubicBezTo>
                  <a:cubicBezTo>
                    <a:pt x="1186681" y="300554"/>
                    <a:pt x="1179663" y="347342"/>
                    <a:pt x="1172645" y="394130"/>
                  </a:cubicBezTo>
                  <a:cubicBezTo>
                    <a:pt x="1160948" y="468990"/>
                    <a:pt x="1144572" y="602336"/>
                    <a:pt x="1128196" y="635088"/>
                  </a:cubicBezTo>
                  <a:cubicBezTo>
                    <a:pt x="1043978" y="511100"/>
                    <a:pt x="971456" y="382433"/>
                    <a:pt x="835771" y="307572"/>
                  </a:cubicBezTo>
                  <a:cubicBezTo>
                    <a:pt x="800680" y="288857"/>
                    <a:pt x="777286" y="258445"/>
                    <a:pt x="760910" y="221014"/>
                  </a:cubicBezTo>
                  <a:cubicBezTo>
                    <a:pt x="737516" y="169547"/>
                    <a:pt x="735177" y="120420"/>
                    <a:pt x="756232" y="68953"/>
                  </a:cubicBezTo>
                  <a:cubicBezTo>
                    <a:pt x="753892" y="57256"/>
                    <a:pt x="758571" y="40880"/>
                    <a:pt x="737516" y="43220"/>
                  </a:cubicBezTo>
                  <a:cubicBezTo>
                    <a:pt x="653298" y="57256"/>
                    <a:pt x="627565" y="125099"/>
                    <a:pt x="601831" y="192941"/>
                  </a:cubicBezTo>
                  <a:cubicBezTo>
                    <a:pt x="606510" y="244408"/>
                    <a:pt x="597152" y="300554"/>
                    <a:pt x="627565" y="359039"/>
                  </a:cubicBezTo>
                  <a:cubicBezTo>
                    <a:pt x="627565" y="359039"/>
                    <a:pt x="629904" y="361378"/>
                    <a:pt x="629904" y="361378"/>
                  </a:cubicBezTo>
                  <a:cubicBezTo>
                    <a:pt x="629904" y="321608"/>
                    <a:pt x="629904" y="291196"/>
                    <a:pt x="646280" y="267802"/>
                  </a:cubicBezTo>
                  <a:cubicBezTo>
                    <a:pt x="664995" y="239729"/>
                    <a:pt x="690728" y="223354"/>
                    <a:pt x="730498" y="230372"/>
                  </a:cubicBezTo>
                  <a:cubicBezTo>
                    <a:pt x="657977" y="251426"/>
                    <a:pt x="634583" y="300554"/>
                    <a:pt x="646280" y="370736"/>
                  </a:cubicBezTo>
                  <a:cubicBezTo>
                    <a:pt x="648619" y="380093"/>
                    <a:pt x="643940" y="391790"/>
                    <a:pt x="629904" y="394130"/>
                  </a:cubicBezTo>
                  <a:cubicBezTo>
                    <a:pt x="615868" y="396469"/>
                    <a:pt x="611189" y="384772"/>
                    <a:pt x="606510" y="373075"/>
                  </a:cubicBezTo>
                  <a:cubicBezTo>
                    <a:pt x="585455" y="319269"/>
                    <a:pt x="583116" y="260784"/>
                    <a:pt x="578437" y="204638"/>
                  </a:cubicBezTo>
                  <a:cubicBezTo>
                    <a:pt x="541007" y="211657"/>
                    <a:pt x="501237" y="218675"/>
                    <a:pt x="470825" y="242069"/>
                  </a:cubicBezTo>
                  <a:cubicBezTo>
                    <a:pt x="421697" y="277160"/>
                    <a:pt x="370231" y="305233"/>
                    <a:pt x="314085" y="326287"/>
                  </a:cubicBezTo>
                  <a:cubicBezTo>
                    <a:pt x="304727" y="330966"/>
                    <a:pt x="295370" y="333305"/>
                    <a:pt x="288352" y="340323"/>
                  </a:cubicBezTo>
                  <a:cubicBezTo>
                    <a:pt x="211152" y="405827"/>
                    <a:pt x="187758" y="504081"/>
                    <a:pt x="147988" y="585960"/>
                  </a:cubicBezTo>
                  <a:cubicBezTo>
                    <a:pt x="115236" y="653803"/>
                    <a:pt x="84824" y="731003"/>
                    <a:pt x="73127" y="810543"/>
                  </a:cubicBezTo>
                  <a:cubicBezTo>
                    <a:pt x="63769" y="876046"/>
                    <a:pt x="63769" y="892422"/>
                    <a:pt x="122254" y="918155"/>
                  </a:cubicBezTo>
                  <a:cubicBezTo>
                    <a:pt x="213491" y="955586"/>
                    <a:pt x="269637" y="1028107"/>
                    <a:pt x="307067" y="1114665"/>
                  </a:cubicBezTo>
                  <a:cubicBezTo>
                    <a:pt x="309406" y="1117004"/>
                    <a:pt x="309406" y="1121683"/>
                    <a:pt x="311746" y="1124022"/>
                  </a:cubicBezTo>
                  <a:cubicBezTo>
                    <a:pt x="309406" y="1121683"/>
                    <a:pt x="309406" y="1119344"/>
                    <a:pt x="307067" y="1117004"/>
                  </a:cubicBezTo>
                  <a:cubicBezTo>
                    <a:pt x="311746" y="1126362"/>
                    <a:pt x="316424" y="1138059"/>
                    <a:pt x="318764" y="1147416"/>
                  </a:cubicBezTo>
                  <a:cubicBezTo>
                    <a:pt x="297709" y="1117004"/>
                    <a:pt x="278994" y="1084253"/>
                    <a:pt x="257940" y="1053840"/>
                  </a:cubicBezTo>
                  <a:cubicBezTo>
                    <a:pt x="229867" y="1014071"/>
                    <a:pt x="197115" y="981319"/>
                    <a:pt x="157345" y="953246"/>
                  </a:cubicBezTo>
                  <a:cubicBezTo>
                    <a:pt x="138630" y="939210"/>
                    <a:pt x="129273" y="939210"/>
                    <a:pt x="119915" y="960264"/>
                  </a:cubicBezTo>
                  <a:cubicBezTo>
                    <a:pt x="87163" y="1065537"/>
                    <a:pt x="80145" y="1175489"/>
                    <a:pt x="56751" y="1283102"/>
                  </a:cubicBezTo>
                  <a:cubicBezTo>
                    <a:pt x="40375" y="1362641"/>
                    <a:pt x="35697" y="1439841"/>
                    <a:pt x="59091" y="1519381"/>
                  </a:cubicBezTo>
                  <a:cubicBezTo>
                    <a:pt x="75466" y="1528738"/>
                    <a:pt x="91842" y="1526399"/>
                    <a:pt x="110557" y="1517041"/>
                  </a:cubicBezTo>
                  <a:cubicBezTo>
                    <a:pt x="152667" y="1467914"/>
                    <a:pt x="187758" y="1407090"/>
                    <a:pt x="243903" y="1379017"/>
                  </a:cubicBezTo>
                  <a:cubicBezTo>
                    <a:pt x="342158" y="1329890"/>
                    <a:pt x="442752" y="1287780"/>
                    <a:pt x="501237" y="1290120"/>
                  </a:cubicBezTo>
                  <a:cubicBezTo>
                    <a:pt x="590134" y="1294799"/>
                    <a:pt x="737516" y="1313514"/>
                    <a:pt x="821735" y="1285441"/>
                  </a:cubicBezTo>
                  <a:lnTo>
                    <a:pt x="1731761" y="1163792"/>
                  </a:lnTo>
                  <a:close/>
                  <a:moveTo>
                    <a:pt x="59091" y="1404750"/>
                  </a:moveTo>
                  <a:cubicBezTo>
                    <a:pt x="80145" y="1360302"/>
                    <a:pt x="115236" y="1334568"/>
                    <a:pt x="164364" y="1322871"/>
                  </a:cubicBezTo>
                  <a:cubicBezTo>
                    <a:pt x="129273" y="1350944"/>
                    <a:pt x="94182" y="1376678"/>
                    <a:pt x="59091" y="1404750"/>
                  </a:cubicBezTo>
                  <a:close/>
                  <a:moveTo>
                    <a:pt x="131612" y="1285441"/>
                  </a:moveTo>
                  <a:cubicBezTo>
                    <a:pt x="187758" y="1243332"/>
                    <a:pt x="250921" y="1240992"/>
                    <a:pt x="316424" y="1264386"/>
                  </a:cubicBezTo>
                  <a:cubicBezTo>
                    <a:pt x="253261" y="1257368"/>
                    <a:pt x="192436" y="1266726"/>
                    <a:pt x="131612" y="128544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055900E0-2FDD-4392-B892-AC47A12EFDC4}"/>
                </a:ext>
              </a:extLst>
            </p:cNvPr>
            <p:cNvSpPr/>
            <p:nvPr/>
          </p:nvSpPr>
          <p:spPr>
            <a:xfrm>
              <a:off x="10126872" y="2025953"/>
              <a:ext cx="655032" cy="561456"/>
            </a:xfrm>
            <a:custGeom>
              <a:avLst/>
              <a:gdLst>
                <a:gd name="connsiteX0" fmla="*/ 52515 w 655031"/>
                <a:gd name="connsiteY0" fmla="*/ 534570 h 561455"/>
                <a:gd name="connsiteX1" fmla="*/ 43157 w 655031"/>
                <a:gd name="connsiteY1" fmla="*/ 525213 h 561455"/>
                <a:gd name="connsiteX2" fmla="*/ 78248 w 655031"/>
                <a:gd name="connsiteY2" fmla="*/ 490122 h 561455"/>
                <a:gd name="connsiteX3" fmla="*/ 270079 w 655031"/>
                <a:gd name="connsiteY3" fmla="*/ 349758 h 561455"/>
                <a:gd name="connsiteX4" fmla="*/ 548468 w 655031"/>
                <a:gd name="connsiteY4" fmla="*/ 104121 h 561455"/>
                <a:gd name="connsiteX5" fmla="*/ 553146 w 655031"/>
                <a:gd name="connsiteY5" fmla="*/ 57333 h 561455"/>
                <a:gd name="connsiteX6" fmla="*/ 606953 w 655031"/>
                <a:gd name="connsiteY6" fmla="*/ 69030 h 561455"/>
                <a:gd name="connsiteX7" fmla="*/ 635025 w 655031"/>
                <a:gd name="connsiteY7" fmla="*/ 87745 h 561455"/>
                <a:gd name="connsiteX8" fmla="*/ 525074 w 655031"/>
                <a:gd name="connsiteY8" fmla="*/ 164945 h 561455"/>
                <a:gd name="connsiteX9" fmla="*/ 167146 w 655031"/>
                <a:gd name="connsiteY9" fmla="*/ 469067 h 561455"/>
                <a:gd name="connsiteX10" fmla="*/ 52515 w 655031"/>
                <a:gd name="connsiteY10" fmla="*/ 534570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031" h="561455">
                  <a:moveTo>
                    <a:pt x="52515" y="534570"/>
                  </a:moveTo>
                  <a:cubicBezTo>
                    <a:pt x="50176" y="532231"/>
                    <a:pt x="45497" y="527552"/>
                    <a:pt x="43157" y="525213"/>
                  </a:cubicBezTo>
                  <a:cubicBezTo>
                    <a:pt x="40818" y="499479"/>
                    <a:pt x="64212" y="497140"/>
                    <a:pt x="78248" y="490122"/>
                  </a:cubicBezTo>
                  <a:cubicBezTo>
                    <a:pt x="148430" y="452691"/>
                    <a:pt x="209255" y="398885"/>
                    <a:pt x="270079" y="349758"/>
                  </a:cubicBezTo>
                  <a:cubicBezTo>
                    <a:pt x="365994" y="270218"/>
                    <a:pt x="459570" y="188339"/>
                    <a:pt x="548468" y="104121"/>
                  </a:cubicBezTo>
                  <a:cubicBezTo>
                    <a:pt x="567183" y="85406"/>
                    <a:pt x="574201" y="73709"/>
                    <a:pt x="553146" y="57333"/>
                  </a:cubicBezTo>
                  <a:cubicBezTo>
                    <a:pt x="576540" y="40957"/>
                    <a:pt x="599934" y="31599"/>
                    <a:pt x="606953" y="69030"/>
                  </a:cubicBezTo>
                  <a:cubicBezTo>
                    <a:pt x="611631" y="87745"/>
                    <a:pt x="625668" y="83066"/>
                    <a:pt x="635025" y="87745"/>
                  </a:cubicBezTo>
                  <a:cubicBezTo>
                    <a:pt x="588237" y="101781"/>
                    <a:pt x="555486" y="132194"/>
                    <a:pt x="525074" y="164945"/>
                  </a:cubicBezTo>
                  <a:cubicBezTo>
                    <a:pt x="417461" y="279576"/>
                    <a:pt x="286455" y="366133"/>
                    <a:pt x="167146" y="469067"/>
                  </a:cubicBezTo>
                  <a:cubicBezTo>
                    <a:pt x="132055" y="499479"/>
                    <a:pt x="92285" y="515855"/>
                    <a:pt x="52515" y="534570"/>
                  </a:cubicBezTo>
                  <a:close/>
                </a:path>
              </a:pathLst>
            </a:custGeom>
            <a:solidFill>
              <a:srgbClr val="6D6A6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0D83848A-3505-49AA-A8DA-C36B25696DC4}"/>
                </a:ext>
              </a:extLst>
            </p:cNvPr>
            <p:cNvSpPr/>
            <p:nvPr/>
          </p:nvSpPr>
          <p:spPr>
            <a:xfrm>
              <a:off x="8919492" y="2149014"/>
              <a:ext cx="1351132" cy="4223668"/>
            </a:xfrm>
            <a:custGeom>
              <a:avLst/>
              <a:gdLst>
                <a:gd name="connsiteX0" fmla="*/ 1305229 w 1427033"/>
                <a:gd name="connsiteY0" fmla="*/ 73181 h 4304494"/>
                <a:gd name="connsiteX1" fmla="*/ 1279495 w 1427033"/>
                <a:gd name="connsiteY1" fmla="*/ 87218 h 4304494"/>
                <a:gd name="connsiteX2" fmla="*/ 673591 w 1427033"/>
                <a:gd name="connsiteY2" fmla="*/ 122309 h 4304494"/>
                <a:gd name="connsiteX3" fmla="*/ 638500 w 1427033"/>
                <a:gd name="connsiteY3" fmla="*/ 143363 h 4304494"/>
                <a:gd name="connsiteX4" fmla="*/ 109796 w 1427033"/>
                <a:gd name="connsiteY4" fmla="*/ 407715 h 4304494"/>
                <a:gd name="connsiteX5" fmla="*/ 91081 w 1427033"/>
                <a:gd name="connsiteY5" fmla="*/ 454503 h 4304494"/>
                <a:gd name="connsiteX6" fmla="*/ 91081 w 1427033"/>
                <a:gd name="connsiteY6" fmla="*/ 524685 h 4304494"/>
                <a:gd name="connsiteX7" fmla="*/ 74705 w 1427033"/>
                <a:gd name="connsiteY7" fmla="*/ 583170 h 4304494"/>
                <a:gd name="connsiteX8" fmla="*/ 55990 w 1427033"/>
                <a:gd name="connsiteY8" fmla="*/ 693122 h 4304494"/>
                <a:gd name="connsiteX9" fmla="*/ 95759 w 1427033"/>
                <a:gd name="connsiteY9" fmla="*/ 739910 h 4304494"/>
                <a:gd name="connsiteX10" fmla="*/ 123832 w 1427033"/>
                <a:gd name="connsiteY10" fmla="*/ 805413 h 4304494"/>
                <a:gd name="connsiteX11" fmla="*/ 116814 w 1427033"/>
                <a:gd name="connsiteY11" fmla="*/ 1086141 h 4304494"/>
                <a:gd name="connsiteX12" fmla="*/ 114475 w 1427033"/>
                <a:gd name="connsiteY12" fmla="*/ 1100177 h 4304494"/>
                <a:gd name="connsiteX13" fmla="*/ 114475 w 1427033"/>
                <a:gd name="connsiteY13" fmla="*/ 1359851 h 4304494"/>
                <a:gd name="connsiteX14" fmla="*/ 109796 w 1427033"/>
                <a:gd name="connsiteY14" fmla="*/ 1504894 h 4304494"/>
                <a:gd name="connsiteX15" fmla="*/ 133190 w 1427033"/>
                <a:gd name="connsiteY15" fmla="*/ 1713100 h 4304494"/>
                <a:gd name="connsiteX16" fmla="*/ 156584 w 1427033"/>
                <a:gd name="connsiteY16" fmla="*/ 1851125 h 4304494"/>
                <a:gd name="connsiteX17" fmla="*/ 186996 w 1427033"/>
                <a:gd name="connsiteY17" fmla="*/ 2021901 h 4304494"/>
                <a:gd name="connsiteX18" fmla="*/ 210390 w 1427033"/>
                <a:gd name="connsiteY18" fmla="*/ 2309647 h 4304494"/>
                <a:gd name="connsiteX19" fmla="*/ 198693 w 1427033"/>
                <a:gd name="connsiteY19" fmla="*/ 2333041 h 4304494"/>
                <a:gd name="connsiteX20" fmla="*/ 208050 w 1427033"/>
                <a:gd name="connsiteY20" fmla="*/ 2494460 h 4304494"/>
                <a:gd name="connsiteX21" fmla="*/ 215069 w 1427033"/>
                <a:gd name="connsiteY21" fmla="*/ 2545926 h 4304494"/>
                <a:gd name="connsiteX22" fmla="*/ 172959 w 1427033"/>
                <a:gd name="connsiteY22" fmla="*/ 2690969 h 4304494"/>
                <a:gd name="connsiteX23" fmla="*/ 172959 w 1427033"/>
                <a:gd name="connsiteY23" fmla="*/ 2705006 h 4304494"/>
                <a:gd name="connsiteX24" fmla="*/ 175299 w 1427033"/>
                <a:gd name="connsiteY24" fmla="*/ 2903855 h 4304494"/>
                <a:gd name="connsiteX25" fmla="*/ 161262 w 1427033"/>
                <a:gd name="connsiteY25" fmla="*/ 3151831 h 4304494"/>
                <a:gd name="connsiteX26" fmla="*/ 158923 w 1427033"/>
                <a:gd name="connsiteY26" fmla="*/ 3161188 h 4304494"/>
                <a:gd name="connsiteX27" fmla="*/ 149565 w 1427033"/>
                <a:gd name="connsiteY27" fmla="*/ 3413844 h 4304494"/>
                <a:gd name="connsiteX28" fmla="*/ 151905 w 1427033"/>
                <a:gd name="connsiteY28" fmla="*/ 3647784 h 4304494"/>
                <a:gd name="connsiteX29" fmla="*/ 194014 w 1427033"/>
                <a:gd name="connsiteY29" fmla="*/ 4008051 h 4304494"/>
                <a:gd name="connsiteX30" fmla="*/ 226766 w 1427033"/>
                <a:gd name="connsiteY30" fmla="*/ 4197542 h 4304494"/>
                <a:gd name="connsiteX31" fmla="*/ 275893 w 1427033"/>
                <a:gd name="connsiteY31" fmla="*/ 4256027 h 4304494"/>
                <a:gd name="connsiteX32" fmla="*/ 299287 w 1427033"/>
                <a:gd name="connsiteY32" fmla="*/ 4265385 h 4304494"/>
                <a:gd name="connsiteX33" fmla="*/ 374148 w 1427033"/>
                <a:gd name="connsiteY33" fmla="*/ 4256027 h 4304494"/>
                <a:gd name="connsiteX34" fmla="*/ 572997 w 1427033"/>
                <a:gd name="connsiteY34" fmla="*/ 4244330 h 4304494"/>
                <a:gd name="connsiteX35" fmla="*/ 624464 w 1427033"/>
                <a:gd name="connsiteY35" fmla="*/ 4234973 h 4304494"/>
                <a:gd name="connsiteX36" fmla="*/ 640839 w 1427033"/>
                <a:gd name="connsiteY36" fmla="*/ 4199882 h 4304494"/>
                <a:gd name="connsiteX37" fmla="*/ 636161 w 1427033"/>
                <a:gd name="connsiteY37" fmla="*/ 3872366 h 4304494"/>
                <a:gd name="connsiteX38" fmla="*/ 610427 w 1427033"/>
                <a:gd name="connsiteY38" fmla="*/ 3549529 h 4304494"/>
                <a:gd name="connsiteX39" fmla="*/ 605748 w 1427033"/>
                <a:gd name="connsiteY39" fmla="*/ 3467650 h 4304494"/>
                <a:gd name="connsiteX40" fmla="*/ 622124 w 1427033"/>
                <a:gd name="connsiteY40" fmla="*/ 2807939 h 4304494"/>
                <a:gd name="connsiteX41" fmla="*/ 666573 w 1427033"/>
                <a:gd name="connsiteY41" fmla="*/ 2457029 h 4304494"/>
                <a:gd name="connsiteX42" fmla="*/ 696985 w 1427033"/>
                <a:gd name="connsiteY42" fmla="*/ 2005525 h 4304494"/>
                <a:gd name="connsiteX43" fmla="*/ 795240 w 1427033"/>
                <a:gd name="connsiteY43" fmla="*/ 1537645 h 4304494"/>
                <a:gd name="connsiteX44" fmla="*/ 771846 w 1427033"/>
                <a:gd name="connsiteY44" fmla="*/ 1766906 h 4304494"/>
                <a:gd name="connsiteX45" fmla="*/ 746112 w 1427033"/>
                <a:gd name="connsiteY45" fmla="*/ 1977452 h 4304494"/>
                <a:gd name="connsiteX46" fmla="*/ 769506 w 1427033"/>
                <a:gd name="connsiteY46" fmla="*/ 2209053 h 4304494"/>
                <a:gd name="connsiteX47" fmla="*/ 785882 w 1427033"/>
                <a:gd name="connsiteY47" fmla="*/ 2335380 h 4304494"/>
                <a:gd name="connsiteX48" fmla="*/ 795240 w 1427033"/>
                <a:gd name="connsiteY48" fmla="*/ 2714363 h 4304494"/>
                <a:gd name="connsiteX49" fmla="*/ 748452 w 1427033"/>
                <a:gd name="connsiteY49" fmla="*/ 3114400 h 4304494"/>
                <a:gd name="connsiteX50" fmla="*/ 755470 w 1427033"/>
                <a:gd name="connsiteY50" fmla="*/ 3647784 h 4304494"/>
                <a:gd name="connsiteX51" fmla="*/ 757809 w 1427033"/>
                <a:gd name="connsiteY51" fmla="*/ 3769432 h 4304494"/>
                <a:gd name="connsiteX52" fmla="*/ 760149 w 1427033"/>
                <a:gd name="connsiteY52" fmla="*/ 4052500 h 4304494"/>
                <a:gd name="connsiteX53" fmla="*/ 767167 w 1427033"/>
                <a:gd name="connsiteY53" fmla="*/ 4185845 h 4304494"/>
                <a:gd name="connsiteX54" fmla="*/ 792900 w 1427033"/>
                <a:gd name="connsiteY54" fmla="*/ 4206900 h 4304494"/>
                <a:gd name="connsiteX55" fmla="*/ 1045555 w 1427033"/>
                <a:gd name="connsiteY55" fmla="*/ 4211579 h 4304494"/>
                <a:gd name="connsiteX56" fmla="*/ 1197616 w 1427033"/>
                <a:gd name="connsiteY56" fmla="*/ 4143736 h 4304494"/>
                <a:gd name="connsiteX57" fmla="*/ 1211653 w 1427033"/>
                <a:gd name="connsiteY57" fmla="*/ 4071215 h 4304494"/>
                <a:gd name="connsiteX58" fmla="*/ 1185919 w 1427033"/>
                <a:gd name="connsiteY58" fmla="*/ 3888742 h 4304494"/>
                <a:gd name="connsiteX59" fmla="*/ 1171883 w 1427033"/>
                <a:gd name="connsiteY59" fmla="*/ 3757735 h 4304494"/>
                <a:gd name="connsiteX60" fmla="*/ 1174222 w 1427033"/>
                <a:gd name="connsiteY60" fmla="*/ 3610353 h 4304494"/>
                <a:gd name="connsiteX61" fmla="*/ 1157847 w 1427033"/>
                <a:gd name="connsiteY61" fmla="*/ 3404486 h 4304494"/>
                <a:gd name="connsiteX62" fmla="*/ 1195277 w 1427033"/>
                <a:gd name="connsiteY62" fmla="*/ 2992752 h 4304494"/>
                <a:gd name="connsiteX63" fmla="*/ 1258441 w 1427033"/>
                <a:gd name="connsiteY63" fmla="*/ 2751794 h 4304494"/>
                <a:gd name="connsiteX64" fmla="*/ 1274817 w 1427033"/>
                <a:gd name="connsiteY64" fmla="*/ 2655878 h 4304494"/>
                <a:gd name="connsiteX65" fmla="*/ 1274817 w 1427033"/>
                <a:gd name="connsiteY65" fmla="*/ 2578678 h 4304494"/>
                <a:gd name="connsiteX66" fmla="*/ 1302889 w 1427033"/>
                <a:gd name="connsiteY66" fmla="*/ 2209053 h 4304494"/>
                <a:gd name="connsiteX67" fmla="*/ 1302889 w 1427033"/>
                <a:gd name="connsiteY67" fmla="*/ 2192677 h 4304494"/>
                <a:gd name="connsiteX68" fmla="*/ 1314586 w 1427033"/>
                <a:gd name="connsiteY68" fmla="*/ 1649936 h 4304494"/>
                <a:gd name="connsiteX69" fmla="*/ 1181241 w 1427033"/>
                <a:gd name="connsiteY69" fmla="*/ 898989 h 4304494"/>
                <a:gd name="connsiteX70" fmla="*/ 1202295 w 1427033"/>
                <a:gd name="connsiteY70" fmla="*/ 714177 h 4304494"/>
                <a:gd name="connsiteX71" fmla="*/ 1190598 w 1427033"/>
                <a:gd name="connsiteY71" fmla="*/ 475558 h 4304494"/>
                <a:gd name="connsiteX72" fmla="*/ 1302889 w 1427033"/>
                <a:gd name="connsiteY72" fmla="*/ 452164 h 4304494"/>
                <a:gd name="connsiteX73" fmla="*/ 1293532 w 1427033"/>
                <a:gd name="connsiteY73" fmla="*/ 435788 h 4304494"/>
                <a:gd name="connsiteX74" fmla="*/ 1272477 w 1427033"/>
                <a:gd name="connsiteY74" fmla="*/ 435788 h 4304494"/>
                <a:gd name="connsiteX75" fmla="*/ 1178901 w 1427033"/>
                <a:gd name="connsiteY75" fmla="*/ 367946 h 4304494"/>
                <a:gd name="connsiteX76" fmla="*/ 1169544 w 1427033"/>
                <a:gd name="connsiteY76" fmla="*/ 314139 h 4304494"/>
                <a:gd name="connsiteX77" fmla="*/ 1176562 w 1427033"/>
                <a:gd name="connsiteY77" fmla="*/ 236939 h 4304494"/>
                <a:gd name="connsiteX78" fmla="*/ 1314586 w 1427033"/>
                <a:gd name="connsiteY78" fmla="*/ 150382 h 4304494"/>
                <a:gd name="connsiteX79" fmla="*/ 1354356 w 1427033"/>
                <a:gd name="connsiteY79" fmla="*/ 77860 h 4304494"/>
                <a:gd name="connsiteX80" fmla="*/ 1382429 w 1427033"/>
                <a:gd name="connsiteY80" fmla="*/ 73181 h 4304494"/>
                <a:gd name="connsiteX81" fmla="*/ 1394126 w 1427033"/>
                <a:gd name="connsiteY81" fmla="*/ 63824 h 4304494"/>
                <a:gd name="connsiteX82" fmla="*/ 1305229 w 1427033"/>
                <a:gd name="connsiteY82" fmla="*/ 73181 h 4304494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23912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23912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66197 h 4223666"/>
                <a:gd name="connsiteX44" fmla="*/ 703118 w 1351132"/>
                <a:gd name="connsiteY44" fmla="*/ 1934458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653991 w 1351132"/>
                <a:gd name="connsiteY42" fmla="*/ 1962531 h 4223666"/>
                <a:gd name="connsiteX43" fmla="*/ 728852 w 1351132"/>
                <a:gd name="connsiteY43" fmla="*/ 1766197 h 4223666"/>
                <a:gd name="connsiteX44" fmla="*/ 745403 w 1351132"/>
                <a:gd name="connsiteY44" fmla="*/ 1923886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  <a:gd name="connsiteX0" fmla="*/ 1262235 w 1351132"/>
                <a:gd name="connsiteY0" fmla="*/ 30187 h 4223666"/>
                <a:gd name="connsiteX1" fmla="*/ 1236501 w 1351132"/>
                <a:gd name="connsiteY1" fmla="*/ 44224 h 4223666"/>
                <a:gd name="connsiteX2" fmla="*/ 630597 w 1351132"/>
                <a:gd name="connsiteY2" fmla="*/ 79315 h 4223666"/>
                <a:gd name="connsiteX3" fmla="*/ 595506 w 1351132"/>
                <a:gd name="connsiteY3" fmla="*/ 100369 h 4223666"/>
                <a:gd name="connsiteX4" fmla="*/ 66802 w 1351132"/>
                <a:gd name="connsiteY4" fmla="*/ 364721 h 4223666"/>
                <a:gd name="connsiteX5" fmla="*/ 48087 w 1351132"/>
                <a:gd name="connsiteY5" fmla="*/ 411509 h 4223666"/>
                <a:gd name="connsiteX6" fmla="*/ 48087 w 1351132"/>
                <a:gd name="connsiteY6" fmla="*/ 481691 h 4223666"/>
                <a:gd name="connsiteX7" fmla="*/ 31711 w 1351132"/>
                <a:gd name="connsiteY7" fmla="*/ 540176 h 4223666"/>
                <a:gd name="connsiteX8" fmla="*/ 12996 w 1351132"/>
                <a:gd name="connsiteY8" fmla="*/ 650128 h 4223666"/>
                <a:gd name="connsiteX9" fmla="*/ 52765 w 1351132"/>
                <a:gd name="connsiteY9" fmla="*/ 696916 h 4223666"/>
                <a:gd name="connsiteX10" fmla="*/ 80838 w 1351132"/>
                <a:gd name="connsiteY10" fmla="*/ 762419 h 4223666"/>
                <a:gd name="connsiteX11" fmla="*/ 73820 w 1351132"/>
                <a:gd name="connsiteY11" fmla="*/ 1043147 h 4223666"/>
                <a:gd name="connsiteX12" fmla="*/ 71481 w 1351132"/>
                <a:gd name="connsiteY12" fmla="*/ 1057183 h 4223666"/>
                <a:gd name="connsiteX13" fmla="*/ 71481 w 1351132"/>
                <a:gd name="connsiteY13" fmla="*/ 1316857 h 4223666"/>
                <a:gd name="connsiteX14" fmla="*/ 66802 w 1351132"/>
                <a:gd name="connsiteY14" fmla="*/ 1461900 h 4223666"/>
                <a:gd name="connsiteX15" fmla="*/ 90196 w 1351132"/>
                <a:gd name="connsiteY15" fmla="*/ 1670106 h 4223666"/>
                <a:gd name="connsiteX16" fmla="*/ 113590 w 1351132"/>
                <a:gd name="connsiteY16" fmla="*/ 1808131 h 4223666"/>
                <a:gd name="connsiteX17" fmla="*/ 144002 w 1351132"/>
                <a:gd name="connsiteY17" fmla="*/ 1978907 h 4223666"/>
                <a:gd name="connsiteX18" fmla="*/ 167396 w 1351132"/>
                <a:gd name="connsiteY18" fmla="*/ 2266653 h 4223666"/>
                <a:gd name="connsiteX19" fmla="*/ 155699 w 1351132"/>
                <a:gd name="connsiteY19" fmla="*/ 2290047 h 4223666"/>
                <a:gd name="connsiteX20" fmla="*/ 165056 w 1351132"/>
                <a:gd name="connsiteY20" fmla="*/ 2451466 h 4223666"/>
                <a:gd name="connsiteX21" fmla="*/ 172075 w 1351132"/>
                <a:gd name="connsiteY21" fmla="*/ 2502932 h 4223666"/>
                <a:gd name="connsiteX22" fmla="*/ 129965 w 1351132"/>
                <a:gd name="connsiteY22" fmla="*/ 2647975 h 4223666"/>
                <a:gd name="connsiteX23" fmla="*/ 129965 w 1351132"/>
                <a:gd name="connsiteY23" fmla="*/ 2662012 h 4223666"/>
                <a:gd name="connsiteX24" fmla="*/ 132305 w 1351132"/>
                <a:gd name="connsiteY24" fmla="*/ 2860861 h 4223666"/>
                <a:gd name="connsiteX25" fmla="*/ 118268 w 1351132"/>
                <a:gd name="connsiteY25" fmla="*/ 3108837 h 4223666"/>
                <a:gd name="connsiteX26" fmla="*/ 115929 w 1351132"/>
                <a:gd name="connsiteY26" fmla="*/ 3118194 h 4223666"/>
                <a:gd name="connsiteX27" fmla="*/ 106571 w 1351132"/>
                <a:gd name="connsiteY27" fmla="*/ 3370850 h 4223666"/>
                <a:gd name="connsiteX28" fmla="*/ 108911 w 1351132"/>
                <a:gd name="connsiteY28" fmla="*/ 3604790 h 4223666"/>
                <a:gd name="connsiteX29" fmla="*/ 151020 w 1351132"/>
                <a:gd name="connsiteY29" fmla="*/ 3965057 h 4223666"/>
                <a:gd name="connsiteX30" fmla="*/ 183772 w 1351132"/>
                <a:gd name="connsiteY30" fmla="*/ 4154548 h 4223666"/>
                <a:gd name="connsiteX31" fmla="*/ 232899 w 1351132"/>
                <a:gd name="connsiteY31" fmla="*/ 4213033 h 4223666"/>
                <a:gd name="connsiteX32" fmla="*/ 256293 w 1351132"/>
                <a:gd name="connsiteY32" fmla="*/ 4222391 h 4223666"/>
                <a:gd name="connsiteX33" fmla="*/ 331154 w 1351132"/>
                <a:gd name="connsiteY33" fmla="*/ 4213033 h 4223666"/>
                <a:gd name="connsiteX34" fmla="*/ 530003 w 1351132"/>
                <a:gd name="connsiteY34" fmla="*/ 4201336 h 4223666"/>
                <a:gd name="connsiteX35" fmla="*/ 581470 w 1351132"/>
                <a:gd name="connsiteY35" fmla="*/ 4191979 h 4223666"/>
                <a:gd name="connsiteX36" fmla="*/ 597845 w 1351132"/>
                <a:gd name="connsiteY36" fmla="*/ 4156888 h 4223666"/>
                <a:gd name="connsiteX37" fmla="*/ 593167 w 1351132"/>
                <a:gd name="connsiteY37" fmla="*/ 3829372 h 4223666"/>
                <a:gd name="connsiteX38" fmla="*/ 567433 w 1351132"/>
                <a:gd name="connsiteY38" fmla="*/ 3506535 h 4223666"/>
                <a:gd name="connsiteX39" fmla="*/ 562754 w 1351132"/>
                <a:gd name="connsiteY39" fmla="*/ 3424656 h 4223666"/>
                <a:gd name="connsiteX40" fmla="*/ 579130 w 1351132"/>
                <a:gd name="connsiteY40" fmla="*/ 2764945 h 4223666"/>
                <a:gd name="connsiteX41" fmla="*/ 623579 w 1351132"/>
                <a:gd name="connsiteY41" fmla="*/ 2414035 h 4223666"/>
                <a:gd name="connsiteX42" fmla="*/ 706848 w 1351132"/>
                <a:gd name="connsiteY42" fmla="*/ 1867388 h 4223666"/>
                <a:gd name="connsiteX43" fmla="*/ 728852 w 1351132"/>
                <a:gd name="connsiteY43" fmla="*/ 1766197 h 4223666"/>
                <a:gd name="connsiteX44" fmla="*/ 745403 w 1351132"/>
                <a:gd name="connsiteY44" fmla="*/ 1923886 h 4223666"/>
                <a:gd name="connsiteX45" fmla="*/ 726512 w 1351132"/>
                <a:gd name="connsiteY45" fmla="*/ 2166059 h 4223666"/>
                <a:gd name="connsiteX46" fmla="*/ 742888 w 1351132"/>
                <a:gd name="connsiteY46" fmla="*/ 2292386 h 4223666"/>
                <a:gd name="connsiteX47" fmla="*/ 752246 w 1351132"/>
                <a:gd name="connsiteY47" fmla="*/ 2671369 h 4223666"/>
                <a:gd name="connsiteX48" fmla="*/ 705458 w 1351132"/>
                <a:gd name="connsiteY48" fmla="*/ 3071406 h 4223666"/>
                <a:gd name="connsiteX49" fmla="*/ 712476 w 1351132"/>
                <a:gd name="connsiteY49" fmla="*/ 3604790 h 4223666"/>
                <a:gd name="connsiteX50" fmla="*/ 714815 w 1351132"/>
                <a:gd name="connsiteY50" fmla="*/ 3726438 h 4223666"/>
                <a:gd name="connsiteX51" fmla="*/ 717155 w 1351132"/>
                <a:gd name="connsiteY51" fmla="*/ 4009506 h 4223666"/>
                <a:gd name="connsiteX52" fmla="*/ 724173 w 1351132"/>
                <a:gd name="connsiteY52" fmla="*/ 4142851 h 4223666"/>
                <a:gd name="connsiteX53" fmla="*/ 749906 w 1351132"/>
                <a:gd name="connsiteY53" fmla="*/ 4163906 h 4223666"/>
                <a:gd name="connsiteX54" fmla="*/ 1002561 w 1351132"/>
                <a:gd name="connsiteY54" fmla="*/ 4168585 h 4223666"/>
                <a:gd name="connsiteX55" fmla="*/ 1154622 w 1351132"/>
                <a:gd name="connsiteY55" fmla="*/ 4100742 h 4223666"/>
                <a:gd name="connsiteX56" fmla="*/ 1168659 w 1351132"/>
                <a:gd name="connsiteY56" fmla="*/ 4028221 h 4223666"/>
                <a:gd name="connsiteX57" fmla="*/ 1142925 w 1351132"/>
                <a:gd name="connsiteY57" fmla="*/ 3845748 h 4223666"/>
                <a:gd name="connsiteX58" fmla="*/ 1128889 w 1351132"/>
                <a:gd name="connsiteY58" fmla="*/ 3714741 h 4223666"/>
                <a:gd name="connsiteX59" fmla="*/ 1131228 w 1351132"/>
                <a:gd name="connsiteY59" fmla="*/ 3567359 h 4223666"/>
                <a:gd name="connsiteX60" fmla="*/ 1114853 w 1351132"/>
                <a:gd name="connsiteY60" fmla="*/ 3361492 h 4223666"/>
                <a:gd name="connsiteX61" fmla="*/ 1152283 w 1351132"/>
                <a:gd name="connsiteY61" fmla="*/ 2949758 h 4223666"/>
                <a:gd name="connsiteX62" fmla="*/ 1215447 w 1351132"/>
                <a:gd name="connsiteY62" fmla="*/ 2708800 h 4223666"/>
                <a:gd name="connsiteX63" fmla="*/ 1231823 w 1351132"/>
                <a:gd name="connsiteY63" fmla="*/ 2612884 h 4223666"/>
                <a:gd name="connsiteX64" fmla="*/ 1231823 w 1351132"/>
                <a:gd name="connsiteY64" fmla="*/ 2535684 h 4223666"/>
                <a:gd name="connsiteX65" fmla="*/ 1259895 w 1351132"/>
                <a:gd name="connsiteY65" fmla="*/ 2166059 h 4223666"/>
                <a:gd name="connsiteX66" fmla="*/ 1259895 w 1351132"/>
                <a:gd name="connsiteY66" fmla="*/ 2149683 h 4223666"/>
                <a:gd name="connsiteX67" fmla="*/ 1271592 w 1351132"/>
                <a:gd name="connsiteY67" fmla="*/ 1606942 h 4223666"/>
                <a:gd name="connsiteX68" fmla="*/ 1138247 w 1351132"/>
                <a:gd name="connsiteY68" fmla="*/ 855995 h 4223666"/>
                <a:gd name="connsiteX69" fmla="*/ 1159301 w 1351132"/>
                <a:gd name="connsiteY69" fmla="*/ 671183 h 4223666"/>
                <a:gd name="connsiteX70" fmla="*/ 1147604 w 1351132"/>
                <a:gd name="connsiteY70" fmla="*/ 432564 h 4223666"/>
                <a:gd name="connsiteX71" fmla="*/ 1259895 w 1351132"/>
                <a:gd name="connsiteY71" fmla="*/ 409170 h 4223666"/>
                <a:gd name="connsiteX72" fmla="*/ 1250538 w 1351132"/>
                <a:gd name="connsiteY72" fmla="*/ 392794 h 4223666"/>
                <a:gd name="connsiteX73" fmla="*/ 1229483 w 1351132"/>
                <a:gd name="connsiteY73" fmla="*/ 392794 h 4223666"/>
                <a:gd name="connsiteX74" fmla="*/ 1135907 w 1351132"/>
                <a:gd name="connsiteY74" fmla="*/ 324952 h 4223666"/>
                <a:gd name="connsiteX75" fmla="*/ 1126550 w 1351132"/>
                <a:gd name="connsiteY75" fmla="*/ 271145 h 4223666"/>
                <a:gd name="connsiteX76" fmla="*/ 1133568 w 1351132"/>
                <a:gd name="connsiteY76" fmla="*/ 193945 h 4223666"/>
                <a:gd name="connsiteX77" fmla="*/ 1271592 w 1351132"/>
                <a:gd name="connsiteY77" fmla="*/ 107388 h 4223666"/>
                <a:gd name="connsiteX78" fmla="*/ 1311362 w 1351132"/>
                <a:gd name="connsiteY78" fmla="*/ 34866 h 4223666"/>
                <a:gd name="connsiteX79" fmla="*/ 1339435 w 1351132"/>
                <a:gd name="connsiteY79" fmla="*/ 30187 h 4223666"/>
                <a:gd name="connsiteX80" fmla="*/ 1351132 w 1351132"/>
                <a:gd name="connsiteY80" fmla="*/ 20830 h 4223666"/>
                <a:gd name="connsiteX81" fmla="*/ 1262235 w 1351132"/>
                <a:gd name="connsiteY81" fmla="*/ 30187 h 422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351132" h="4223666">
                  <a:moveTo>
                    <a:pt x="1262235" y="30187"/>
                  </a:moveTo>
                  <a:cubicBezTo>
                    <a:pt x="1257556" y="39545"/>
                    <a:pt x="1248198" y="41884"/>
                    <a:pt x="1236501" y="44224"/>
                  </a:cubicBezTo>
                  <a:cubicBezTo>
                    <a:pt x="1133568" y="53581"/>
                    <a:pt x="637615" y="109727"/>
                    <a:pt x="630597" y="79315"/>
                  </a:cubicBezTo>
                  <a:cubicBezTo>
                    <a:pt x="623579" y="83994"/>
                    <a:pt x="609542" y="93351"/>
                    <a:pt x="595506" y="100369"/>
                  </a:cubicBezTo>
                  <a:cubicBezTo>
                    <a:pt x="427069" y="203303"/>
                    <a:pt x="263311" y="315594"/>
                    <a:pt x="66802" y="364721"/>
                  </a:cubicBezTo>
                  <a:cubicBezTo>
                    <a:pt x="45747" y="374079"/>
                    <a:pt x="55105" y="397473"/>
                    <a:pt x="48087" y="411509"/>
                  </a:cubicBezTo>
                  <a:cubicBezTo>
                    <a:pt x="41068" y="434903"/>
                    <a:pt x="36390" y="460637"/>
                    <a:pt x="48087" y="481691"/>
                  </a:cubicBezTo>
                  <a:cubicBezTo>
                    <a:pt x="69141" y="512103"/>
                    <a:pt x="52765" y="523800"/>
                    <a:pt x="31711" y="540176"/>
                  </a:cubicBezTo>
                  <a:cubicBezTo>
                    <a:pt x="-1041" y="565910"/>
                    <a:pt x="-10398" y="615037"/>
                    <a:pt x="12996" y="650128"/>
                  </a:cubicBezTo>
                  <a:cubicBezTo>
                    <a:pt x="24693" y="666504"/>
                    <a:pt x="38729" y="685219"/>
                    <a:pt x="52765" y="696916"/>
                  </a:cubicBezTo>
                  <a:cubicBezTo>
                    <a:pt x="76159" y="715631"/>
                    <a:pt x="78499" y="734346"/>
                    <a:pt x="80838" y="762419"/>
                  </a:cubicBezTo>
                  <a:cubicBezTo>
                    <a:pt x="83178" y="855995"/>
                    <a:pt x="41068" y="949571"/>
                    <a:pt x="73820" y="1043147"/>
                  </a:cubicBezTo>
                  <a:cubicBezTo>
                    <a:pt x="76159" y="1047826"/>
                    <a:pt x="73820" y="1052505"/>
                    <a:pt x="71481" y="1057183"/>
                  </a:cubicBezTo>
                  <a:cubicBezTo>
                    <a:pt x="48087" y="1143742"/>
                    <a:pt x="45747" y="1230299"/>
                    <a:pt x="71481" y="1316857"/>
                  </a:cubicBezTo>
                  <a:cubicBezTo>
                    <a:pt x="85517" y="1365984"/>
                    <a:pt x="76159" y="1415112"/>
                    <a:pt x="66802" y="1461900"/>
                  </a:cubicBezTo>
                  <a:cubicBezTo>
                    <a:pt x="50426" y="1534421"/>
                    <a:pt x="57444" y="1602264"/>
                    <a:pt x="90196" y="1670106"/>
                  </a:cubicBezTo>
                  <a:cubicBezTo>
                    <a:pt x="111250" y="1712215"/>
                    <a:pt x="120608" y="1756664"/>
                    <a:pt x="113590" y="1808131"/>
                  </a:cubicBezTo>
                  <a:cubicBezTo>
                    <a:pt x="106571" y="1866616"/>
                    <a:pt x="127626" y="1922761"/>
                    <a:pt x="144002" y="1978907"/>
                  </a:cubicBezTo>
                  <a:cubicBezTo>
                    <a:pt x="172075" y="2070143"/>
                    <a:pt x="160378" y="2170738"/>
                    <a:pt x="167396" y="2266653"/>
                  </a:cubicBezTo>
                  <a:cubicBezTo>
                    <a:pt x="167396" y="2273671"/>
                    <a:pt x="160378" y="2280689"/>
                    <a:pt x="155699" y="2290047"/>
                  </a:cubicBezTo>
                  <a:cubicBezTo>
                    <a:pt x="134644" y="2346193"/>
                    <a:pt x="118268" y="2399999"/>
                    <a:pt x="165056" y="2451466"/>
                  </a:cubicBezTo>
                  <a:cubicBezTo>
                    <a:pt x="176753" y="2463163"/>
                    <a:pt x="181432" y="2481878"/>
                    <a:pt x="172075" y="2502932"/>
                  </a:cubicBezTo>
                  <a:cubicBezTo>
                    <a:pt x="153359" y="2549720"/>
                    <a:pt x="160378" y="2603527"/>
                    <a:pt x="129965" y="2647975"/>
                  </a:cubicBezTo>
                  <a:cubicBezTo>
                    <a:pt x="127626" y="2650315"/>
                    <a:pt x="127626" y="2657333"/>
                    <a:pt x="129965" y="2662012"/>
                  </a:cubicBezTo>
                  <a:cubicBezTo>
                    <a:pt x="141662" y="2727515"/>
                    <a:pt x="134644" y="2795357"/>
                    <a:pt x="132305" y="2860861"/>
                  </a:cubicBezTo>
                  <a:cubicBezTo>
                    <a:pt x="127626" y="2942740"/>
                    <a:pt x="83178" y="3024618"/>
                    <a:pt x="118268" y="3108837"/>
                  </a:cubicBezTo>
                  <a:cubicBezTo>
                    <a:pt x="118268" y="3111176"/>
                    <a:pt x="118268" y="3115855"/>
                    <a:pt x="115929" y="3118194"/>
                  </a:cubicBezTo>
                  <a:cubicBezTo>
                    <a:pt x="101893" y="3202413"/>
                    <a:pt x="99553" y="3286631"/>
                    <a:pt x="106571" y="3370850"/>
                  </a:cubicBezTo>
                  <a:cubicBezTo>
                    <a:pt x="111250" y="3448050"/>
                    <a:pt x="108911" y="3527589"/>
                    <a:pt x="108911" y="3604790"/>
                  </a:cubicBezTo>
                  <a:cubicBezTo>
                    <a:pt x="108911" y="3726438"/>
                    <a:pt x="134644" y="3845748"/>
                    <a:pt x="151020" y="3965057"/>
                  </a:cubicBezTo>
                  <a:cubicBezTo>
                    <a:pt x="160378" y="4028221"/>
                    <a:pt x="193129" y="4086706"/>
                    <a:pt x="183772" y="4154548"/>
                  </a:cubicBezTo>
                  <a:cubicBezTo>
                    <a:pt x="176753" y="4194318"/>
                    <a:pt x="195469" y="4210694"/>
                    <a:pt x="232899" y="4213033"/>
                  </a:cubicBezTo>
                  <a:cubicBezTo>
                    <a:pt x="239917" y="4217712"/>
                    <a:pt x="249275" y="4220052"/>
                    <a:pt x="256293" y="4222391"/>
                  </a:cubicBezTo>
                  <a:cubicBezTo>
                    <a:pt x="282026" y="4227070"/>
                    <a:pt x="305420" y="4217712"/>
                    <a:pt x="331154" y="4213033"/>
                  </a:cubicBezTo>
                  <a:cubicBezTo>
                    <a:pt x="396657" y="4196658"/>
                    <a:pt x="462160" y="4189639"/>
                    <a:pt x="530003" y="4201336"/>
                  </a:cubicBezTo>
                  <a:cubicBezTo>
                    <a:pt x="546379" y="4198997"/>
                    <a:pt x="565094" y="4198997"/>
                    <a:pt x="581470" y="4191979"/>
                  </a:cubicBezTo>
                  <a:cubicBezTo>
                    <a:pt x="595506" y="4184961"/>
                    <a:pt x="595506" y="4168585"/>
                    <a:pt x="597845" y="4156888"/>
                  </a:cubicBezTo>
                  <a:cubicBezTo>
                    <a:pt x="614221" y="4046936"/>
                    <a:pt x="616561" y="3934645"/>
                    <a:pt x="593167" y="3829372"/>
                  </a:cubicBezTo>
                  <a:cubicBezTo>
                    <a:pt x="569773" y="3721760"/>
                    <a:pt x="576791" y="3614147"/>
                    <a:pt x="567433" y="3506535"/>
                  </a:cubicBezTo>
                  <a:cubicBezTo>
                    <a:pt x="565094" y="3478462"/>
                    <a:pt x="565094" y="3452729"/>
                    <a:pt x="562754" y="3424656"/>
                  </a:cubicBezTo>
                  <a:cubicBezTo>
                    <a:pt x="544039" y="3204752"/>
                    <a:pt x="532342" y="2982509"/>
                    <a:pt x="579130" y="2764945"/>
                  </a:cubicBezTo>
                  <a:cubicBezTo>
                    <a:pt x="604864" y="2650315"/>
                    <a:pt x="616561" y="2531005"/>
                    <a:pt x="623579" y="2414035"/>
                  </a:cubicBezTo>
                  <a:cubicBezTo>
                    <a:pt x="630597" y="2264314"/>
                    <a:pt x="697490" y="2017110"/>
                    <a:pt x="706848" y="1867388"/>
                  </a:cubicBezTo>
                  <a:cubicBezTo>
                    <a:pt x="724393" y="1752368"/>
                    <a:pt x="720664" y="1770876"/>
                    <a:pt x="728852" y="1766197"/>
                  </a:cubicBezTo>
                  <a:cubicBezTo>
                    <a:pt x="717155" y="1845737"/>
                    <a:pt x="750082" y="1846686"/>
                    <a:pt x="745403" y="1923886"/>
                  </a:cubicBezTo>
                  <a:cubicBezTo>
                    <a:pt x="768797" y="1994068"/>
                    <a:pt x="724173" y="2091198"/>
                    <a:pt x="726512" y="2166059"/>
                  </a:cubicBezTo>
                  <a:cubicBezTo>
                    <a:pt x="726512" y="2208168"/>
                    <a:pt x="733530" y="2250277"/>
                    <a:pt x="742888" y="2292386"/>
                  </a:cubicBezTo>
                  <a:cubicBezTo>
                    <a:pt x="768621" y="2416375"/>
                    <a:pt x="766282" y="2547381"/>
                    <a:pt x="752246" y="2671369"/>
                  </a:cubicBezTo>
                  <a:cubicBezTo>
                    <a:pt x="738209" y="2804715"/>
                    <a:pt x="712476" y="2938061"/>
                    <a:pt x="705458" y="3071406"/>
                  </a:cubicBezTo>
                  <a:cubicBezTo>
                    <a:pt x="696100" y="3249201"/>
                    <a:pt x="689082" y="3426995"/>
                    <a:pt x="712476" y="3604790"/>
                  </a:cubicBezTo>
                  <a:cubicBezTo>
                    <a:pt x="717155" y="3644559"/>
                    <a:pt x="726512" y="3689008"/>
                    <a:pt x="714815" y="3726438"/>
                  </a:cubicBezTo>
                  <a:cubicBezTo>
                    <a:pt x="686742" y="3822354"/>
                    <a:pt x="705458" y="3915930"/>
                    <a:pt x="717155" y="4009506"/>
                  </a:cubicBezTo>
                  <a:cubicBezTo>
                    <a:pt x="721833" y="4053954"/>
                    <a:pt x="705458" y="4098403"/>
                    <a:pt x="724173" y="4142851"/>
                  </a:cubicBezTo>
                  <a:cubicBezTo>
                    <a:pt x="731191" y="4152209"/>
                    <a:pt x="738209" y="4161567"/>
                    <a:pt x="749906" y="4163906"/>
                  </a:cubicBezTo>
                  <a:cubicBezTo>
                    <a:pt x="834125" y="4170924"/>
                    <a:pt x="918343" y="4168585"/>
                    <a:pt x="1002561" y="4168585"/>
                  </a:cubicBezTo>
                  <a:cubicBezTo>
                    <a:pt x="1061046" y="4168585"/>
                    <a:pt x="1117192" y="4149870"/>
                    <a:pt x="1154622" y="4100742"/>
                  </a:cubicBezTo>
                  <a:cubicBezTo>
                    <a:pt x="1170998" y="4079688"/>
                    <a:pt x="1159301" y="4051615"/>
                    <a:pt x="1168659" y="4028221"/>
                  </a:cubicBezTo>
                  <a:cubicBezTo>
                    <a:pt x="1161641" y="3967396"/>
                    <a:pt x="1156962" y="3904233"/>
                    <a:pt x="1142925" y="3845748"/>
                  </a:cubicBezTo>
                  <a:cubicBezTo>
                    <a:pt x="1133568" y="3801299"/>
                    <a:pt x="1126550" y="3761529"/>
                    <a:pt x="1128889" y="3714741"/>
                  </a:cubicBezTo>
                  <a:cubicBezTo>
                    <a:pt x="1131228" y="3665614"/>
                    <a:pt x="1149944" y="3614147"/>
                    <a:pt x="1131228" y="3567359"/>
                  </a:cubicBezTo>
                  <a:cubicBezTo>
                    <a:pt x="1103156" y="3499517"/>
                    <a:pt x="1103156" y="3429335"/>
                    <a:pt x="1114853" y="3361492"/>
                  </a:cubicBezTo>
                  <a:cubicBezTo>
                    <a:pt x="1140586" y="3225807"/>
                    <a:pt x="1128889" y="3085443"/>
                    <a:pt x="1152283" y="2949758"/>
                  </a:cubicBezTo>
                  <a:cubicBezTo>
                    <a:pt x="1166319" y="2865539"/>
                    <a:pt x="1163980" y="2781321"/>
                    <a:pt x="1215447" y="2708800"/>
                  </a:cubicBezTo>
                  <a:cubicBezTo>
                    <a:pt x="1234162" y="2683066"/>
                    <a:pt x="1234162" y="2645636"/>
                    <a:pt x="1231823" y="2612884"/>
                  </a:cubicBezTo>
                  <a:cubicBezTo>
                    <a:pt x="1229483" y="2587151"/>
                    <a:pt x="1229483" y="2561417"/>
                    <a:pt x="1231823" y="2535684"/>
                  </a:cubicBezTo>
                  <a:cubicBezTo>
                    <a:pt x="1243520" y="2411696"/>
                    <a:pt x="1269253" y="2290047"/>
                    <a:pt x="1259895" y="2166059"/>
                  </a:cubicBezTo>
                  <a:lnTo>
                    <a:pt x="1259895" y="2149683"/>
                  </a:lnTo>
                  <a:cubicBezTo>
                    <a:pt x="1255217" y="1969549"/>
                    <a:pt x="1276271" y="1789416"/>
                    <a:pt x="1271592" y="1606942"/>
                  </a:cubicBezTo>
                  <a:cubicBezTo>
                    <a:pt x="1264574" y="1349608"/>
                    <a:pt x="1215447" y="1099293"/>
                    <a:pt x="1138247" y="855995"/>
                  </a:cubicBezTo>
                  <a:cubicBezTo>
                    <a:pt x="1124210" y="848977"/>
                    <a:pt x="1147604" y="727328"/>
                    <a:pt x="1159301" y="671183"/>
                  </a:cubicBezTo>
                  <a:cubicBezTo>
                    <a:pt x="1173338" y="596322"/>
                    <a:pt x="1173338" y="512103"/>
                    <a:pt x="1147604" y="432564"/>
                  </a:cubicBezTo>
                  <a:cubicBezTo>
                    <a:pt x="1187374" y="427885"/>
                    <a:pt x="1229483" y="444261"/>
                    <a:pt x="1259895" y="409170"/>
                  </a:cubicBezTo>
                  <a:cubicBezTo>
                    <a:pt x="1262235" y="399812"/>
                    <a:pt x="1257556" y="395134"/>
                    <a:pt x="1250538" y="392794"/>
                  </a:cubicBezTo>
                  <a:cubicBezTo>
                    <a:pt x="1243520" y="390455"/>
                    <a:pt x="1236501" y="390455"/>
                    <a:pt x="1229483" y="392794"/>
                  </a:cubicBezTo>
                  <a:cubicBezTo>
                    <a:pt x="1161641" y="399812"/>
                    <a:pt x="1152283" y="392794"/>
                    <a:pt x="1135907" y="324952"/>
                  </a:cubicBezTo>
                  <a:cubicBezTo>
                    <a:pt x="1131228" y="306236"/>
                    <a:pt x="1128889" y="289861"/>
                    <a:pt x="1126550" y="271145"/>
                  </a:cubicBezTo>
                  <a:cubicBezTo>
                    <a:pt x="1124210" y="245412"/>
                    <a:pt x="1114853" y="217339"/>
                    <a:pt x="1133568" y="193945"/>
                  </a:cubicBezTo>
                  <a:cubicBezTo>
                    <a:pt x="1170998" y="149497"/>
                    <a:pt x="1213107" y="116745"/>
                    <a:pt x="1271592" y="107388"/>
                  </a:cubicBezTo>
                  <a:cubicBezTo>
                    <a:pt x="1337096" y="98030"/>
                    <a:pt x="1341774" y="93351"/>
                    <a:pt x="1311362" y="34866"/>
                  </a:cubicBezTo>
                  <a:cubicBezTo>
                    <a:pt x="1320720" y="27848"/>
                    <a:pt x="1330077" y="32527"/>
                    <a:pt x="1339435" y="30187"/>
                  </a:cubicBezTo>
                  <a:cubicBezTo>
                    <a:pt x="1344114" y="27848"/>
                    <a:pt x="1348793" y="25509"/>
                    <a:pt x="1351132" y="20830"/>
                  </a:cubicBezTo>
                  <a:cubicBezTo>
                    <a:pt x="1320720" y="-225"/>
                    <a:pt x="1287968" y="-16601"/>
                    <a:pt x="1262235" y="30187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192967EF-C10A-46BE-84EA-6FFB2C8E9CFD}"/>
                </a:ext>
              </a:extLst>
            </p:cNvPr>
            <p:cNvSpPr/>
            <p:nvPr/>
          </p:nvSpPr>
          <p:spPr>
            <a:xfrm>
              <a:off x="9579449" y="6174010"/>
              <a:ext cx="1029336" cy="538062"/>
            </a:xfrm>
            <a:custGeom>
              <a:avLst/>
              <a:gdLst>
                <a:gd name="connsiteX0" fmla="*/ 1002314 w 1029335"/>
                <a:gd name="connsiteY0" fmla="*/ 349456 h 538061"/>
                <a:gd name="connsiteX1" fmla="*/ 936811 w 1029335"/>
                <a:gd name="connsiteY1" fmla="*/ 283952 h 538061"/>
                <a:gd name="connsiteX2" fmla="*/ 819841 w 1029335"/>
                <a:gd name="connsiteY2" fmla="*/ 274595 h 538061"/>
                <a:gd name="connsiteX3" fmla="*/ 819841 w 1029335"/>
                <a:gd name="connsiteY3" fmla="*/ 274595 h 538061"/>
                <a:gd name="connsiteX4" fmla="*/ 819841 w 1029335"/>
                <a:gd name="connsiteY4" fmla="*/ 274595 h 538061"/>
                <a:gd name="connsiteX5" fmla="*/ 819841 w 1029335"/>
                <a:gd name="connsiteY5" fmla="*/ 274595 h 538061"/>
                <a:gd name="connsiteX6" fmla="*/ 775393 w 1029335"/>
                <a:gd name="connsiteY6" fmla="*/ 265237 h 538061"/>
                <a:gd name="connsiteX7" fmla="*/ 525077 w 1029335"/>
                <a:gd name="connsiteY7" fmla="*/ 68728 h 538061"/>
                <a:gd name="connsiteX8" fmla="*/ 501683 w 1029335"/>
                <a:gd name="connsiteY8" fmla="*/ 42994 h 538061"/>
                <a:gd name="connsiteX9" fmla="*/ 482968 w 1029335"/>
                <a:gd name="connsiteY9" fmla="*/ 71067 h 538061"/>
                <a:gd name="connsiteX10" fmla="*/ 508701 w 1029335"/>
                <a:gd name="connsiteY10" fmla="*/ 85103 h 538061"/>
                <a:gd name="connsiteX11" fmla="*/ 791768 w 1029335"/>
                <a:gd name="connsiteY11" fmla="*/ 288631 h 538061"/>
                <a:gd name="connsiteX12" fmla="*/ 925114 w 1029335"/>
                <a:gd name="connsiteY12" fmla="*/ 305007 h 538061"/>
                <a:gd name="connsiteX13" fmla="*/ 981260 w 1029335"/>
                <a:gd name="connsiteY13" fmla="*/ 365831 h 538061"/>
                <a:gd name="connsiteX14" fmla="*/ 929793 w 1029335"/>
                <a:gd name="connsiteY14" fmla="*/ 428995 h 538061"/>
                <a:gd name="connsiteX15" fmla="*/ 475950 w 1029335"/>
                <a:gd name="connsiteY15" fmla="*/ 424316 h 538061"/>
                <a:gd name="connsiteX16" fmla="*/ 302834 w 1029335"/>
                <a:gd name="connsiteY16" fmla="*/ 414959 h 538061"/>
                <a:gd name="connsiteX17" fmla="*/ 108664 w 1029335"/>
                <a:gd name="connsiteY17" fmla="*/ 393904 h 538061"/>
                <a:gd name="connsiteX18" fmla="*/ 59536 w 1029335"/>
                <a:gd name="connsiteY18" fmla="*/ 328401 h 538061"/>
                <a:gd name="connsiteX19" fmla="*/ 57197 w 1029335"/>
                <a:gd name="connsiteY19" fmla="*/ 213770 h 538061"/>
                <a:gd name="connsiteX20" fmla="*/ 80591 w 1029335"/>
                <a:gd name="connsiteY20" fmla="*/ 141249 h 538061"/>
                <a:gd name="connsiteX21" fmla="*/ 68894 w 1029335"/>
                <a:gd name="connsiteY21" fmla="*/ 134231 h 538061"/>
                <a:gd name="connsiteX22" fmla="*/ 50179 w 1029335"/>
                <a:gd name="connsiteY22" fmla="*/ 199734 h 538061"/>
                <a:gd name="connsiteX23" fmla="*/ 50179 w 1029335"/>
                <a:gd name="connsiteY23" fmla="*/ 309686 h 538061"/>
                <a:gd name="connsiteX24" fmla="*/ 80591 w 1029335"/>
                <a:gd name="connsiteY24" fmla="*/ 403262 h 538061"/>
                <a:gd name="connsiteX25" fmla="*/ 314531 w 1029335"/>
                <a:gd name="connsiteY25" fmla="*/ 431335 h 538061"/>
                <a:gd name="connsiteX26" fmla="*/ 487647 w 1029335"/>
                <a:gd name="connsiteY26" fmla="*/ 447710 h 538061"/>
                <a:gd name="connsiteX27" fmla="*/ 950847 w 1029335"/>
                <a:gd name="connsiteY27" fmla="*/ 445371 h 538061"/>
                <a:gd name="connsiteX28" fmla="*/ 1002314 w 1029335"/>
                <a:gd name="connsiteY28" fmla="*/ 349456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9335" h="538061">
                  <a:moveTo>
                    <a:pt x="1002314" y="349456"/>
                  </a:moveTo>
                  <a:cubicBezTo>
                    <a:pt x="997635" y="309686"/>
                    <a:pt x="971902" y="288631"/>
                    <a:pt x="936811" y="283952"/>
                  </a:cubicBezTo>
                  <a:cubicBezTo>
                    <a:pt x="899381" y="279274"/>
                    <a:pt x="859611" y="276934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03465" y="272255"/>
                    <a:pt x="787090" y="269916"/>
                    <a:pt x="775393" y="265237"/>
                  </a:cubicBezTo>
                  <a:cubicBezTo>
                    <a:pt x="651404" y="227807"/>
                    <a:pt x="592920" y="174001"/>
                    <a:pt x="525077" y="68728"/>
                  </a:cubicBezTo>
                  <a:cubicBezTo>
                    <a:pt x="513380" y="50012"/>
                    <a:pt x="501683" y="64049"/>
                    <a:pt x="501683" y="42994"/>
                  </a:cubicBezTo>
                  <a:cubicBezTo>
                    <a:pt x="497004" y="52352"/>
                    <a:pt x="492325" y="59370"/>
                    <a:pt x="482968" y="71067"/>
                  </a:cubicBezTo>
                  <a:cubicBezTo>
                    <a:pt x="485307" y="71067"/>
                    <a:pt x="499344" y="66388"/>
                    <a:pt x="508701" y="85103"/>
                  </a:cubicBezTo>
                  <a:cubicBezTo>
                    <a:pt x="574204" y="178679"/>
                    <a:pt x="630350" y="248861"/>
                    <a:pt x="791768" y="288631"/>
                  </a:cubicBezTo>
                  <a:cubicBezTo>
                    <a:pt x="843235" y="297989"/>
                    <a:pt x="883005" y="297989"/>
                    <a:pt x="925114" y="305007"/>
                  </a:cubicBezTo>
                  <a:cubicBezTo>
                    <a:pt x="967223" y="314365"/>
                    <a:pt x="978920" y="335419"/>
                    <a:pt x="981260" y="365831"/>
                  </a:cubicBezTo>
                  <a:cubicBezTo>
                    <a:pt x="983599" y="400922"/>
                    <a:pt x="953187" y="419638"/>
                    <a:pt x="929793" y="428995"/>
                  </a:cubicBezTo>
                  <a:cubicBezTo>
                    <a:pt x="726265" y="494498"/>
                    <a:pt x="611635" y="482801"/>
                    <a:pt x="475950" y="424316"/>
                  </a:cubicBezTo>
                  <a:cubicBezTo>
                    <a:pt x="412786" y="396244"/>
                    <a:pt x="370677" y="405601"/>
                    <a:pt x="302834" y="414959"/>
                  </a:cubicBezTo>
                  <a:cubicBezTo>
                    <a:pt x="237331" y="424316"/>
                    <a:pt x="169488" y="410280"/>
                    <a:pt x="108664" y="393904"/>
                  </a:cubicBezTo>
                  <a:cubicBezTo>
                    <a:pt x="87609" y="386886"/>
                    <a:pt x="38482" y="382207"/>
                    <a:pt x="59536" y="328401"/>
                  </a:cubicBezTo>
                  <a:cubicBezTo>
                    <a:pt x="57197" y="272255"/>
                    <a:pt x="59536" y="213770"/>
                    <a:pt x="57197" y="213770"/>
                  </a:cubicBezTo>
                  <a:cubicBezTo>
                    <a:pt x="59536" y="197395"/>
                    <a:pt x="66555" y="188037"/>
                    <a:pt x="80591" y="141249"/>
                  </a:cubicBezTo>
                  <a:cubicBezTo>
                    <a:pt x="73573" y="136570"/>
                    <a:pt x="75912" y="138910"/>
                    <a:pt x="68894" y="134231"/>
                  </a:cubicBezTo>
                  <a:cubicBezTo>
                    <a:pt x="66555" y="157625"/>
                    <a:pt x="52518" y="176340"/>
                    <a:pt x="50179" y="199734"/>
                  </a:cubicBezTo>
                  <a:cubicBezTo>
                    <a:pt x="45500" y="237164"/>
                    <a:pt x="45500" y="272255"/>
                    <a:pt x="50179" y="309686"/>
                  </a:cubicBezTo>
                  <a:cubicBezTo>
                    <a:pt x="43161" y="344777"/>
                    <a:pt x="29124" y="384547"/>
                    <a:pt x="80591" y="403262"/>
                  </a:cubicBezTo>
                  <a:cubicBezTo>
                    <a:pt x="157791" y="428995"/>
                    <a:pt x="234991" y="445371"/>
                    <a:pt x="314531" y="431335"/>
                  </a:cubicBezTo>
                  <a:cubicBezTo>
                    <a:pt x="375355" y="419638"/>
                    <a:pt x="431501" y="421977"/>
                    <a:pt x="487647" y="447710"/>
                  </a:cubicBezTo>
                  <a:cubicBezTo>
                    <a:pt x="642047" y="520232"/>
                    <a:pt x="796447" y="501517"/>
                    <a:pt x="950847" y="445371"/>
                  </a:cubicBezTo>
                  <a:cubicBezTo>
                    <a:pt x="997635" y="421977"/>
                    <a:pt x="1004654" y="389225"/>
                    <a:pt x="1002314" y="349456"/>
                  </a:cubicBezTo>
                  <a:close/>
                </a:path>
              </a:pathLst>
            </a:custGeom>
            <a:solidFill>
              <a:srgbClr val="504D4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F486C6A7-E549-4FC8-9642-0F2AADF6041F}"/>
                </a:ext>
              </a:extLst>
            </p:cNvPr>
            <p:cNvSpPr/>
            <p:nvPr/>
          </p:nvSpPr>
          <p:spPr>
            <a:xfrm>
              <a:off x="9189890" y="77155"/>
              <a:ext cx="772002" cy="655032"/>
            </a:xfrm>
            <a:custGeom>
              <a:avLst/>
              <a:gdLst>
                <a:gd name="connsiteX0" fmla="*/ 49058 w 772001"/>
                <a:gd name="connsiteY0" fmla="*/ 434054 h 655031"/>
                <a:gd name="connsiteX1" fmla="*/ 105204 w 772001"/>
                <a:gd name="connsiteY1" fmla="*/ 160344 h 655031"/>
                <a:gd name="connsiteX2" fmla="*/ 233871 w 772001"/>
                <a:gd name="connsiteY2" fmla="*/ 85484 h 655031"/>
                <a:gd name="connsiteX3" fmla="*/ 285338 w 772001"/>
                <a:gd name="connsiteY3" fmla="*/ 69108 h 655031"/>
                <a:gd name="connsiteX4" fmla="*/ 399968 w 772001"/>
                <a:gd name="connsiteY4" fmla="*/ 57411 h 655031"/>
                <a:gd name="connsiteX5" fmla="*/ 552029 w 772001"/>
                <a:gd name="connsiteY5" fmla="*/ 104199 h 655031"/>
                <a:gd name="connsiteX6" fmla="*/ 736842 w 772001"/>
                <a:gd name="connsiteY6" fmla="*/ 314745 h 655031"/>
                <a:gd name="connsiteX7" fmla="*/ 701751 w 772001"/>
                <a:gd name="connsiteY7" fmla="*/ 424697 h 655031"/>
                <a:gd name="connsiteX8" fmla="*/ 666660 w 772001"/>
                <a:gd name="connsiteY8" fmla="*/ 452769 h 655031"/>
                <a:gd name="connsiteX9" fmla="*/ 495883 w 772001"/>
                <a:gd name="connsiteY9" fmla="*/ 396624 h 655031"/>
                <a:gd name="connsiteX10" fmla="*/ 360198 w 772001"/>
                <a:gd name="connsiteY10" fmla="*/ 431715 h 655031"/>
                <a:gd name="connsiteX11" fmla="*/ 275980 w 772001"/>
                <a:gd name="connsiteY11" fmla="*/ 499557 h 655031"/>
                <a:gd name="connsiteX12" fmla="*/ 236210 w 772001"/>
                <a:gd name="connsiteY12" fmla="*/ 541667 h 655031"/>
                <a:gd name="connsiteX13" fmla="*/ 231531 w 772001"/>
                <a:gd name="connsiteY13" fmla="*/ 576758 h 655031"/>
                <a:gd name="connsiteX14" fmla="*/ 198780 w 772001"/>
                <a:gd name="connsiteY14" fmla="*/ 616527 h 655031"/>
                <a:gd name="connsiteX15" fmla="*/ 175386 w 772001"/>
                <a:gd name="connsiteY15" fmla="*/ 576758 h 655031"/>
                <a:gd name="connsiteX16" fmla="*/ 53737 w 772001"/>
                <a:gd name="connsiteY16" fmla="*/ 478503 h 655031"/>
                <a:gd name="connsiteX17" fmla="*/ 49058 w 772001"/>
                <a:gd name="connsiteY17" fmla="*/ 434054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2001" h="655031">
                  <a:moveTo>
                    <a:pt x="49058" y="434054"/>
                  </a:moveTo>
                  <a:cubicBezTo>
                    <a:pt x="28004" y="335799"/>
                    <a:pt x="65434" y="244563"/>
                    <a:pt x="105204" y="160344"/>
                  </a:cubicBezTo>
                  <a:cubicBezTo>
                    <a:pt x="123919" y="118235"/>
                    <a:pt x="173046" y="80805"/>
                    <a:pt x="233871" y="85484"/>
                  </a:cubicBezTo>
                  <a:cubicBezTo>
                    <a:pt x="254925" y="87823"/>
                    <a:pt x="268962" y="83144"/>
                    <a:pt x="285338" y="69108"/>
                  </a:cubicBezTo>
                  <a:cubicBezTo>
                    <a:pt x="318089" y="43375"/>
                    <a:pt x="353180" y="31678"/>
                    <a:pt x="399968" y="57411"/>
                  </a:cubicBezTo>
                  <a:cubicBezTo>
                    <a:pt x="446756" y="80805"/>
                    <a:pt x="502902" y="83144"/>
                    <a:pt x="552029" y="104199"/>
                  </a:cubicBezTo>
                  <a:cubicBezTo>
                    <a:pt x="650284" y="143969"/>
                    <a:pt x="708769" y="216490"/>
                    <a:pt x="736842" y="314745"/>
                  </a:cubicBezTo>
                  <a:cubicBezTo>
                    <a:pt x="748539" y="356854"/>
                    <a:pt x="736842" y="396624"/>
                    <a:pt x="701751" y="424697"/>
                  </a:cubicBezTo>
                  <a:cubicBezTo>
                    <a:pt x="692393" y="438733"/>
                    <a:pt x="683035" y="450430"/>
                    <a:pt x="666660" y="452769"/>
                  </a:cubicBezTo>
                  <a:cubicBezTo>
                    <a:pt x="605835" y="448091"/>
                    <a:pt x="547350" y="434054"/>
                    <a:pt x="495883" y="396624"/>
                  </a:cubicBezTo>
                  <a:cubicBezTo>
                    <a:pt x="442077" y="356854"/>
                    <a:pt x="385932" y="373230"/>
                    <a:pt x="360198" y="431715"/>
                  </a:cubicBezTo>
                  <a:cubicBezTo>
                    <a:pt x="343823" y="469145"/>
                    <a:pt x="322768" y="499557"/>
                    <a:pt x="275980" y="499557"/>
                  </a:cubicBezTo>
                  <a:cubicBezTo>
                    <a:pt x="247907" y="499557"/>
                    <a:pt x="236210" y="515933"/>
                    <a:pt x="236210" y="541667"/>
                  </a:cubicBezTo>
                  <a:cubicBezTo>
                    <a:pt x="236210" y="553364"/>
                    <a:pt x="236210" y="565061"/>
                    <a:pt x="231531" y="576758"/>
                  </a:cubicBezTo>
                  <a:cubicBezTo>
                    <a:pt x="226853" y="595473"/>
                    <a:pt x="217495" y="616527"/>
                    <a:pt x="198780" y="616527"/>
                  </a:cubicBezTo>
                  <a:cubicBezTo>
                    <a:pt x="177725" y="616527"/>
                    <a:pt x="177725" y="593133"/>
                    <a:pt x="175386" y="576758"/>
                  </a:cubicBezTo>
                  <a:cubicBezTo>
                    <a:pt x="161349" y="511254"/>
                    <a:pt x="109883" y="492539"/>
                    <a:pt x="53737" y="478503"/>
                  </a:cubicBezTo>
                  <a:cubicBezTo>
                    <a:pt x="39701" y="466806"/>
                    <a:pt x="46719" y="450430"/>
                    <a:pt x="49058" y="434054"/>
                  </a:cubicBezTo>
                  <a:close/>
                </a:path>
              </a:pathLst>
            </a:custGeom>
            <a:solidFill>
              <a:srgbClr val="0D0402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8605945C-34EB-4D4F-9F87-EDECD27A00B4}"/>
                </a:ext>
              </a:extLst>
            </p:cNvPr>
            <p:cNvSpPr/>
            <p:nvPr/>
          </p:nvSpPr>
          <p:spPr>
            <a:xfrm>
              <a:off x="9178941" y="503306"/>
              <a:ext cx="233940" cy="514668"/>
            </a:xfrm>
            <a:custGeom>
              <a:avLst/>
              <a:gdLst>
                <a:gd name="connsiteX0" fmla="*/ 57668 w 233939"/>
                <a:gd name="connsiteY0" fmla="*/ 42994 h 514667"/>
                <a:gd name="connsiteX1" fmla="*/ 67026 w 233939"/>
                <a:gd name="connsiteY1" fmla="*/ 54691 h 514667"/>
                <a:gd name="connsiteX2" fmla="*/ 116153 w 233939"/>
                <a:gd name="connsiteY2" fmla="*/ 255880 h 514667"/>
                <a:gd name="connsiteX3" fmla="*/ 155923 w 233939"/>
                <a:gd name="connsiteY3" fmla="*/ 297989 h 514667"/>
                <a:gd name="connsiteX4" fmla="*/ 191014 w 233939"/>
                <a:gd name="connsiteY4" fmla="*/ 302668 h 514667"/>
                <a:gd name="connsiteX5" fmla="*/ 160601 w 233939"/>
                <a:gd name="connsiteY5" fmla="*/ 321383 h 514667"/>
                <a:gd name="connsiteX6" fmla="*/ 116153 w 233939"/>
                <a:gd name="connsiteY6" fmla="*/ 300328 h 514667"/>
                <a:gd name="connsiteX7" fmla="*/ 102117 w 233939"/>
                <a:gd name="connsiteY7" fmla="*/ 384547 h 514667"/>
                <a:gd name="connsiteX8" fmla="*/ 76383 w 233939"/>
                <a:gd name="connsiteY8" fmla="*/ 473444 h 514667"/>
                <a:gd name="connsiteX9" fmla="*/ 67026 w 233939"/>
                <a:gd name="connsiteY9" fmla="*/ 466426 h 514667"/>
                <a:gd name="connsiteX10" fmla="*/ 99777 w 233939"/>
                <a:gd name="connsiteY10" fmla="*/ 272255 h 514667"/>
                <a:gd name="connsiteX11" fmla="*/ 81062 w 233939"/>
                <a:gd name="connsiteY11" fmla="*/ 183358 h 514667"/>
                <a:gd name="connsiteX12" fmla="*/ 57668 w 233939"/>
                <a:gd name="connsiteY12" fmla="*/ 42994 h 5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939" h="514667">
                  <a:moveTo>
                    <a:pt x="57668" y="42994"/>
                  </a:moveTo>
                  <a:cubicBezTo>
                    <a:pt x="64686" y="50013"/>
                    <a:pt x="64686" y="50013"/>
                    <a:pt x="67026" y="54691"/>
                  </a:cubicBezTo>
                  <a:cubicBezTo>
                    <a:pt x="24916" y="131892"/>
                    <a:pt x="97438" y="136570"/>
                    <a:pt x="116153" y="255880"/>
                  </a:cubicBezTo>
                  <a:cubicBezTo>
                    <a:pt x="118492" y="274595"/>
                    <a:pt x="137207" y="295649"/>
                    <a:pt x="155923" y="297989"/>
                  </a:cubicBezTo>
                  <a:cubicBezTo>
                    <a:pt x="167620" y="300328"/>
                    <a:pt x="179317" y="302668"/>
                    <a:pt x="191014" y="302668"/>
                  </a:cubicBezTo>
                  <a:cubicBezTo>
                    <a:pt x="214408" y="302668"/>
                    <a:pt x="172298" y="326062"/>
                    <a:pt x="160601" y="321383"/>
                  </a:cubicBezTo>
                  <a:cubicBezTo>
                    <a:pt x="139547" y="314365"/>
                    <a:pt x="123171" y="305007"/>
                    <a:pt x="116153" y="300328"/>
                  </a:cubicBezTo>
                  <a:cubicBezTo>
                    <a:pt x="106795" y="295649"/>
                    <a:pt x="106795" y="358813"/>
                    <a:pt x="102117" y="384547"/>
                  </a:cubicBezTo>
                  <a:cubicBezTo>
                    <a:pt x="95098" y="421977"/>
                    <a:pt x="88080" y="440692"/>
                    <a:pt x="76383" y="473444"/>
                  </a:cubicBezTo>
                  <a:cubicBezTo>
                    <a:pt x="71704" y="464086"/>
                    <a:pt x="78723" y="473444"/>
                    <a:pt x="67026" y="466426"/>
                  </a:cubicBezTo>
                  <a:cubicBezTo>
                    <a:pt x="90420" y="398583"/>
                    <a:pt x="99777" y="340098"/>
                    <a:pt x="99777" y="272255"/>
                  </a:cubicBezTo>
                  <a:cubicBezTo>
                    <a:pt x="99777" y="244183"/>
                    <a:pt x="95098" y="204413"/>
                    <a:pt x="81062" y="183358"/>
                  </a:cubicBezTo>
                  <a:cubicBezTo>
                    <a:pt x="36613" y="122534"/>
                    <a:pt x="34274" y="96801"/>
                    <a:pt x="57668" y="42994"/>
                  </a:cubicBezTo>
                  <a:close/>
                </a:path>
              </a:pathLst>
            </a:custGeom>
            <a:solidFill>
              <a:srgbClr val="9F9E9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5BE07A8B-4283-4835-8A6E-A70B5AD0405C}"/>
                </a:ext>
              </a:extLst>
            </p:cNvPr>
            <p:cNvSpPr/>
            <p:nvPr/>
          </p:nvSpPr>
          <p:spPr>
            <a:xfrm>
              <a:off x="8540922" y="2405238"/>
              <a:ext cx="467880" cy="210546"/>
            </a:xfrm>
            <a:custGeom>
              <a:avLst/>
              <a:gdLst>
                <a:gd name="connsiteX0" fmla="*/ 42994 w 467879"/>
                <a:gd name="connsiteY0" fmla="*/ 45334 h 210545"/>
                <a:gd name="connsiteX1" fmla="*/ 61710 w 467879"/>
                <a:gd name="connsiteY1" fmla="*/ 42994 h 210545"/>
                <a:gd name="connsiteX2" fmla="*/ 108498 w 467879"/>
                <a:gd name="connsiteY2" fmla="*/ 134231 h 210545"/>
                <a:gd name="connsiteX3" fmla="*/ 234825 w 467879"/>
                <a:gd name="connsiteY3" fmla="*/ 162304 h 210545"/>
                <a:gd name="connsiteX4" fmla="*/ 400922 w 467879"/>
                <a:gd name="connsiteY4" fmla="*/ 117855 h 210545"/>
                <a:gd name="connsiteX5" fmla="*/ 440692 w 467879"/>
                <a:gd name="connsiteY5" fmla="*/ 110837 h 210545"/>
                <a:gd name="connsiteX6" fmla="*/ 426656 w 467879"/>
                <a:gd name="connsiteY6" fmla="*/ 155286 h 210545"/>
                <a:gd name="connsiteX7" fmla="*/ 405601 w 467879"/>
                <a:gd name="connsiteY7" fmla="*/ 127213 h 210545"/>
                <a:gd name="connsiteX8" fmla="*/ 239504 w 467879"/>
                <a:gd name="connsiteY8" fmla="*/ 178680 h 210545"/>
                <a:gd name="connsiteX9" fmla="*/ 99140 w 467879"/>
                <a:gd name="connsiteY9" fmla="*/ 145928 h 210545"/>
                <a:gd name="connsiteX10" fmla="*/ 57031 w 467879"/>
                <a:gd name="connsiteY10" fmla="*/ 75746 h 210545"/>
                <a:gd name="connsiteX11" fmla="*/ 42994 w 467879"/>
                <a:gd name="connsiteY11" fmla="*/ 45334 h 21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879" h="210545">
                  <a:moveTo>
                    <a:pt x="42994" y="45334"/>
                  </a:moveTo>
                  <a:cubicBezTo>
                    <a:pt x="57031" y="45334"/>
                    <a:pt x="57031" y="45334"/>
                    <a:pt x="61710" y="42994"/>
                  </a:cubicBezTo>
                  <a:cubicBezTo>
                    <a:pt x="78085" y="85104"/>
                    <a:pt x="87443" y="108498"/>
                    <a:pt x="108498" y="134231"/>
                  </a:cubicBezTo>
                  <a:cubicBezTo>
                    <a:pt x="150607" y="188037"/>
                    <a:pt x="190377" y="181019"/>
                    <a:pt x="234825" y="162304"/>
                  </a:cubicBezTo>
                  <a:cubicBezTo>
                    <a:pt x="290971" y="141249"/>
                    <a:pt x="342437" y="124873"/>
                    <a:pt x="400922" y="117855"/>
                  </a:cubicBezTo>
                  <a:cubicBezTo>
                    <a:pt x="417298" y="115516"/>
                    <a:pt x="431335" y="113176"/>
                    <a:pt x="440692" y="110837"/>
                  </a:cubicBezTo>
                  <a:cubicBezTo>
                    <a:pt x="424316" y="129552"/>
                    <a:pt x="431335" y="141249"/>
                    <a:pt x="426656" y="155286"/>
                  </a:cubicBezTo>
                  <a:cubicBezTo>
                    <a:pt x="428995" y="131892"/>
                    <a:pt x="426656" y="122534"/>
                    <a:pt x="405601" y="127213"/>
                  </a:cubicBezTo>
                  <a:cubicBezTo>
                    <a:pt x="342437" y="141249"/>
                    <a:pt x="295649" y="155286"/>
                    <a:pt x="239504" y="178680"/>
                  </a:cubicBezTo>
                  <a:cubicBezTo>
                    <a:pt x="204413" y="190377"/>
                    <a:pt x="145928" y="209092"/>
                    <a:pt x="99140" y="145928"/>
                  </a:cubicBezTo>
                  <a:cubicBezTo>
                    <a:pt x="78085" y="115516"/>
                    <a:pt x="73407" y="103819"/>
                    <a:pt x="57031" y="75746"/>
                  </a:cubicBezTo>
                  <a:cubicBezTo>
                    <a:pt x="52352" y="64049"/>
                    <a:pt x="54691" y="57031"/>
                    <a:pt x="42994" y="45334"/>
                  </a:cubicBezTo>
                  <a:close/>
                </a:path>
              </a:pathLst>
            </a:custGeom>
            <a:solidFill>
              <a:srgbClr val="706E6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xmlns="" id="{0F51160F-2A88-4B0E-A5E0-7A62EE15B13E}"/>
                </a:ext>
              </a:extLst>
            </p:cNvPr>
            <p:cNvSpPr/>
            <p:nvPr/>
          </p:nvSpPr>
          <p:spPr>
            <a:xfrm>
              <a:off x="9047229" y="6295659"/>
              <a:ext cx="491274" cy="584850"/>
            </a:xfrm>
            <a:custGeom>
              <a:avLst/>
              <a:gdLst>
                <a:gd name="connsiteX0" fmla="*/ 439696 w 491273"/>
                <a:gd name="connsiteY0" fmla="*/ 361153 h 584849"/>
                <a:gd name="connsiteX1" fmla="*/ 418641 w 491273"/>
                <a:gd name="connsiteY1" fmla="*/ 251201 h 584849"/>
                <a:gd name="connsiteX2" fmla="*/ 418641 w 491273"/>
                <a:gd name="connsiteY2" fmla="*/ 117855 h 584849"/>
                <a:gd name="connsiteX3" fmla="*/ 423320 w 491273"/>
                <a:gd name="connsiteY3" fmla="*/ 50013 h 584849"/>
                <a:gd name="connsiteX4" fmla="*/ 397587 w 491273"/>
                <a:gd name="connsiteY4" fmla="*/ 42994 h 584849"/>
                <a:gd name="connsiteX5" fmla="*/ 399926 w 491273"/>
                <a:gd name="connsiteY5" fmla="*/ 117855 h 584849"/>
                <a:gd name="connsiteX6" fmla="*/ 404605 w 491273"/>
                <a:gd name="connsiteY6" fmla="*/ 279274 h 584849"/>
                <a:gd name="connsiteX7" fmla="*/ 432678 w 491273"/>
                <a:gd name="connsiteY7" fmla="*/ 426656 h 584849"/>
                <a:gd name="connsiteX8" fmla="*/ 357817 w 491273"/>
                <a:gd name="connsiteY8" fmla="*/ 522571 h 584849"/>
                <a:gd name="connsiteX9" fmla="*/ 107501 w 491273"/>
                <a:gd name="connsiteY9" fmla="*/ 515553 h 584849"/>
                <a:gd name="connsiteX10" fmla="*/ 72410 w 491273"/>
                <a:gd name="connsiteY10" fmla="*/ 370510 h 584849"/>
                <a:gd name="connsiteX11" fmla="*/ 116859 w 491273"/>
                <a:gd name="connsiteY11" fmla="*/ 232486 h 584849"/>
                <a:gd name="connsiteX12" fmla="*/ 126216 w 491273"/>
                <a:gd name="connsiteY12" fmla="*/ 61710 h 584849"/>
                <a:gd name="connsiteX13" fmla="*/ 105162 w 491273"/>
                <a:gd name="connsiteY13" fmla="*/ 64050 h 584849"/>
                <a:gd name="connsiteX14" fmla="*/ 105162 w 491273"/>
                <a:gd name="connsiteY14" fmla="*/ 225468 h 584849"/>
                <a:gd name="connsiteX15" fmla="*/ 105162 w 491273"/>
                <a:gd name="connsiteY15" fmla="*/ 225468 h 584849"/>
                <a:gd name="connsiteX16" fmla="*/ 105162 w 491273"/>
                <a:gd name="connsiteY16" fmla="*/ 225468 h 584849"/>
                <a:gd name="connsiteX17" fmla="*/ 56034 w 491273"/>
                <a:gd name="connsiteY17" fmla="*/ 372850 h 584849"/>
                <a:gd name="connsiteX18" fmla="*/ 98143 w 491273"/>
                <a:gd name="connsiteY18" fmla="*/ 531929 h 584849"/>
                <a:gd name="connsiteX19" fmla="*/ 98143 w 491273"/>
                <a:gd name="connsiteY19" fmla="*/ 531929 h 584849"/>
                <a:gd name="connsiteX20" fmla="*/ 177683 w 491273"/>
                <a:gd name="connsiteY20" fmla="*/ 543626 h 584849"/>
                <a:gd name="connsiteX21" fmla="*/ 353138 w 491273"/>
                <a:gd name="connsiteY21" fmla="*/ 543626 h 584849"/>
                <a:gd name="connsiteX22" fmla="*/ 453732 w 491273"/>
                <a:gd name="connsiteY22" fmla="*/ 440692 h 584849"/>
                <a:gd name="connsiteX23" fmla="*/ 439696 w 491273"/>
                <a:gd name="connsiteY23" fmla="*/ 361153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1273" h="584849">
                  <a:moveTo>
                    <a:pt x="439696" y="361153"/>
                  </a:moveTo>
                  <a:cubicBezTo>
                    <a:pt x="427999" y="326062"/>
                    <a:pt x="420981" y="288631"/>
                    <a:pt x="418641" y="251201"/>
                  </a:cubicBezTo>
                  <a:cubicBezTo>
                    <a:pt x="413962" y="197395"/>
                    <a:pt x="418641" y="171661"/>
                    <a:pt x="418641" y="117855"/>
                  </a:cubicBezTo>
                  <a:cubicBezTo>
                    <a:pt x="418641" y="92122"/>
                    <a:pt x="416302" y="71067"/>
                    <a:pt x="423320" y="50013"/>
                  </a:cubicBezTo>
                  <a:cubicBezTo>
                    <a:pt x="413962" y="50013"/>
                    <a:pt x="409284" y="45334"/>
                    <a:pt x="397587" y="42994"/>
                  </a:cubicBezTo>
                  <a:cubicBezTo>
                    <a:pt x="397587" y="57031"/>
                    <a:pt x="402265" y="108498"/>
                    <a:pt x="399926" y="117855"/>
                  </a:cubicBezTo>
                  <a:cubicBezTo>
                    <a:pt x="392908" y="183358"/>
                    <a:pt x="399926" y="244183"/>
                    <a:pt x="404605" y="279274"/>
                  </a:cubicBezTo>
                  <a:cubicBezTo>
                    <a:pt x="416302" y="328401"/>
                    <a:pt x="427999" y="372850"/>
                    <a:pt x="432678" y="426656"/>
                  </a:cubicBezTo>
                  <a:cubicBezTo>
                    <a:pt x="437356" y="489820"/>
                    <a:pt x="418641" y="508535"/>
                    <a:pt x="357817" y="522571"/>
                  </a:cubicBezTo>
                  <a:cubicBezTo>
                    <a:pt x="304011" y="534268"/>
                    <a:pt x="180022" y="536608"/>
                    <a:pt x="107501" y="515553"/>
                  </a:cubicBezTo>
                  <a:cubicBezTo>
                    <a:pt x="74749" y="508535"/>
                    <a:pt x="37319" y="452389"/>
                    <a:pt x="72410" y="370510"/>
                  </a:cubicBezTo>
                  <a:cubicBezTo>
                    <a:pt x="86446" y="337759"/>
                    <a:pt x="112180" y="255880"/>
                    <a:pt x="116859" y="232486"/>
                  </a:cubicBezTo>
                  <a:cubicBezTo>
                    <a:pt x="133234" y="178680"/>
                    <a:pt x="133234" y="124873"/>
                    <a:pt x="126216" y="61710"/>
                  </a:cubicBezTo>
                  <a:cubicBezTo>
                    <a:pt x="119198" y="61710"/>
                    <a:pt x="112180" y="64050"/>
                    <a:pt x="105162" y="64050"/>
                  </a:cubicBezTo>
                  <a:cubicBezTo>
                    <a:pt x="119198" y="122535"/>
                    <a:pt x="112180" y="183358"/>
                    <a:pt x="105162" y="225468"/>
                  </a:cubicBezTo>
                  <a:lnTo>
                    <a:pt x="105162" y="225468"/>
                  </a:lnTo>
                  <a:cubicBezTo>
                    <a:pt x="105162" y="225468"/>
                    <a:pt x="105162" y="225468"/>
                    <a:pt x="105162" y="225468"/>
                  </a:cubicBezTo>
                  <a:cubicBezTo>
                    <a:pt x="91125" y="274595"/>
                    <a:pt x="74749" y="326062"/>
                    <a:pt x="56034" y="372850"/>
                  </a:cubicBezTo>
                  <a:cubicBezTo>
                    <a:pt x="27961" y="443032"/>
                    <a:pt x="46677" y="503856"/>
                    <a:pt x="98143" y="531929"/>
                  </a:cubicBezTo>
                  <a:lnTo>
                    <a:pt x="98143" y="531929"/>
                  </a:lnTo>
                  <a:cubicBezTo>
                    <a:pt x="123877" y="541287"/>
                    <a:pt x="149610" y="543626"/>
                    <a:pt x="177683" y="543626"/>
                  </a:cubicBezTo>
                  <a:cubicBezTo>
                    <a:pt x="240847" y="550644"/>
                    <a:pt x="294653" y="548305"/>
                    <a:pt x="353138" y="543626"/>
                  </a:cubicBezTo>
                  <a:cubicBezTo>
                    <a:pt x="435017" y="534268"/>
                    <a:pt x="453732" y="517893"/>
                    <a:pt x="453732" y="440692"/>
                  </a:cubicBezTo>
                  <a:cubicBezTo>
                    <a:pt x="451393" y="417298"/>
                    <a:pt x="446714" y="389226"/>
                    <a:pt x="439696" y="361153"/>
                  </a:cubicBezTo>
                  <a:close/>
                </a:path>
              </a:pathLst>
            </a:custGeom>
            <a:solidFill>
              <a:srgbClr val="5D5A5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xmlns="" id="{8C31E630-4F21-4569-AA31-8676DB3FB55D}"/>
                </a:ext>
              </a:extLst>
            </p:cNvPr>
            <p:cNvSpPr/>
            <p:nvPr/>
          </p:nvSpPr>
          <p:spPr>
            <a:xfrm>
              <a:off x="8559637" y="1946560"/>
              <a:ext cx="1660973" cy="655032"/>
            </a:xfrm>
            <a:custGeom>
              <a:avLst/>
              <a:gdLst>
                <a:gd name="connsiteX0" fmla="*/ 421977 w 1660973"/>
                <a:gd name="connsiteY0" fmla="*/ 569515 h 655031"/>
                <a:gd name="connsiteX1" fmla="*/ 216110 w 1660973"/>
                <a:gd name="connsiteY1" fmla="*/ 620982 h 655031"/>
                <a:gd name="connsiteX2" fmla="*/ 106158 w 1660973"/>
                <a:gd name="connsiteY2" fmla="*/ 611624 h 655031"/>
                <a:gd name="connsiteX3" fmla="*/ 42994 w 1660973"/>
                <a:gd name="connsiteY3" fmla="*/ 501672 h 655031"/>
                <a:gd name="connsiteX4" fmla="*/ 166983 w 1660973"/>
                <a:gd name="connsiteY4" fmla="*/ 370666 h 655031"/>
                <a:gd name="connsiteX5" fmla="*/ 503856 w 1660973"/>
                <a:gd name="connsiteY5" fmla="*/ 267732 h 655031"/>
                <a:gd name="connsiteX6" fmla="*/ 716741 w 1660973"/>
                <a:gd name="connsiteY6" fmla="*/ 232641 h 655031"/>
                <a:gd name="connsiteX7" fmla="*/ 969396 w 1660973"/>
                <a:gd name="connsiteY7" fmla="*/ 171817 h 655031"/>
                <a:gd name="connsiteX8" fmla="*/ 1203336 w 1660973"/>
                <a:gd name="connsiteY8" fmla="*/ 61865 h 655031"/>
                <a:gd name="connsiteX9" fmla="*/ 1626768 w 1660973"/>
                <a:gd name="connsiteY9" fmla="*/ 82920 h 655031"/>
                <a:gd name="connsiteX10" fmla="*/ 1640804 w 1660973"/>
                <a:gd name="connsiteY10" fmla="*/ 94617 h 655031"/>
                <a:gd name="connsiteX11" fmla="*/ 1624428 w 1660973"/>
                <a:gd name="connsiteY11" fmla="*/ 110993 h 655031"/>
                <a:gd name="connsiteX12" fmla="*/ 1551907 w 1660973"/>
                <a:gd name="connsiteY12" fmla="*/ 118011 h 655031"/>
                <a:gd name="connsiteX13" fmla="*/ 1467688 w 1660973"/>
                <a:gd name="connsiteY13" fmla="*/ 103975 h 655031"/>
                <a:gd name="connsiteX14" fmla="*/ 1369434 w 1660973"/>
                <a:gd name="connsiteY14" fmla="*/ 99296 h 655031"/>
                <a:gd name="connsiteX15" fmla="*/ 1467688 w 1660973"/>
                <a:gd name="connsiteY15" fmla="*/ 122690 h 655031"/>
                <a:gd name="connsiteX16" fmla="*/ 1416222 w 1660973"/>
                <a:gd name="connsiteY16" fmla="*/ 155441 h 655031"/>
                <a:gd name="connsiteX17" fmla="*/ 1313288 w 1660973"/>
                <a:gd name="connsiteY17" fmla="*/ 143744 h 655031"/>
                <a:gd name="connsiteX18" fmla="*/ 1271179 w 1660973"/>
                <a:gd name="connsiteY18" fmla="*/ 153102 h 655031"/>
                <a:gd name="connsiteX19" fmla="*/ 1313288 w 1660973"/>
                <a:gd name="connsiteY19" fmla="*/ 155441 h 655031"/>
                <a:gd name="connsiteX20" fmla="*/ 1383470 w 1660973"/>
                <a:gd name="connsiteY20" fmla="*/ 174157 h 655031"/>
                <a:gd name="connsiteX21" fmla="*/ 1231409 w 1660973"/>
                <a:gd name="connsiteY21" fmla="*/ 216266 h 655031"/>
                <a:gd name="connsiteX22" fmla="*/ 1037239 w 1660973"/>
                <a:gd name="connsiteY22" fmla="*/ 249017 h 655031"/>
                <a:gd name="connsiteX23" fmla="*/ 997469 w 1660973"/>
                <a:gd name="connsiteY23" fmla="*/ 277090 h 655031"/>
                <a:gd name="connsiteX24" fmla="*/ 943663 w 1660973"/>
                <a:gd name="connsiteY24" fmla="*/ 312181 h 655031"/>
                <a:gd name="connsiteX25" fmla="*/ 793941 w 1660973"/>
                <a:gd name="connsiteY25" fmla="*/ 403418 h 655031"/>
                <a:gd name="connsiteX26" fmla="*/ 421977 w 1660973"/>
                <a:gd name="connsiteY26" fmla="*/ 569515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0973" h="655031">
                  <a:moveTo>
                    <a:pt x="421977" y="569515"/>
                  </a:moveTo>
                  <a:cubicBezTo>
                    <a:pt x="412619" y="571854"/>
                    <a:pt x="295649" y="588230"/>
                    <a:pt x="216110" y="620982"/>
                  </a:cubicBezTo>
                  <a:cubicBezTo>
                    <a:pt x="174001" y="639697"/>
                    <a:pt x="136570" y="642036"/>
                    <a:pt x="106158" y="611624"/>
                  </a:cubicBezTo>
                  <a:cubicBezTo>
                    <a:pt x="75746" y="578873"/>
                    <a:pt x="59370" y="548460"/>
                    <a:pt x="42994" y="501672"/>
                  </a:cubicBezTo>
                  <a:cubicBezTo>
                    <a:pt x="120195" y="436169"/>
                    <a:pt x="106158" y="415115"/>
                    <a:pt x="166983" y="370666"/>
                  </a:cubicBezTo>
                  <a:cubicBezTo>
                    <a:pt x="368171" y="246678"/>
                    <a:pt x="452389" y="270072"/>
                    <a:pt x="503856" y="267732"/>
                  </a:cubicBezTo>
                  <a:cubicBezTo>
                    <a:pt x="562341" y="260714"/>
                    <a:pt x="630184" y="260714"/>
                    <a:pt x="716741" y="232641"/>
                  </a:cubicBezTo>
                  <a:cubicBezTo>
                    <a:pt x="831372" y="197550"/>
                    <a:pt x="887517" y="195211"/>
                    <a:pt x="969396" y="171817"/>
                  </a:cubicBezTo>
                  <a:cubicBezTo>
                    <a:pt x="1077009" y="143744"/>
                    <a:pt x="1130815" y="92278"/>
                    <a:pt x="1203336" y="61865"/>
                  </a:cubicBezTo>
                  <a:cubicBezTo>
                    <a:pt x="1367094" y="29114"/>
                    <a:pt x="1477046" y="40811"/>
                    <a:pt x="1626768" y="82920"/>
                  </a:cubicBezTo>
                  <a:cubicBezTo>
                    <a:pt x="1633786" y="85259"/>
                    <a:pt x="1640804" y="85259"/>
                    <a:pt x="1640804" y="94617"/>
                  </a:cubicBezTo>
                  <a:cubicBezTo>
                    <a:pt x="1643143" y="106314"/>
                    <a:pt x="1633786" y="108653"/>
                    <a:pt x="1624428" y="110993"/>
                  </a:cubicBezTo>
                  <a:cubicBezTo>
                    <a:pt x="1601034" y="120350"/>
                    <a:pt x="1579980" y="129708"/>
                    <a:pt x="1551907" y="118011"/>
                  </a:cubicBezTo>
                  <a:cubicBezTo>
                    <a:pt x="1526173" y="106314"/>
                    <a:pt x="1495761" y="108653"/>
                    <a:pt x="1467688" y="103975"/>
                  </a:cubicBezTo>
                  <a:cubicBezTo>
                    <a:pt x="1439616" y="92278"/>
                    <a:pt x="1402185" y="89938"/>
                    <a:pt x="1369434" y="99296"/>
                  </a:cubicBezTo>
                  <a:cubicBezTo>
                    <a:pt x="1402185" y="103975"/>
                    <a:pt x="1446634" y="108653"/>
                    <a:pt x="1467688" y="122690"/>
                  </a:cubicBezTo>
                  <a:cubicBezTo>
                    <a:pt x="1470028" y="169478"/>
                    <a:pt x="1434937" y="150763"/>
                    <a:pt x="1416222" y="155441"/>
                  </a:cubicBezTo>
                  <a:cubicBezTo>
                    <a:pt x="1385809" y="148423"/>
                    <a:pt x="1339021" y="139066"/>
                    <a:pt x="1313288" y="143744"/>
                  </a:cubicBezTo>
                  <a:cubicBezTo>
                    <a:pt x="1299252" y="148423"/>
                    <a:pt x="1278197" y="150763"/>
                    <a:pt x="1271179" y="153102"/>
                  </a:cubicBezTo>
                  <a:cubicBezTo>
                    <a:pt x="1278197" y="155441"/>
                    <a:pt x="1296912" y="157781"/>
                    <a:pt x="1313288" y="155441"/>
                  </a:cubicBezTo>
                  <a:cubicBezTo>
                    <a:pt x="1350718" y="150763"/>
                    <a:pt x="1374112" y="153102"/>
                    <a:pt x="1383470" y="174157"/>
                  </a:cubicBezTo>
                  <a:cubicBezTo>
                    <a:pt x="1334343" y="192872"/>
                    <a:pt x="1278197" y="185854"/>
                    <a:pt x="1231409" y="216266"/>
                  </a:cubicBezTo>
                  <a:cubicBezTo>
                    <a:pt x="1165906" y="227963"/>
                    <a:pt x="1102742" y="239660"/>
                    <a:pt x="1037239" y="249017"/>
                  </a:cubicBezTo>
                  <a:cubicBezTo>
                    <a:pt x="1018524" y="251357"/>
                    <a:pt x="1006827" y="260714"/>
                    <a:pt x="997469" y="277090"/>
                  </a:cubicBezTo>
                  <a:cubicBezTo>
                    <a:pt x="992790" y="284108"/>
                    <a:pt x="964718" y="298145"/>
                    <a:pt x="943663" y="312181"/>
                  </a:cubicBezTo>
                  <a:cubicBezTo>
                    <a:pt x="889857" y="344933"/>
                    <a:pt x="843069" y="373005"/>
                    <a:pt x="793941" y="403418"/>
                  </a:cubicBezTo>
                  <a:cubicBezTo>
                    <a:pt x="676972" y="478278"/>
                    <a:pt x="560002" y="534424"/>
                    <a:pt x="421977" y="5695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xmlns="" id="{37AFD0F0-85E5-4608-96E3-ACBDCDEB1CC5}"/>
                </a:ext>
              </a:extLst>
            </p:cNvPr>
            <p:cNvSpPr/>
            <p:nvPr/>
          </p:nvSpPr>
          <p:spPr>
            <a:xfrm>
              <a:off x="9989523" y="2036256"/>
              <a:ext cx="772002" cy="561456"/>
            </a:xfrm>
            <a:custGeom>
              <a:avLst/>
              <a:gdLst>
                <a:gd name="connsiteX0" fmla="*/ 688156 w 772001"/>
                <a:gd name="connsiteY0" fmla="*/ 44691 h 561455"/>
                <a:gd name="connsiteX1" fmla="*/ 730265 w 772001"/>
                <a:gd name="connsiteY1" fmla="*/ 54048 h 561455"/>
                <a:gd name="connsiteX2" fmla="*/ 709211 w 772001"/>
                <a:gd name="connsiteY2" fmla="*/ 89139 h 561455"/>
                <a:gd name="connsiteX3" fmla="*/ 381695 w 772001"/>
                <a:gd name="connsiteY3" fmla="*/ 376885 h 561455"/>
                <a:gd name="connsiteX4" fmla="*/ 180506 w 772001"/>
                <a:gd name="connsiteY4" fmla="*/ 514910 h 561455"/>
                <a:gd name="connsiteX5" fmla="*/ 51839 w 772001"/>
                <a:gd name="connsiteY5" fmla="*/ 437710 h 561455"/>
                <a:gd name="connsiteX6" fmla="*/ 222615 w 772001"/>
                <a:gd name="connsiteY6" fmla="*/ 210788 h 561455"/>
                <a:gd name="connsiteX7" fmla="*/ 253028 w 772001"/>
                <a:gd name="connsiteY7" fmla="*/ 199091 h 561455"/>
                <a:gd name="connsiteX8" fmla="*/ 243670 w 772001"/>
                <a:gd name="connsiteY8" fmla="*/ 178036 h 561455"/>
                <a:gd name="connsiteX9" fmla="*/ 208579 w 772001"/>
                <a:gd name="connsiteY9" fmla="*/ 140606 h 561455"/>
                <a:gd name="connsiteX10" fmla="*/ 269403 w 772001"/>
                <a:gd name="connsiteY10" fmla="*/ 135927 h 561455"/>
                <a:gd name="connsiteX11" fmla="*/ 332567 w 772001"/>
                <a:gd name="connsiteY11" fmla="*/ 161661 h 561455"/>
                <a:gd name="connsiteX12" fmla="*/ 332567 w 772001"/>
                <a:gd name="connsiteY12" fmla="*/ 114873 h 561455"/>
                <a:gd name="connsiteX13" fmla="*/ 391052 w 772001"/>
                <a:gd name="connsiteY13" fmla="*/ 114873 h 561455"/>
                <a:gd name="connsiteX14" fmla="*/ 503343 w 772001"/>
                <a:gd name="connsiteY14" fmla="*/ 112533 h 561455"/>
                <a:gd name="connsiteX15" fmla="*/ 622653 w 772001"/>
                <a:gd name="connsiteY15" fmla="*/ 86800 h 561455"/>
                <a:gd name="connsiteX16" fmla="*/ 688156 w 772001"/>
                <a:gd name="connsiteY16" fmla="*/ 44691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001" h="561455">
                  <a:moveTo>
                    <a:pt x="688156" y="44691"/>
                  </a:moveTo>
                  <a:cubicBezTo>
                    <a:pt x="702192" y="49369"/>
                    <a:pt x="720908" y="32994"/>
                    <a:pt x="730265" y="54048"/>
                  </a:cubicBezTo>
                  <a:cubicBezTo>
                    <a:pt x="739623" y="72763"/>
                    <a:pt x="718568" y="77442"/>
                    <a:pt x="709211" y="89139"/>
                  </a:cubicBezTo>
                  <a:cubicBezTo>
                    <a:pt x="608616" y="194412"/>
                    <a:pt x="491646" y="280970"/>
                    <a:pt x="381695" y="376885"/>
                  </a:cubicBezTo>
                  <a:cubicBezTo>
                    <a:pt x="320870" y="430692"/>
                    <a:pt x="250688" y="472801"/>
                    <a:pt x="180506" y="514910"/>
                  </a:cubicBezTo>
                  <a:cubicBezTo>
                    <a:pt x="91609" y="535965"/>
                    <a:pt x="72894" y="524268"/>
                    <a:pt x="51839" y="437710"/>
                  </a:cubicBezTo>
                  <a:cubicBezTo>
                    <a:pt x="19088" y="302025"/>
                    <a:pt x="77573" y="222485"/>
                    <a:pt x="222615" y="210788"/>
                  </a:cubicBezTo>
                  <a:cubicBezTo>
                    <a:pt x="234312" y="210788"/>
                    <a:pt x="246009" y="210788"/>
                    <a:pt x="253028" y="199091"/>
                  </a:cubicBezTo>
                  <a:cubicBezTo>
                    <a:pt x="257706" y="189733"/>
                    <a:pt x="250688" y="185055"/>
                    <a:pt x="243670" y="178036"/>
                  </a:cubicBezTo>
                  <a:cubicBezTo>
                    <a:pt x="231973" y="164000"/>
                    <a:pt x="199221" y="161661"/>
                    <a:pt x="208579" y="140606"/>
                  </a:cubicBezTo>
                  <a:cubicBezTo>
                    <a:pt x="220276" y="117212"/>
                    <a:pt x="248349" y="131248"/>
                    <a:pt x="269403" y="135927"/>
                  </a:cubicBezTo>
                  <a:cubicBezTo>
                    <a:pt x="290458" y="145285"/>
                    <a:pt x="313852" y="147624"/>
                    <a:pt x="332567" y="161661"/>
                  </a:cubicBezTo>
                  <a:cubicBezTo>
                    <a:pt x="344264" y="142945"/>
                    <a:pt x="313852" y="131248"/>
                    <a:pt x="332567" y="114873"/>
                  </a:cubicBezTo>
                  <a:cubicBezTo>
                    <a:pt x="353622" y="91479"/>
                    <a:pt x="372337" y="98497"/>
                    <a:pt x="391052" y="114873"/>
                  </a:cubicBezTo>
                  <a:cubicBezTo>
                    <a:pt x="430822" y="168679"/>
                    <a:pt x="465913" y="121891"/>
                    <a:pt x="503343" y="112533"/>
                  </a:cubicBezTo>
                  <a:cubicBezTo>
                    <a:pt x="540774" y="100836"/>
                    <a:pt x="566507" y="42351"/>
                    <a:pt x="622653" y="86800"/>
                  </a:cubicBezTo>
                  <a:cubicBezTo>
                    <a:pt x="632010" y="100836"/>
                    <a:pt x="667101" y="63406"/>
                    <a:pt x="688156" y="4469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EE1B2FBE-0AFA-42EF-BDB7-BB88D6C68A0F}"/>
                </a:ext>
              </a:extLst>
            </p:cNvPr>
            <p:cNvSpPr/>
            <p:nvPr/>
          </p:nvSpPr>
          <p:spPr>
            <a:xfrm>
              <a:off x="10218271" y="2115152"/>
              <a:ext cx="163758" cy="140364"/>
            </a:xfrm>
            <a:custGeom>
              <a:avLst/>
              <a:gdLst>
                <a:gd name="connsiteX0" fmla="*/ 106158 w 163757"/>
                <a:gd name="connsiteY0" fmla="*/ 42994 h 140363"/>
                <a:gd name="connsiteX1" fmla="*/ 122534 w 163757"/>
                <a:gd name="connsiteY1" fmla="*/ 96801 h 140363"/>
                <a:gd name="connsiteX2" fmla="*/ 61710 w 163757"/>
                <a:gd name="connsiteY2" fmla="*/ 71067 h 140363"/>
                <a:gd name="connsiteX3" fmla="*/ 42994 w 163757"/>
                <a:gd name="connsiteY3" fmla="*/ 57031 h 140363"/>
                <a:gd name="connsiteX4" fmla="*/ 61710 w 163757"/>
                <a:gd name="connsiteY4" fmla="*/ 59370 h 140363"/>
                <a:gd name="connsiteX5" fmla="*/ 115516 w 163757"/>
                <a:gd name="connsiteY5" fmla="*/ 89782 h 140363"/>
                <a:gd name="connsiteX6" fmla="*/ 106158 w 163757"/>
                <a:gd name="connsiteY6" fmla="*/ 42994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57" h="140363">
                  <a:moveTo>
                    <a:pt x="106158" y="42994"/>
                  </a:moveTo>
                  <a:cubicBezTo>
                    <a:pt x="110837" y="66388"/>
                    <a:pt x="143589" y="87443"/>
                    <a:pt x="122534" y="96801"/>
                  </a:cubicBezTo>
                  <a:cubicBezTo>
                    <a:pt x="96801" y="110837"/>
                    <a:pt x="92122" y="85104"/>
                    <a:pt x="61710" y="71067"/>
                  </a:cubicBezTo>
                  <a:cubicBezTo>
                    <a:pt x="54691" y="68728"/>
                    <a:pt x="47673" y="61710"/>
                    <a:pt x="42994" y="57031"/>
                  </a:cubicBezTo>
                  <a:cubicBezTo>
                    <a:pt x="47673" y="57031"/>
                    <a:pt x="59370" y="59370"/>
                    <a:pt x="61710" y="59370"/>
                  </a:cubicBezTo>
                  <a:cubicBezTo>
                    <a:pt x="71067" y="61710"/>
                    <a:pt x="94461" y="94461"/>
                    <a:pt x="115516" y="89782"/>
                  </a:cubicBezTo>
                  <a:cubicBezTo>
                    <a:pt x="129552" y="87443"/>
                    <a:pt x="89782" y="50013"/>
                    <a:pt x="106158" y="42994"/>
                  </a:cubicBezTo>
                  <a:close/>
                </a:path>
              </a:pathLst>
            </a:custGeom>
            <a:solidFill>
              <a:srgbClr val="737171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550680CE-87E8-4103-93B6-CF75A8201E5C}"/>
                </a:ext>
              </a:extLst>
            </p:cNvPr>
            <p:cNvSpPr/>
            <p:nvPr/>
          </p:nvSpPr>
          <p:spPr>
            <a:xfrm>
              <a:off x="10339920" y="2109185"/>
              <a:ext cx="163758" cy="140364"/>
            </a:xfrm>
            <a:custGeom>
              <a:avLst/>
              <a:gdLst>
                <a:gd name="connsiteX0" fmla="*/ 110837 w 163757"/>
                <a:gd name="connsiteY0" fmla="*/ 46623 h 140363"/>
                <a:gd name="connsiteX1" fmla="*/ 89782 w 163757"/>
                <a:gd name="connsiteY1" fmla="*/ 72356 h 140363"/>
                <a:gd name="connsiteX2" fmla="*/ 64049 w 163757"/>
                <a:gd name="connsiteY2" fmla="*/ 72356 h 140363"/>
                <a:gd name="connsiteX3" fmla="*/ 66388 w 163757"/>
                <a:gd name="connsiteY3" fmla="*/ 48962 h 140363"/>
                <a:gd name="connsiteX4" fmla="*/ 42994 w 163757"/>
                <a:gd name="connsiteY4" fmla="*/ 51302 h 140363"/>
                <a:gd name="connsiteX5" fmla="*/ 106158 w 163757"/>
                <a:gd name="connsiteY5" fmla="*/ 74696 h 140363"/>
                <a:gd name="connsiteX6" fmla="*/ 136570 w 163757"/>
                <a:gd name="connsiteY6" fmla="*/ 48962 h 140363"/>
                <a:gd name="connsiteX7" fmla="*/ 110837 w 163757"/>
                <a:gd name="connsiteY7" fmla="*/ 4662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757" h="140363">
                  <a:moveTo>
                    <a:pt x="110837" y="46623"/>
                  </a:moveTo>
                  <a:cubicBezTo>
                    <a:pt x="108497" y="58320"/>
                    <a:pt x="96800" y="65338"/>
                    <a:pt x="89782" y="72356"/>
                  </a:cubicBezTo>
                  <a:cubicBezTo>
                    <a:pt x="80425" y="79374"/>
                    <a:pt x="68728" y="81714"/>
                    <a:pt x="64049" y="72356"/>
                  </a:cubicBezTo>
                  <a:cubicBezTo>
                    <a:pt x="54691" y="55980"/>
                    <a:pt x="61709" y="58320"/>
                    <a:pt x="66388" y="48962"/>
                  </a:cubicBezTo>
                  <a:cubicBezTo>
                    <a:pt x="52352" y="48962"/>
                    <a:pt x="59370" y="51302"/>
                    <a:pt x="42994" y="51302"/>
                  </a:cubicBezTo>
                  <a:cubicBezTo>
                    <a:pt x="64049" y="109787"/>
                    <a:pt x="59370" y="107447"/>
                    <a:pt x="106158" y="74696"/>
                  </a:cubicBezTo>
                  <a:cubicBezTo>
                    <a:pt x="120194" y="65338"/>
                    <a:pt x="124873" y="58320"/>
                    <a:pt x="136570" y="48962"/>
                  </a:cubicBezTo>
                  <a:cubicBezTo>
                    <a:pt x="122534" y="48962"/>
                    <a:pt x="122534" y="37265"/>
                    <a:pt x="110837" y="46623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38FB1893-511A-4CC6-B71B-EDD636AA6DDF}"/>
                </a:ext>
              </a:extLst>
            </p:cNvPr>
            <p:cNvSpPr/>
            <p:nvPr/>
          </p:nvSpPr>
          <p:spPr>
            <a:xfrm>
              <a:off x="10473266" y="2083394"/>
              <a:ext cx="140364" cy="116970"/>
            </a:xfrm>
            <a:custGeom>
              <a:avLst/>
              <a:gdLst>
                <a:gd name="connsiteX0" fmla="*/ 94461 w 140363"/>
                <a:gd name="connsiteY0" fmla="*/ 46680 h 116969"/>
                <a:gd name="connsiteX1" fmla="*/ 78085 w 140363"/>
                <a:gd name="connsiteY1" fmla="*/ 72413 h 116969"/>
                <a:gd name="connsiteX2" fmla="*/ 59370 w 140363"/>
                <a:gd name="connsiteY2" fmla="*/ 72413 h 116969"/>
                <a:gd name="connsiteX3" fmla="*/ 61710 w 140363"/>
                <a:gd name="connsiteY3" fmla="*/ 49019 h 116969"/>
                <a:gd name="connsiteX4" fmla="*/ 42994 w 140363"/>
                <a:gd name="connsiteY4" fmla="*/ 49019 h 116969"/>
                <a:gd name="connsiteX5" fmla="*/ 89782 w 140363"/>
                <a:gd name="connsiteY5" fmla="*/ 72413 h 116969"/>
                <a:gd name="connsiteX6" fmla="*/ 113176 w 140363"/>
                <a:gd name="connsiteY6" fmla="*/ 46680 h 116969"/>
                <a:gd name="connsiteX7" fmla="*/ 94461 w 140363"/>
                <a:gd name="connsiteY7" fmla="*/ 46680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363" h="116969">
                  <a:moveTo>
                    <a:pt x="94461" y="46680"/>
                  </a:moveTo>
                  <a:cubicBezTo>
                    <a:pt x="92122" y="58377"/>
                    <a:pt x="85104" y="65395"/>
                    <a:pt x="78085" y="72413"/>
                  </a:cubicBezTo>
                  <a:cubicBezTo>
                    <a:pt x="71067" y="79432"/>
                    <a:pt x="64049" y="81771"/>
                    <a:pt x="59370" y="72413"/>
                  </a:cubicBezTo>
                  <a:cubicBezTo>
                    <a:pt x="52352" y="56038"/>
                    <a:pt x="57031" y="58377"/>
                    <a:pt x="61710" y="49019"/>
                  </a:cubicBezTo>
                  <a:cubicBezTo>
                    <a:pt x="50013" y="49019"/>
                    <a:pt x="54691" y="49019"/>
                    <a:pt x="42994" y="49019"/>
                  </a:cubicBezTo>
                  <a:cubicBezTo>
                    <a:pt x="59370" y="107504"/>
                    <a:pt x="54691" y="105165"/>
                    <a:pt x="89782" y="72413"/>
                  </a:cubicBezTo>
                  <a:cubicBezTo>
                    <a:pt x="99140" y="63056"/>
                    <a:pt x="103819" y="56038"/>
                    <a:pt x="113176" y="46680"/>
                  </a:cubicBezTo>
                  <a:cubicBezTo>
                    <a:pt x="103819" y="49019"/>
                    <a:pt x="103819" y="37322"/>
                    <a:pt x="94461" y="46680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xmlns="" id="{7861DC0B-F6D1-4A17-AE30-9DEEEBBA4B8B}"/>
                </a:ext>
              </a:extLst>
            </p:cNvPr>
            <p:cNvGrpSpPr/>
            <p:nvPr/>
          </p:nvGrpSpPr>
          <p:grpSpPr>
            <a:xfrm>
              <a:off x="8963351" y="2835327"/>
              <a:ext cx="1121835" cy="315595"/>
              <a:chOff x="8963351" y="2835327"/>
              <a:chExt cx="1121835" cy="315595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2406C8FB-9DEA-477B-9CF0-DD562D4E7DFF}"/>
                  </a:ext>
                </a:extLst>
              </p:cNvPr>
              <p:cNvSpPr/>
              <p:nvPr/>
            </p:nvSpPr>
            <p:spPr>
              <a:xfrm>
                <a:off x="9991610" y="2901191"/>
                <a:ext cx="93576" cy="163758"/>
              </a:xfrm>
              <a:custGeom>
                <a:avLst/>
                <a:gdLst>
                  <a:gd name="connsiteX0" fmla="*/ 66128 w 93575"/>
                  <a:gd name="connsiteY0" fmla="*/ 106158 h 163757"/>
                  <a:gd name="connsiteX1" fmla="*/ 45074 w 93575"/>
                  <a:gd name="connsiteY1" fmla="*/ 108498 h 163757"/>
                  <a:gd name="connsiteX2" fmla="*/ 45074 w 93575"/>
                  <a:gd name="connsiteY2" fmla="*/ 42994 h 163757"/>
                  <a:gd name="connsiteX3" fmla="*/ 66128 w 93575"/>
                  <a:gd name="connsiteY3" fmla="*/ 87443 h 163757"/>
                  <a:gd name="connsiteX4" fmla="*/ 66128 w 93575"/>
                  <a:gd name="connsiteY4" fmla="*/ 106158 h 16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75" h="163757">
                    <a:moveTo>
                      <a:pt x="66128" y="106158"/>
                    </a:moveTo>
                    <a:cubicBezTo>
                      <a:pt x="59110" y="110837"/>
                      <a:pt x="52092" y="141249"/>
                      <a:pt x="45074" y="108498"/>
                    </a:cubicBezTo>
                    <a:cubicBezTo>
                      <a:pt x="40395" y="89782"/>
                      <a:pt x="45074" y="68728"/>
                      <a:pt x="45074" y="42994"/>
                    </a:cubicBezTo>
                    <a:cubicBezTo>
                      <a:pt x="63789" y="57031"/>
                      <a:pt x="49753" y="80425"/>
                      <a:pt x="66128" y="87443"/>
                    </a:cubicBezTo>
                    <a:cubicBezTo>
                      <a:pt x="66128" y="94461"/>
                      <a:pt x="66128" y="101479"/>
                      <a:pt x="66128" y="106158"/>
                    </a:cubicBezTo>
                    <a:close/>
                  </a:path>
                </a:pathLst>
              </a:custGeom>
              <a:solidFill>
                <a:srgbClr val="050505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EDBBD6E9-79BB-4845-86FF-3B9D0829F051}"/>
                  </a:ext>
                </a:extLst>
              </p:cNvPr>
              <p:cNvSpPr/>
              <p:nvPr/>
            </p:nvSpPr>
            <p:spPr>
              <a:xfrm>
                <a:off x="9071658" y="2854204"/>
                <a:ext cx="444486" cy="257334"/>
              </a:xfrm>
              <a:custGeom>
                <a:avLst/>
                <a:gdLst>
                  <a:gd name="connsiteX0" fmla="*/ 422284 w 444485"/>
                  <a:gd name="connsiteY0" fmla="*/ 183557 h 257333"/>
                  <a:gd name="connsiteX1" fmla="*/ 375496 w 444485"/>
                  <a:gd name="connsiteY1" fmla="*/ 223327 h 257333"/>
                  <a:gd name="connsiteX2" fmla="*/ 66696 w 444485"/>
                  <a:gd name="connsiteY2" fmla="*/ 150805 h 257333"/>
                  <a:gd name="connsiteX3" fmla="*/ 45641 w 444485"/>
                  <a:gd name="connsiteY3" fmla="*/ 94660 h 257333"/>
                  <a:gd name="connsiteX4" fmla="*/ 104126 w 444485"/>
                  <a:gd name="connsiteY4" fmla="*/ 47872 h 257333"/>
                  <a:gd name="connsiteX5" fmla="*/ 377836 w 444485"/>
                  <a:gd name="connsiteY5" fmla="*/ 120393 h 257333"/>
                  <a:gd name="connsiteX6" fmla="*/ 422284 w 444485"/>
                  <a:gd name="connsiteY6" fmla="*/ 183557 h 25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85" h="257333">
                    <a:moveTo>
                      <a:pt x="422284" y="183557"/>
                    </a:moveTo>
                    <a:cubicBezTo>
                      <a:pt x="429303" y="223327"/>
                      <a:pt x="408248" y="232684"/>
                      <a:pt x="375496" y="223327"/>
                    </a:cubicBezTo>
                    <a:cubicBezTo>
                      <a:pt x="272563" y="199933"/>
                      <a:pt x="169629" y="174199"/>
                      <a:pt x="66696" y="150805"/>
                    </a:cubicBezTo>
                    <a:cubicBezTo>
                      <a:pt x="29265" y="141448"/>
                      <a:pt x="47981" y="115714"/>
                      <a:pt x="45641" y="94660"/>
                    </a:cubicBezTo>
                    <a:cubicBezTo>
                      <a:pt x="38623" y="43193"/>
                      <a:pt x="54999" y="36175"/>
                      <a:pt x="104126" y="47872"/>
                    </a:cubicBezTo>
                    <a:cubicBezTo>
                      <a:pt x="197702" y="66587"/>
                      <a:pt x="286599" y="94660"/>
                      <a:pt x="377836" y="120393"/>
                    </a:cubicBezTo>
                    <a:cubicBezTo>
                      <a:pt x="415266" y="132090"/>
                      <a:pt x="431642" y="146127"/>
                      <a:pt x="422284" y="1835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xmlns="" id="{6818DE43-FC00-4984-AE86-3DF6768FC293}"/>
                  </a:ext>
                </a:extLst>
              </p:cNvPr>
              <p:cNvSpPr/>
              <p:nvPr/>
            </p:nvSpPr>
            <p:spPr>
              <a:xfrm>
                <a:off x="9480134" y="2950191"/>
                <a:ext cx="257334" cy="187152"/>
              </a:xfrm>
              <a:custGeom>
                <a:avLst/>
                <a:gdLst>
                  <a:gd name="connsiteX0" fmla="*/ 229034 w 257333"/>
                  <a:gd name="connsiteY0" fmla="*/ 80552 h 187151"/>
                  <a:gd name="connsiteX1" fmla="*/ 219676 w 257333"/>
                  <a:gd name="connsiteY1" fmla="*/ 122661 h 187151"/>
                  <a:gd name="connsiteX2" fmla="*/ 189264 w 257333"/>
                  <a:gd name="connsiteY2" fmla="*/ 153074 h 187151"/>
                  <a:gd name="connsiteX3" fmla="*/ 67615 w 257333"/>
                  <a:gd name="connsiteY3" fmla="*/ 141377 h 187151"/>
                  <a:gd name="connsiteX4" fmla="*/ 46561 w 257333"/>
                  <a:gd name="connsiteY4" fmla="*/ 89910 h 187151"/>
                  <a:gd name="connsiteX5" fmla="*/ 69955 w 257333"/>
                  <a:gd name="connsiteY5" fmla="*/ 43122 h 187151"/>
                  <a:gd name="connsiteX6" fmla="*/ 224355 w 257333"/>
                  <a:gd name="connsiteY6" fmla="*/ 66516 h 187151"/>
                  <a:gd name="connsiteX7" fmla="*/ 229034 w 257333"/>
                  <a:gd name="connsiteY7" fmla="*/ 80552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333" h="187151">
                    <a:moveTo>
                      <a:pt x="229034" y="80552"/>
                    </a:moveTo>
                    <a:cubicBezTo>
                      <a:pt x="214997" y="92249"/>
                      <a:pt x="219676" y="108625"/>
                      <a:pt x="219676" y="122661"/>
                    </a:cubicBezTo>
                    <a:cubicBezTo>
                      <a:pt x="222016" y="143716"/>
                      <a:pt x="212658" y="155413"/>
                      <a:pt x="189264" y="153074"/>
                    </a:cubicBezTo>
                    <a:cubicBezTo>
                      <a:pt x="149494" y="148395"/>
                      <a:pt x="107385" y="146055"/>
                      <a:pt x="67615" y="141377"/>
                    </a:cubicBezTo>
                    <a:cubicBezTo>
                      <a:pt x="30185" y="136698"/>
                      <a:pt x="46561" y="108625"/>
                      <a:pt x="46561" y="89910"/>
                    </a:cubicBezTo>
                    <a:cubicBezTo>
                      <a:pt x="44221" y="71195"/>
                      <a:pt x="41882" y="40782"/>
                      <a:pt x="69955" y="43122"/>
                    </a:cubicBezTo>
                    <a:cubicBezTo>
                      <a:pt x="121421" y="47801"/>
                      <a:pt x="172888" y="57158"/>
                      <a:pt x="224355" y="66516"/>
                    </a:cubicBezTo>
                    <a:cubicBezTo>
                      <a:pt x="229034" y="66516"/>
                      <a:pt x="229034" y="75873"/>
                      <a:pt x="229034" y="80552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xmlns="" id="{F7BF8983-87BD-4BB4-AD7C-3F004B8BA737}"/>
                  </a:ext>
                </a:extLst>
              </p:cNvPr>
              <p:cNvSpPr/>
              <p:nvPr/>
            </p:nvSpPr>
            <p:spPr>
              <a:xfrm>
                <a:off x="9682317" y="2963770"/>
                <a:ext cx="280728" cy="187152"/>
              </a:xfrm>
              <a:custGeom>
                <a:avLst/>
                <a:gdLst>
                  <a:gd name="connsiteX0" fmla="*/ 239736 w 280727"/>
                  <a:gd name="connsiteY0" fmla="*/ 57616 h 187151"/>
                  <a:gd name="connsiteX1" fmla="*/ 237397 w 280727"/>
                  <a:gd name="connsiteY1" fmla="*/ 104404 h 187151"/>
                  <a:gd name="connsiteX2" fmla="*/ 211663 w 280727"/>
                  <a:gd name="connsiteY2" fmla="*/ 141834 h 187151"/>
                  <a:gd name="connsiteX3" fmla="*/ 80657 w 280727"/>
                  <a:gd name="connsiteY3" fmla="*/ 151192 h 187151"/>
                  <a:gd name="connsiteX4" fmla="*/ 47906 w 280727"/>
                  <a:gd name="connsiteY4" fmla="*/ 99725 h 187151"/>
                  <a:gd name="connsiteX5" fmla="*/ 66621 w 280727"/>
                  <a:gd name="connsiteY5" fmla="*/ 45919 h 187151"/>
                  <a:gd name="connsiteX6" fmla="*/ 235057 w 280727"/>
                  <a:gd name="connsiteY6" fmla="*/ 43579 h 187151"/>
                  <a:gd name="connsiteX7" fmla="*/ 239736 w 280727"/>
                  <a:gd name="connsiteY7" fmla="*/ 57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727" h="187151">
                    <a:moveTo>
                      <a:pt x="239736" y="57616"/>
                    </a:moveTo>
                    <a:cubicBezTo>
                      <a:pt x="225700" y="71652"/>
                      <a:pt x="235057" y="88028"/>
                      <a:pt x="237397" y="104404"/>
                    </a:cubicBezTo>
                    <a:cubicBezTo>
                      <a:pt x="244415" y="127798"/>
                      <a:pt x="235057" y="139495"/>
                      <a:pt x="211663" y="141834"/>
                    </a:cubicBezTo>
                    <a:cubicBezTo>
                      <a:pt x="167215" y="144173"/>
                      <a:pt x="125106" y="148852"/>
                      <a:pt x="80657" y="151192"/>
                    </a:cubicBezTo>
                    <a:cubicBezTo>
                      <a:pt x="40887" y="153531"/>
                      <a:pt x="52584" y="120779"/>
                      <a:pt x="47906" y="99725"/>
                    </a:cubicBezTo>
                    <a:cubicBezTo>
                      <a:pt x="43227" y="78670"/>
                      <a:pt x="33869" y="48258"/>
                      <a:pt x="66621" y="45919"/>
                    </a:cubicBezTo>
                    <a:cubicBezTo>
                      <a:pt x="122766" y="41240"/>
                      <a:pt x="178912" y="43579"/>
                      <a:pt x="235057" y="43579"/>
                    </a:cubicBezTo>
                    <a:cubicBezTo>
                      <a:pt x="235057" y="43579"/>
                      <a:pt x="237397" y="52937"/>
                      <a:pt x="239736" y="57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xmlns="" id="{E07ACDAD-F124-47B3-9B8B-21F9EEC04D71}"/>
                  </a:ext>
                </a:extLst>
              </p:cNvPr>
              <p:cNvSpPr/>
              <p:nvPr/>
            </p:nvSpPr>
            <p:spPr>
              <a:xfrm>
                <a:off x="8963351" y="2835327"/>
                <a:ext cx="140364" cy="187152"/>
              </a:xfrm>
              <a:custGeom>
                <a:avLst/>
                <a:gdLst>
                  <a:gd name="connsiteX0" fmla="*/ 43997 w 140363"/>
                  <a:gd name="connsiteY0" fmla="*/ 99500 h 187151"/>
                  <a:gd name="connsiteX1" fmla="*/ 76749 w 140363"/>
                  <a:gd name="connsiteY1" fmla="*/ 43355 h 187151"/>
                  <a:gd name="connsiteX2" fmla="*/ 104821 w 140363"/>
                  <a:gd name="connsiteY2" fmla="*/ 113537 h 187151"/>
                  <a:gd name="connsiteX3" fmla="*/ 72070 w 140363"/>
                  <a:gd name="connsiteY3" fmla="*/ 155646 h 187151"/>
                  <a:gd name="connsiteX4" fmla="*/ 43997 w 140363"/>
                  <a:gd name="connsiteY4" fmla="*/ 99500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" h="187151">
                    <a:moveTo>
                      <a:pt x="43997" y="99500"/>
                    </a:moveTo>
                    <a:cubicBezTo>
                      <a:pt x="53355" y="80785"/>
                      <a:pt x="27621" y="38676"/>
                      <a:pt x="76749" y="43355"/>
                    </a:cubicBezTo>
                    <a:cubicBezTo>
                      <a:pt x="130555" y="48033"/>
                      <a:pt x="100143" y="90143"/>
                      <a:pt x="104821" y="113537"/>
                    </a:cubicBezTo>
                    <a:cubicBezTo>
                      <a:pt x="109500" y="134591"/>
                      <a:pt x="107161" y="157985"/>
                      <a:pt x="72070" y="155646"/>
                    </a:cubicBezTo>
                    <a:cubicBezTo>
                      <a:pt x="27621" y="153306"/>
                      <a:pt x="48676" y="120555"/>
                      <a:pt x="43997" y="995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xmlns="" id="{E974E0C3-CE9C-42EB-9F81-170B5D827B49}"/>
                  </a:ext>
                </a:extLst>
              </p:cNvPr>
              <p:cNvSpPr/>
              <p:nvPr/>
            </p:nvSpPr>
            <p:spPr>
              <a:xfrm>
                <a:off x="9892135" y="2926594"/>
                <a:ext cx="163758" cy="187152"/>
              </a:xfrm>
              <a:custGeom>
                <a:avLst/>
                <a:gdLst>
                  <a:gd name="connsiteX0" fmla="*/ 46294 w 163757"/>
                  <a:gd name="connsiteY0" fmla="*/ 155616 h 187151"/>
                  <a:gd name="connsiteX1" fmla="*/ 43954 w 163757"/>
                  <a:gd name="connsiteY1" fmla="*/ 111167 h 187151"/>
                  <a:gd name="connsiteX2" fmla="*/ 100100 w 163757"/>
                  <a:gd name="connsiteY2" fmla="*/ 45664 h 187151"/>
                  <a:gd name="connsiteX3" fmla="*/ 123494 w 163757"/>
                  <a:gd name="connsiteY3" fmla="*/ 64379 h 187151"/>
                  <a:gd name="connsiteX4" fmla="*/ 46294 w 163757"/>
                  <a:gd name="connsiteY4" fmla="*/ 155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57" h="187151">
                    <a:moveTo>
                      <a:pt x="46294" y="155616"/>
                    </a:moveTo>
                    <a:cubicBezTo>
                      <a:pt x="46294" y="141579"/>
                      <a:pt x="46294" y="125204"/>
                      <a:pt x="43954" y="111167"/>
                    </a:cubicBezTo>
                    <a:cubicBezTo>
                      <a:pt x="36936" y="66719"/>
                      <a:pt x="69688" y="57361"/>
                      <a:pt x="100100" y="45664"/>
                    </a:cubicBezTo>
                    <a:cubicBezTo>
                      <a:pt x="116476" y="38646"/>
                      <a:pt x="123494" y="45664"/>
                      <a:pt x="123494" y="64379"/>
                    </a:cubicBezTo>
                    <a:cubicBezTo>
                      <a:pt x="121155" y="115846"/>
                      <a:pt x="102439" y="153276"/>
                      <a:pt x="46294" y="155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xmlns="" id="{713C1285-164A-4BE6-A7A4-A6EDF3261F38}"/>
                </a:ext>
              </a:extLst>
            </p:cNvPr>
            <p:cNvSpPr/>
            <p:nvPr/>
          </p:nvSpPr>
          <p:spPr>
            <a:xfrm>
              <a:off x="9763854" y="2540923"/>
              <a:ext cx="116970" cy="116970"/>
            </a:xfrm>
            <a:custGeom>
              <a:avLst/>
              <a:gdLst>
                <a:gd name="connsiteX0" fmla="*/ 66963 w 116969"/>
                <a:gd name="connsiteY0" fmla="*/ 42994 h 116969"/>
                <a:gd name="connsiteX1" fmla="*/ 85678 w 116969"/>
                <a:gd name="connsiteY1" fmla="*/ 66388 h 116969"/>
                <a:gd name="connsiteX2" fmla="*/ 59945 w 116969"/>
                <a:gd name="connsiteY2" fmla="*/ 87443 h 116969"/>
                <a:gd name="connsiteX3" fmla="*/ 43569 w 116969"/>
                <a:gd name="connsiteY3" fmla="*/ 61709 h 116969"/>
                <a:gd name="connsiteX4" fmla="*/ 66963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6963" y="42994"/>
                  </a:moveTo>
                  <a:cubicBezTo>
                    <a:pt x="78660" y="45334"/>
                    <a:pt x="88017" y="54691"/>
                    <a:pt x="85678" y="66388"/>
                  </a:cubicBezTo>
                  <a:cubicBezTo>
                    <a:pt x="85678" y="80425"/>
                    <a:pt x="76320" y="92122"/>
                    <a:pt x="59945" y="87443"/>
                  </a:cubicBezTo>
                  <a:cubicBezTo>
                    <a:pt x="45908" y="85103"/>
                    <a:pt x="41229" y="73406"/>
                    <a:pt x="43569" y="61709"/>
                  </a:cubicBezTo>
                  <a:cubicBezTo>
                    <a:pt x="45908" y="50012"/>
                    <a:pt x="52926" y="42994"/>
                    <a:pt x="66963" y="42994"/>
                  </a:cubicBezTo>
                  <a:close/>
                </a:path>
              </a:pathLst>
            </a:custGeom>
            <a:solidFill>
              <a:srgbClr val="D6D6D6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7C1C2E57-7410-4081-BF43-D69CA90C72F7}"/>
                </a:ext>
              </a:extLst>
            </p:cNvPr>
            <p:cNvSpPr/>
            <p:nvPr/>
          </p:nvSpPr>
          <p:spPr>
            <a:xfrm>
              <a:off x="9783143" y="2858633"/>
              <a:ext cx="116970" cy="116970"/>
            </a:xfrm>
            <a:custGeom>
              <a:avLst/>
              <a:gdLst>
                <a:gd name="connsiteX0" fmla="*/ 80425 w 116969"/>
                <a:gd name="connsiteY0" fmla="*/ 59818 h 116969"/>
                <a:gd name="connsiteX1" fmla="*/ 64049 w 116969"/>
                <a:gd name="connsiteY1" fmla="*/ 80873 h 116969"/>
                <a:gd name="connsiteX2" fmla="*/ 42994 w 116969"/>
                <a:gd name="connsiteY2" fmla="*/ 64497 h 116969"/>
                <a:gd name="connsiteX3" fmla="*/ 61710 w 116969"/>
                <a:gd name="connsiteY3" fmla="*/ 43443 h 116969"/>
                <a:gd name="connsiteX4" fmla="*/ 80425 w 116969"/>
                <a:gd name="connsiteY4" fmla="*/ 59818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80425" y="59818"/>
                  </a:moveTo>
                  <a:cubicBezTo>
                    <a:pt x="80425" y="71515"/>
                    <a:pt x="75746" y="78534"/>
                    <a:pt x="64049" y="80873"/>
                  </a:cubicBezTo>
                  <a:cubicBezTo>
                    <a:pt x="52352" y="80873"/>
                    <a:pt x="45334" y="73855"/>
                    <a:pt x="42994" y="64497"/>
                  </a:cubicBezTo>
                  <a:cubicBezTo>
                    <a:pt x="42994" y="52800"/>
                    <a:pt x="50013" y="45782"/>
                    <a:pt x="61710" y="43443"/>
                  </a:cubicBezTo>
                  <a:cubicBezTo>
                    <a:pt x="71067" y="41103"/>
                    <a:pt x="78085" y="48121"/>
                    <a:pt x="80425" y="59818"/>
                  </a:cubicBezTo>
                  <a:close/>
                </a:path>
              </a:pathLst>
            </a:custGeom>
            <a:solidFill>
              <a:srgbClr val="CFCFCF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FDC181A1-23A8-41BA-BC82-549D7E7487B9}"/>
                </a:ext>
              </a:extLst>
            </p:cNvPr>
            <p:cNvSpPr/>
            <p:nvPr/>
          </p:nvSpPr>
          <p:spPr>
            <a:xfrm>
              <a:off x="9700816" y="2238692"/>
              <a:ext cx="116970" cy="116970"/>
            </a:xfrm>
            <a:custGeom>
              <a:avLst/>
              <a:gdLst>
                <a:gd name="connsiteX0" fmla="*/ 59818 w 116969"/>
                <a:gd name="connsiteY0" fmla="*/ 80873 h 116969"/>
                <a:gd name="connsiteX1" fmla="*/ 43443 w 116969"/>
                <a:gd name="connsiteY1" fmla="*/ 59818 h 116969"/>
                <a:gd name="connsiteX2" fmla="*/ 64497 w 116969"/>
                <a:gd name="connsiteY2" fmla="*/ 43443 h 116969"/>
                <a:gd name="connsiteX3" fmla="*/ 78534 w 116969"/>
                <a:gd name="connsiteY3" fmla="*/ 62158 h 116969"/>
                <a:gd name="connsiteX4" fmla="*/ 59818 w 116969"/>
                <a:gd name="connsiteY4" fmla="*/ 80873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59818" y="80873"/>
                  </a:moveTo>
                  <a:cubicBezTo>
                    <a:pt x="48121" y="78534"/>
                    <a:pt x="41103" y="73855"/>
                    <a:pt x="43443" y="59818"/>
                  </a:cubicBezTo>
                  <a:cubicBezTo>
                    <a:pt x="45782" y="48121"/>
                    <a:pt x="52800" y="41103"/>
                    <a:pt x="64497" y="43443"/>
                  </a:cubicBezTo>
                  <a:cubicBezTo>
                    <a:pt x="73855" y="45782"/>
                    <a:pt x="80873" y="52800"/>
                    <a:pt x="78534" y="62158"/>
                  </a:cubicBezTo>
                  <a:cubicBezTo>
                    <a:pt x="78534" y="73855"/>
                    <a:pt x="71515" y="80873"/>
                    <a:pt x="59818" y="80873"/>
                  </a:cubicBezTo>
                  <a:close/>
                </a:path>
              </a:pathLst>
            </a:custGeom>
            <a:solidFill>
              <a:srgbClr val="D6D5D5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1CF48D5F-723B-4936-A333-7E8A5D230621}"/>
                </a:ext>
              </a:extLst>
            </p:cNvPr>
            <p:cNvSpPr/>
            <p:nvPr/>
          </p:nvSpPr>
          <p:spPr>
            <a:xfrm>
              <a:off x="9371409" y="468215"/>
              <a:ext cx="561456" cy="725214"/>
            </a:xfrm>
            <a:custGeom>
              <a:avLst/>
              <a:gdLst>
                <a:gd name="connsiteX0" fmla="*/ 515553 w 561455"/>
                <a:gd name="connsiteY0" fmla="*/ 42994 h 725213"/>
                <a:gd name="connsiteX1" fmla="*/ 501517 w 561455"/>
                <a:gd name="connsiteY1" fmla="*/ 57031 h 725213"/>
                <a:gd name="connsiteX2" fmla="*/ 506195 w 561455"/>
                <a:gd name="connsiteY2" fmla="*/ 204413 h 725213"/>
                <a:gd name="connsiteX3" fmla="*/ 396244 w 561455"/>
                <a:gd name="connsiteY3" fmla="*/ 534268 h 725213"/>
                <a:gd name="connsiteX4" fmla="*/ 351795 w 561455"/>
                <a:gd name="connsiteY4" fmla="*/ 597432 h 725213"/>
                <a:gd name="connsiteX5" fmla="*/ 293310 w 561455"/>
                <a:gd name="connsiteY5" fmla="*/ 691008 h 725213"/>
                <a:gd name="connsiteX6" fmla="*/ 42994 w 561455"/>
                <a:gd name="connsiteY6" fmla="*/ 564680 h 725213"/>
                <a:gd name="connsiteX7" fmla="*/ 283952 w 561455"/>
                <a:gd name="connsiteY7" fmla="*/ 700366 h 725213"/>
                <a:gd name="connsiteX8" fmla="*/ 326062 w 561455"/>
                <a:gd name="connsiteY8" fmla="*/ 681650 h 725213"/>
                <a:gd name="connsiteX9" fmla="*/ 363492 w 561455"/>
                <a:gd name="connsiteY9" fmla="*/ 595093 h 725213"/>
                <a:gd name="connsiteX10" fmla="*/ 398583 w 561455"/>
                <a:gd name="connsiteY10" fmla="*/ 543626 h 725213"/>
                <a:gd name="connsiteX11" fmla="*/ 468765 w 561455"/>
                <a:gd name="connsiteY11" fmla="*/ 412619 h 725213"/>
                <a:gd name="connsiteX12" fmla="*/ 515553 w 561455"/>
                <a:gd name="connsiteY12" fmla="*/ 206752 h 725213"/>
                <a:gd name="connsiteX13" fmla="*/ 515553 w 561455"/>
                <a:gd name="connsiteY13" fmla="*/ 42994 h 7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455" h="725213">
                  <a:moveTo>
                    <a:pt x="515553" y="42994"/>
                  </a:moveTo>
                  <a:cubicBezTo>
                    <a:pt x="503856" y="50013"/>
                    <a:pt x="513214" y="50013"/>
                    <a:pt x="501517" y="57031"/>
                  </a:cubicBezTo>
                  <a:cubicBezTo>
                    <a:pt x="506195" y="106158"/>
                    <a:pt x="510874" y="143589"/>
                    <a:pt x="506195" y="204413"/>
                  </a:cubicBezTo>
                  <a:cubicBezTo>
                    <a:pt x="424316" y="354134"/>
                    <a:pt x="517892" y="396244"/>
                    <a:pt x="396244" y="534268"/>
                  </a:cubicBezTo>
                  <a:cubicBezTo>
                    <a:pt x="384547" y="548305"/>
                    <a:pt x="351795" y="597432"/>
                    <a:pt x="351795" y="597432"/>
                  </a:cubicBezTo>
                  <a:cubicBezTo>
                    <a:pt x="330740" y="632523"/>
                    <a:pt x="309686" y="695687"/>
                    <a:pt x="293310" y="691008"/>
                  </a:cubicBezTo>
                  <a:cubicBezTo>
                    <a:pt x="220789" y="665275"/>
                    <a:pt x="106158" y="613808"/>
                    <a:pt x="42994" y="564680"/>
                  </a:cubicBezTo>
                  <a:cubicBezTo>
                    <a:pt x="110837" y="632523"/>
                    <a:pt x="197395" y="669953"/>
                    <a:pt x="283952" y="700366"/>
                  </a:cubicBezTo>
                  <a:cubicBezTo>
                    <a:pt x="300328" y="705044"/>
                    <a:pt x="319043" y="698026"/>
                    <a:pt x="326062" y="681650"/>
                  </a:cubicBezTo>
                  <a:cubicBezTo>
                    <a:pt x="337759" y="653578"/>
                    <a:pt x="356474" y="611468"/>
                    <a:pt x="363492" y="595093"/>
                  </a:cubicBezTo>
                  <a:cubicBezTo>
                    <a:pt x="363492" y="595093"/>
                    <a:pt x="386886" y="560002"/>
                    <a:pt x="398583" y="543626"/>
                  </a:cubicBezTo>
                  <a:cubicBezTo>
                    <a:pt x="431335" y="503856"/>
                    <a:pt x="461747" y="464086"/>
                    <a:pt x="468765" y="412619"/>
                  </a:cubicBezTo>
                  <a:cubicBezTo>
                    <a:pt x="475783" y="342437"/>
                    <a:pt x="473444" y="269916"/>
                    <a:pt x="515553" y="206752"/>
                  </a:cubicBezTo>
                  <a:cubicBezTo>
                    <a:pt x="527250" y="148267"/>
                    <a:pt x="515553" y="101479"/>
                    <a:pt x="515553" y="42994"/>
                  </a:cubicBezTo>
                  <a:close/>
                </a:path>
              </a:pathLst>
            </a:custGeom>
            <a:solidFill>
              <a:srgbClr val="94939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9E8614FF-0EC3-42B0-879C-B53AD511312F}"/>
                </a:ext>
              </a:extLst>
            </p:cNvPr>
            <p:cNvSpPr/>
            <p:nvPr/>
          </p:nvSpPr>
          <p:spPr>
            <a:xfrm>
              <a:off x="9783143" y="2049064"/>
              <a:ext cx="210546" cy="116970"/>
            </a:xfrm>
            <a:custGeom>
              <a:avLst/>
              <a:gdLst>
                <a:gd name="connsiteX0" fmla="*/ 159964 w 210545"/>
                <a:gd name="connsiteY0" fmla="*/ 73991 h 116969"/>
                <a:gd name="connsiteX1" fmla="*/ 42994 w 210545"/>
                <a:gd name="connsiteY1" fmla="*/ 55276 h 116969"/>
                <a:gd name="connsiteX2" fmla="*/ 190376 w 210545"/>
                <a:gd name="connsiteY2" fmla="*/ 55276 h 116969"/>
                <a:gd name="connsiteX3" fmla="*/ 159964 w 210545"/>
                <a:gd name="connsiteY3" fmla="*/ 73991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45" h="116969">
                  <a:moveTo>
                    <a:pt x="159964" y="73991"/>
                  </a:moveTo>
                  <a:cubicBezTo>
                    <a:pt x="127213" y="34222"/>
                    <a:pt x="82764" y="69313"/>
                    <a:pt x="42994" y="55276"/>
                  </a:cubicBezTo>
                  <a:cubicBezTo>
                    <a:pt x="92122" y="38900"/>
                    <a:pt x="136570" y="38900"/>
                    <a:pt x="190376" y="55276"/>
                  </a:cubicBezTo>
                  <a:cubicBezTo>
                    <a:pt x="181019" y="59955"/>
                    <a:pt x="171661" y="66973"/>
                    <a:pt x="159964" y="73991"/>
                  </a:cubicBezTo>
                  <a:close/>
                </a:path>
              </a:pathLst>
            </a:custGeom>
            <a:solidFill>
              <a:srgbClr val="AFAEA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13E9D6CB-F1D7-4804-95F5-2E0F367DAAA5}"/>
                </a:ext>
              </a:extLst>
            </p:cNvPr>
            <p:cNvSpPr/>
            <p:nvPr/>
          </p:nvSpPr>
          <p:spPr>
            <a:xfrm>
              <a:off x="9682264" y="2227159"/>
              <a:ext cx="163758" cy="772002"/>
            </a:xfrm>
            <a:custGeom>
              <a:avLst/>
              <a:gdLst>
                <a:gd name="connsiteX0" fmla="*/ 122818 w 163757"/>
                <a:gd name="connsiteY0" fmla="*/ 412904 h 772001"/>
                <a:gd name="connsiteX1" fmla="*/ 73691 w 163757"/>
                <a:gd name="connsiteY1" fmla="*/ 244467 h 772001"/>
                <a:gd name="connsiteX2" fmla="*/ 38600 w 163757"/>
                <a:gd name="connsiteY2" fmla="*/ 45618 h 772001"/>
                <a:gd name="connsiteX3" fmla="*/ 17545 w 163757"/>
                <a:gd name="connsiteY3" fmla="*/ 17545 h 772001"/>
                <a:gd name="connsiteX4" fmla="*/ 17545 w 163757"/>
                <a:gd name="connsiteY4" fmla="*/ 17545 h 772001"/>
                <a:gd name="connsiteX5" fmla="*/ 57315 w 163757"/>
                <a:gd name="connsiteY5" fmla="*/ 214055 h 772001"/>
                <a:gd name="connsiteX6" fmla="*/ 106443 w 163757"/>
                <a:gd name="connsiteY6" fmla="*/ 412904 h 772001"/>
                <a:gd name="connsiteX7" fmla="*/ 115800 w 163757"/>
                <a:gd name="connsiteY7" fmla="*/ 674917 h 772001"/>
                <a:gd name="connsiteX8" fmla="*/ 92406 w 163757"/>
                <a:gd name="connsiteY8" fmla="*/ 754456 h 772001"/>
                <a:gd name="connsiteX9" fmla="*/ 104103 w 163757"/>
                <a:gd name="connsiteY9" fmla="*/ 756796 h 772001"/>
                <a:gd name="connsiteX10" fmla="*/ 132176 w 163757"/>
                <a:gd name="connsiteY10" fmla="*/ 677256 h 772001"/>
                <a:gd name="connsiteX11" fmla="*/ 122818 w 163757"/>
                <a:gd name="connsiteY11" fmla="*/ 412904 h 7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757" h="772001">
                  <a:moveTo>
                    <a:pt x="122818" y="412904"/>
                  </a:moveTo>
                  <a:cubicBezTo>
                    <a:pt x="94746" y="359098"/>
                    <a:pt x="71352" y="300613"/>
                    <a:pt x="73691" y="244467"/>
                  </a:cubicBezTo>
                  <a:cubicBezTo>
                    <a:pt x="76030" y="174285"/>
                    <a:pt x="54976" y="111121"/>
                    <a:pt x="38600" y="45618"/>
                  </a:cubicBezTo>
                  <a:cubicBezTo>
                    <a:pt x="36261" y="31582"/>
                    <a:pt x="36261" y="17545"/>
                    <a:pt x="17545" y="17545"/>
                  </a:cubicBezTo>
                  <a:lnTo>
                    <a:pt x="17545" y="17545"/>
                  </a:lnTo>
                  <a:cubicBezTo>
                    <a:pt x="22224" y="85388"/>
                    <a:pt x="61994" y="146212"/>
                    <a:pt x="57315" y="214055"/>
                  </a:cubicBezTo>
                  <a:cubicBezTo>
                    <a:pt x="52636" y="284237"/>
                    <a:pt x="76030" y="349740"/>
                    <a:pt x="106443" y="412904"/>
                  </a:cubicBezTo>
                  <a:cubicBezTo>
                    <a:pt x="148552" y="497122"/>
                    <a:pt x="169606" y="583680"/>
                    <a:pt x="115800" y="674917"/>
                  </a:cubicBezTo>
                  <a:cubicBezTo>
                    <a:pt x="101764" y="698311"/>
                    <a:pt x="99424" y="728723"/>
                    <a:pt x="92406" y="754456"/>
                  </a:cubicBezTo>
                  <a:cubicBezTo>
                    <a:pt x="97085" y="754456"/>
                    <a:pt x="99424" y="756796"/>
                    <a:pt x="104103" y="756796"/>
                  </a:cubicBezTo>
                  <a:cubicBezTo>
                    <a:pt x="113461" y="731062"/>
                    <a:pt x="118140" y="700650"/>
                    <a:pt x="132176" y="677256"/>
                  </a:cubicBezTo>
                  <a:cubicBezTo>
                    <a:pt x="188322" y="586019"/>
                    <a:pt x="167267" y="499462"/>
                    <a:pt x="122818" y="412904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xmlns="" id="{D18D2A3D-BFAF-4132-A072-873AD850F83F}"/>
                </a:ext>
              </a:extLst>
            </p:cNvPr>
            <p:cNvSpPr/>
            <p:nvPr/>
          </p:nvSpPr>
          <p:spPr>
            <a:xfrm>
              <a:off x="9605064" y="1537036"/>
              <a:ext cx="70182" cy="538062"/>
            </a:xfrm>
            <a:custGeom>
              <a:avLst/>
              <a:gdLst>
                <a:gd name="connsiteX0" fmla="*/ 43279 w 70181"/>
                <a:gd name="connsiteY0" fmla="*/ 267861 h 538061"/>
                <a:gd name="connsiteX1" fmla="*/ 29242 w 70181"/>
                <a:gd name="connsiteY1" fmla="*/ 127497 h 538061"/>
                <a:gd name="connsiteX2" fmla="*/ 26903 w 70181"/>
                <a:gd name="connsiteY2" fmla="*/ 17545 h 538061"/>
                <a:gd name="connsiteX3" fmla="*/ 17545 w 70181"/>
                <a:gd name="connsiteY3" fmla="*/ 50297 h 538061"/>
                <a:gd name="connsiteX4" fmla="*/ 19885 w 70181"/>
                <a:gd name="connsiteY4" fmla="*/ 139194 h 538061"/>
                <a:gd name="connsiteX5" fmla="*/ 19885 w 70181"/>
                <a:gd name="connsiteY5" fmla="*/ 139194 h 538061"/>
                <a:gd name="connsiteX6" fmla="*/ 19885 w 70181"/>
                <a:gd name="connsiteY6" fmla="*/ 139194 h 538061"/>
                <a:gd name="connsiteX7" fmla="*/ 45618 w 70181"/>
                <a:gd name="connsiteY7" fmla="*/ 536892 h 538061"/>
                <a:gd name="connsiteX8" fmla="*/ 64333 w 70181"/>
                <a:gd name="connsiteY8" fmla="*/ 527535 h 538061"/>
                <a:gd name="connsiteX9" fmla="*/ 43279 w 70181"/>
                <a:gd name="connsiteY9" fmla="*/ 267861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181" h="538061">
                  <a:moveTo>
                    <a:pt x="43279" y="267861"/>
                  </a:moveTo>
                  <a:cubicBezTo>
                    <a:pt x="40939" y="228092"/>
                    <a:pt x="31582" y="171946"/>
                    <a:pt x="29242" y="127497"/>
                  </a:cubicBezTo>
                  <a:cubicBezTo>
                    <a:pt x="29242" y="87728"/>
                    <a:pt x="26903" y="57315"/>
                    <a:pt x="26903" y="17545"/>
                  </a:cubicBezTo>
                  <a:cubicBezTo>
                    <a:pt x="22224" y="33921"/>
                    <a:pt x="22224" y="29242"/>
                    <a:pt x="17545" y="50297"/>
                  </a:cubicBezTo>
                  <a:cubicBezTo>
                    <a:pt x="19885" y="78370"/>
                    <a:pt x="15206" y="106443"/>
                    <a:pt x="19885" y="139194"/>
                  </a:cubicBezTo>
                  <a:cubicBezTo>
                    <a:pt x="19885" y="139194"/>
                    <a:pt x="19885" y="139194"/>
                    <a:pt x="19885" y="139194"/>
                  </a:cubicBezTo>
                  <a:lnTo>
                    <a:pt x="19885" y="139194"/>
                  </a:lnTo>
                  <a:cubicBezTo>
                    <a:pt x="29242" y="263183"/>
                    <a:pt x="24564" y="405886"/>
                    <a:pt x="45618" y="536892"/>
                  </a:cubicBezTo>
                  <a:cubicBezTo>
                    <a:pt x="54976" y="532213"/>
                    <a:pt x="54976" y="529874"/>
                    <a:pt x="64333" y="527535"/>
                  </a:cubicBezTo>
                  <a:cubicBezTo>
                    <a:pt x="64333" y="525195"/>
                    <a:pt x="47958" y="340383"/>
                    <a:pt x="43279" y="267861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xmlns="" id="{1763E0AE-82A6-450B-B9CF-EF4C74A96FF2}"/>
                </a:ext>
              </a:extLst>
            </p:cNvPr>
            <p:cNvSpPr/>
            <p:nvPr/>
          </p:nvSpPr>
          <p:spPr>
            <a:xfrm>
              <a:off x="9617046" y="1644933"/>
              <a:ext cx="116970" cy="116970"/>
            </a:xfrm>
            <a:custGeom>
              <a:avLst/>
              <a:gdLst>
                <a:gd name="connsiteX0" fmla="*/ 61710 w 116969"/>
                <a:gd name="connsiteY0" fmla="*/ 42994 h 116969"/>
                <a:gd name="connsiteX1" fmla="*/ 80425 w 116969"/>
                <a:gd name="connsiteY1" fmla="*/ 61710 h 116969"/>
                <a:gd name="connsiteX2" fmla="*/ 64049 w 116969"/>
                <a:gd name="connsiteY2" fmla="*/ 80425 h 116969"/>
                <a:gd name="connsiteX3" fmla="*/ 42994 w 116969"/>
                <a:gd name="connsiteY3" fmla="*/ 64049 h 116969"/>
                <a:gd name="connsiteX4" fmla="*/ 61710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1710" y="42994"/>
                  </a:moveTo>
                  <a:cubicBezTo>
                    <a:pt x="73407" y="42994"/>
                    <a:pt x="80425" y="50013"/>
                    <a:pt x="80425" y="61710"/>
                  </a:cubicBezTo>
                  <a:cubicBezTo>
                    <a:pt x="80425" y="73407"/>
                    <a:pt x="75746" y="80425"/>
                    <a:pt x="64049" y="80425"/>
                  </a:cubicBezTo>
                  <a:cubicBezTo>
                    <a:pt x="52352" y="80425"/>
                    <a:pt x="45334" y="75746"/>
                    <a:pt x="42994" y="64049"/>
                  </a:cubicBezTo>
                  <a:cubicBezTo>
                    <a:pt x="42994" y="52352"/>
                    <a:pt x="50013" y="47673"/>
                    <a:pt x="61710" y="42994"/>
                  </a:cubicBezTo>
                  <a:close/>
                </a:path>
              </a:pathLst>
            </a:custGeom>
            <a:solidFill>
              <a:srgbClr val="CAC9C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xmlns="" id="{797C63E4-7225-489C-B084-B2A5DFB1CDC1}"/>
                </a:ext>
              </a:extLst>
            </p:cNvPr>
            <p:cNvSpPr/>
            <p:nvPr/>
          </p:nvSpPr>
          <p:spPr>
            <a:xfrm>
              <a:off x="9881398" y="1998043"/>
              <a:ext cx="187152" cy="93576"/>
            </a:xfrm>
            <a:custGeom>
              <a:avLst/>
              <a:gdLst>
                <a:gd name="connsiteX0" fmla="*/ 143589 w 187151"/>
                <a:gd name="connsiteY0" fmla="*/ 73546 h 93575"/>
                <a:gd name="connsiteX1" fmla="*/ 42994 w 187151"/>
                <a:gd name="connsiteY1" fmla="*/ 50152 h 93575"/>
                <a:gd name="connsiteX2" fmla="*/ 143589 w 187151"/>
                <a:gd name="connsiteY2" fmla="*/ 54831 h 93575"/>
                <a:gd name="connsiteX3" fmla="*/ 143589 w 187151"/>
                <a:gd name="connsiteY3" fmla="*/ 73546 h 9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51" h="93575">
                  <a:moveTo>
                    <a:pt x="143589" y="73546"/>
                  </a:moveTo>
                  <a:cubicBezTo>
                    <a:pt x="117855" y="57170"/>
                    <a:pt x="87443" y="52491"/>
                    <a:pt x="42994" y="50152"/>
                  </a:cubicBezTo>
                  <a:cubicBezTo>
                    <a:pt x="87443" y="36116"/>
                    <a:pt x="115516" y="45473"/>
                    <a:pt x="143589" y="54831"/>
                  </a:cubicBezTo>
                  <a:cubicBezTo>
                    <a:pt x="145928" y="61849"/>
                    <a:pt x="143589" y="66528"/>
                    <a:pt x="143589" y="73546"/>
                  </a:cubicBezTo>
                  <a:close/>
                </a:path>
              </a:pathLst>
            </a:custGeom>
            <a:solidFill>
              <a:srgbClr val="B4B3B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xmlns="" id="{324F954A-B248-442E-9302-D9E66E04C926}"/>
                </a:ext>
              </a:extLst>
            </p:cNvPr>
            <p:cNvSpPr/>
            <p:nvPr/>
          </p:nvSpPr>
          <p:spPr>
            <a:xfrm>
              <a:off x="9241610" y="610281"/>
              <a:ext cx="116970" cy="140364"/>
            </a:xfrm>
            <a:custGeom>
              <a:avLst/>
              <a:gdLst>
                <a:gd name="connsiteX0" fmla="*/ 76878 w 116969"/>
                <a:gd name="connsiteY0" fmla="*/ 118493 h 140363"/>
                <a:gd name="connsiteX1" fmla="*/ 46466 w 116969"/>
                <a:gd name="connsiteY1" fmla="*/ 69365 h 140363"/>
                <a:gd name="connsiteX2" fmla="*/ 51145 w 116969"/>
                <a:gd name="connsiteY2" fmla="*/ 48311 h 140363"/>
                <a:gd name="connsiteX3" fmla="*/ 69860 w 116969"/>
                <a:gd name="connsiteY3" fmla="*/ 43632 h 140363"/>
                <a:gd name="connsiteX4" fmla="*/ 72199 w 116969"/>
                <a:gd name="connsiteY4" fmla="*/ 64687 h 140363"/>
                <a:gd name="connsiteX5" fmla="*/ 76878 w 116969"/>
                <a:gd name="connsiteY5" fmla="*/ 11849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9" h="140363">
                  <a:moveTo>
                    <a:pt x="76878" y="118493"/>
                  </a:moveTo>
                  <a:cubicBezTo>
                    <a:pt x="58163" y="106796"/>
                    <a:pt x="60502" y="83402"/>
                    <a:pt x="46466" y="69365"/>
                  </a:cubicBezTo>
                  <a:cubicBezTo>
                    <a:pt x="39448" y="62347"/>
                    <a:pt x="44127" y="52990"/>
                    <a:pt x="51145" y="48311"/>
                  </a:cubicBezTo>
                  <a:cubicBezTo>
                    <a:pt x="55824" y="45971"/>
                    <a:pt x="65181" y="41293"/>
                    <a:pt x="69860" y="43632"/>
                  </a:cubicBezTo>
                  <a:cubicBezTo>
                    <a:pt x="86236" y="48311"/>
                    <a:pt x="74539" y="57668"/>
                    <a:pt x="72199" y="64687"/>
                  </a:cubicBezTo>
                  <a:cubicBezTo>
                    <a:pt x="67521" y="83402"/>
                    <a:pt x="100272" y="97438"/>
                    <a:pt x="76878" y="118493"/>
                  </a:cubicBezTo>
                  <a:close/>
                </a:path>
              </a:pathLst>
            </a:custGeom>
            <a:solidFill>
              <a:srgbClr val="A4A3A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xmlns="" id="{C4275F71-F0D9-4B4D-AF1C-7485A8609EB3}"/>
                </a:ext>
              </a:extLst>
            </p:cNvPr>
            <p:cNvSpPr/>
            <p:nvPr/>
          </p:nvSpPr>
          <p:spPr>
            <a:xfrm>
              <a:off x="9502415" y="1027186"/>
              <a:ext cx="1684367" cy="1263276"/>
            </a:xfrm>
            <a:custGeom>
              <a:avLst/>
              <a:gdLst>
                <a:gd name="connsiteX0" fmla="*/ 747153 w 1684367"/>
                <a:gd name="connsiteY0" fmla="*/ 1056101 h 1263275"/>
                <a:gd name="connsiteX1" fmla="*/ 814996 w 1684367"/>
                <a:gd name="connsiteY1" fmla="*/ 971882 h 1263275"/>
                <a:gd name="connsiteX2" fmla="*/ 836051 w 1684367"/>
                <a:gd name="connsiteY2" fmla="*/ 108644 h 1263275"/>
                <a:gd name="connsiteX3" fmla="*/ 901554 w 1684367"/>
                <a:gd name="connsiteY3" fmla="*/ 43141 h 1263275"/>
                <a:gd name="connsiteX4" fmla="*/ 1594016 w 1684367"/>
                <a:gd name="connsiteY4" fmla="*/ 43141 h 1263275"/>
                <a:gd name="connsiteX5" fmla="*/ 1652501 w 1684367"/>
                <a:gd name="connsiteY5" fmla="*/ 54838 h 1263275"/>
                <a:gd name="connsiteX6" fmla="*/ 1652501 w 1684367"/>
                <a:gd name="connsiteY6" fmla="*/ 237311 h 1263275"/>
                <a:gd name="connsiteX7" fmla="*/ 1603374 w 1684367"/>
                <a:gd name="connsiteY7" fmla="*/ 967203 h 1263275"/>
                <a:gd name="connsiteX8" fmla="*/ 1563604 w 1684367"/>
                <a:gd name="connsiteY8" fmla="*/ 1018670 h 1263275"/>
                <a:gd name="connsiteX9" fmla="*/ 1254803 w 1684367"/>
                <a:gd name="connsiteY9" fmla="*/ 1084173 h 1263275"/>
                <a:gd name="connsiteX10" fmla="*/ 1212694 w 1684367"/>
                <a:gd name="connsiteY10" fmla="*/ 1070137 h 1263275"/>
                <a:gd name="connsiteX11" fmla="*/ 1179942 w 1684367"/>
                <a:gd name="connsiteY11" fmla="*/ 1060779 h 1263275"/>
                <a:gd name="connsiteX12" fmla="*/ 1069991 w 1684367"/>
                <a:gd name="connsiteY12" fmla="*/ 1098210 h 1263275"/>
                <a:gd name="connsiteX13" fmla="*/ 992790 w 1684367"/>
                <a:gd name="connsiteY13" fmla="*/ 1128622 h 1263275"/>
                <a:gd name="connsiteX14" fmla="*/ 943663 w 1684367"/>
                <a:gd name="connsiteY14" fmla="*/ 1130961 h 1263275"/>
                <a:gd name="connsiteX15" fmla="*/ 915590 w 1684367"/>
                <a:gd name="connsiteY15" fmla="*/ 1133301 h 1263275"/>
                <a:gd name="connsiteX16" fmla="*/ 880499 w 1684367"/>
                <a:gd name="connsiteY16" fmla="*/ 1130961 h 1263275"/>
                <a:gd name="connsiteX17" fmla="*/ 819675 w 1684367"/>
                <a:gd name="connsiteY17" fmla="*/ 1133301 h 1263275"/>
                <a:gd name="connsiteX18" fmla="*/ 758850 w 1684367"/>
                <a:gd name="connsiteY18" fmla="*/ 1144998 h 1263275"/>
                <a:gd name="connsiteX19" fmla="*/ 681650 w 1684367"/>
                <a:gd name="connsiteY19" fmla="*/ 1156695 h 1263275"/>
                <a:gd name="connsiteX20" fmla="*/ 634862 w 1684367"/>
                <a:gd name="connsiteY20" fmla="*/ 1173071 h 1263275"/>
                <a:gd name="connsiteX21" fmla="*/ 216110 w 1684367"/>
                <a:gd name="connsiteY21" fmla="*/ 1217519 h 1263275"/>
                <a:gd name="connsiteX22" fmla="*/ 106158 w 1684367"/>
                <a:gd name="connsiteY22" fmla="*/ 1229216 h 1263275"/>
                <a:gd name="connsiteX23" fmla="*/ 42994 w 1684367"/>
                <a:gd name="connsiteY23" fmla="*/ 1189446 h 1263275"/>
                <a:gd name="connsiteX24" fmla="*/ 94461 w 1684367"/>
                <a:gd name="connsiteY24" fmla="*/ 1147337 h 1263275"/>
                <a:gd name="connsiteX25" fmla="*/ 283952 w 1684367"/>
                <a:gd name="connsiteY25" fmla="*/ 1116925 h 1263275"/>
                <a:gd name="connsiteX26" fmla="*/ 747153 w 1684367"/>
                <a:gd name="connsiteY26" fmla="*/ 1056101 h 126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84367" h="1263275">
                  <a:moveTo>
                    <a:pt x="747153" y="1056101"/>
                  </a:moveTo>
                  <a:cubicBezTo>
                    <a:pt x="803299" y="1056101"/>
                    <a:pt x="814996" y="1025688"/>
                    <a:pt x="814996" y="971882"/>
                  </a:cubicBezTo>
                  <a:cubicBezTo>
                    <a:pt x="819675" y="684136"/>
                    <a:pt x="829032" y="396390"/>
                    <a:pt x="836051" y="108644"/>
                  </a:cubicBezTo>
                  <a:cubicBezTo>
                    <a:pt x="836051" y="59516"/>
                    <a:pt x="854766" y="43141"/>
                    <a:pt x="901554" y="43141"/>
                  </a:cubicBezTo>
                  <a:cubicBezTo>
                    <a:pt x="1133154" y="45480"/>
                    <a:pt x="1362416" y="43141"/>
                    <a:pt x="1594016" y="43141"/>
                  </a:cubicBezTo>
                  <a:cubicBezTo>
                    <a:pt x="1615071" y="43141"/>
                    <a:pt x="1636125" y="40801"/>
                    <a:pt x="1652501" y="54838"/>
                  </a:cubicBezTo>
                  <a:cubicBezTo>
                    <a:pt x="1652501" y="115662"/>
                    <a:pt x="1652501" y="176486"/>
                    <a:pt x="1652501" y="237311"/>
                  </a:cubicBezTo>
                  <a:cubicBezTo>
                    <a:pt x="1643143" y="279420"/>
                    <a:pt x="1615071" y="735603"/>
                    <a:pt x="1603374" y="967203"/>
                  </a:cubicBezTo>
                  <a:cubicBezTo>
                    <a:pt x="1601034" y="997616"/>
                    <a:pt x="1594016" y="1011652"/>
                    <a:pt x="1563604" y="1018670"/>
                  </a:cubicBezTo>
                  <a:cubicBezTo>
                    <a:pt x="1460670" y="1039725"/>
                    <a:pt x="1362416" y="1077155"/>
                    <a:pt x="1254803" y="1084173"/>
                  </a:cubicBezTo>
                  <a:cubicBezTo>
                    <a:pt x="1236088" y="1091192"/>
                    <a:pt x="1222052" y="1088852"/>
                    <a:pt x="1212694" y="1070137"/>
                  </a:cubicBezTo>
                  <a:cubicBezTo>
                    <a:pt x="1203336" y="1056101"/>
                    <a:pt x="1193979" y="1053761"/>
                    <a:pt x="1179942" y="1060779"/>
                  </a:cubicBezTo>
                  <a:cubicBezTo>
                    <a:pt x="1147191" y="1086513"/>
                    <a:pt x="1119118" y="1114586"/>
                    <a:pt x="1069991" y="1098210"/>
                  </a:cubicBezTo>
                  <a:cubicBezTo>
                    <a:pt x="1044257" y="1088852"/>
                    <a:pt x="1020863" y="1121604"/>
                    <a:pt x="992790" y="1128622"/>
                  </a:cubicBezTo>
                  <a:cubicBezTo>
                    <a:pt x="976415" y="1133301"/>
                    <a:pt x="960039" y="1126283"/>
                    <a:pt x="943663" y="1130961"/>
                  </a:cubicBezTo>
                  <a:cubicBezTo>
                    <a:pt x="934305" y="1133301"/>
                    <a:pt x="924948" y="1133301"/>
                    <a:pt x="915590" y="1133301"/>
                  </a:cubicBezTo>
                  <a:cubicBezTo>
                    <a:pt x="906233" y="1133301"/>
                    <a:pt x="899214" y="1133301"/>
                    <a:pt x="880499" y="1130961"/>
                  </a:cubicBezTo>
                  <a:cubicBezTo>
                    <a:pt x="859445" y="1126283"/>
                    <a:pt x="838390" y="1121604"/>
                    <a:pt x="819675" y="1133301"/>
                  </a:cubicBezTo>
                  <a:cubicBezTo>
                    <a:pt x="800960" y="1140319"/>
                    <a:pt x="782244" y="1152016"/>
                    <a:pt x="758850" y="1144998"/>
                  </a:cubicBezTo>
                  <a:cubicBezTo>
                    <a:pt x="730778" y="1130961"/>
                    <a:pt x="705044" y="1128622"/>
                    <a:pt x="681650" y="1156695"/>
                  </a:cubicBezTo>
                  <a:cubicBezTo>
                    <a:pt x="669953" y="1170731"/>
                    <a:pt x="653578" y="1173071"/>
                    <a:pt x="634862" y="1173071"/>
                  </a:cubicBezTo>
                  <a:cubicBezTo>
                    <a:pt x="489820" y="1187107"/>
                    <a:pt x="368171" y="1203483"/>
                    <a:pt x="216110" y="1217519"/>
                  </a:cubicBezTo>
                  <a:cubicBezTo>
                    <a:pt x="211431" y="1219859"/>
                    <a:pt x="131892" y="1229216"/>
                    <a:pt x="106158" y="1229216"/>
                  </a:cubicBezTo>
                  <a:cubicBezTo>
                    <a:pt x="78085" y="1229216"/>
                    <a:pt x="47673" y="1229216"/>
                    <a:pt x="42994" y="1189446"/>
                  </a:cubicBezTo>
                  <a:cubicBezTo>
                    <a:pt x="50013" y="1161374"/>
                    <a:pt x="68728" y="1152016"/>
                    <a:pt x="94461" y="1147337"/>
                  </a:cubicBezTo>
                  <a:cubicBezTo>
                    <a:pt x="157625" y="1133301"/>
                    <a:pt x="220789" y="1119264"/>
                    <a:pt x="283952" y="1116925"/>
                  </a:cubicBezTo>
                  <a:cubicBezTo>
                    <a:pt x="365831" y="1114586"/>
                    <a:pt x="658256" y="1063119"/>
                    <a:pt x="747153" y="1056101"/>
                  </a:cubicBezTo>
                  <a:close/>
                </a:path>
              </a:pathLst>
            </a:custGeom>
            <a:solidFill>
              <a:srgbClr val="000000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25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E504624E-C196-4A92-B21C-0E9CCDD046D7}"/>
              </a:ext>
            </a:extLst>
          </p:cNvPr>
          <p:cNvSpPr/>
          <p:nvPr/>
        </p:nvSpPr>
        <p:spPr>
          <a:xfrm>
            <a:off x="7267574" y="0"/>
            <a:ext cx="45130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xmlns="" id="{E3F931E3-7E3C-4BA9-9A35-7E9E0EE6A227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2" cstate="print">
            <a:alphaModFix amt="9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60" r="10360"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GB" altLang="ko-KR" dirty="0"/>
              <a:t>Social Media</a:t>
            </a:r>
            <a:r>
              <a:rPr lang="ko-KR" altLang="en-US" dirty="0"/>
              <a:t> </a:t>
            </a:r>
            <a:r>
              <a:rPr lang="en-GB" altLang="ko-KR" dirty="0">
                <a:solidFill>
                  <a:schemeClr val="tx1"/>
                </a:solidFill>
              </a:rPr>
              <a:t>M</a:t>
            </a:r>
            <a:r>
              <a:rPr lang="en-GB" altLang="ko-KR" dirty="0">
                <a:solidFill>
                  <a:schemeClr val="bg1"/>
                </a:solidFill>
              </a:rPr>
              <a:t>arketing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자유형: 도형 16">
            <a:extLst>
              <a:ext uri="{FF2B5EF4-FFF2-40B4-BE49-F238E27FC236}">
                <a16:creationId xmlns:a16="http://schemas.microsoft.com/office/drawing/2014/main" xmlns="" id="{FFF1EE78-8016-4C30-AF39-205A17B94259}"/>
              </a:ext>
            </a:extLst>
          </p:cNvPr>
          <p:cNvSpPr/>
          <p:nvPr/>
        </p:nvSpPr>
        <p:spPr>
          <a:xfrm>
            <a:off x="1875633" y="1819076"/>
            <a:ext cx="4513049" cy="2645509"/>
          </a:xfrm>
          <a:custGeom>
            <a:avLst/>
            <a:gdLst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069869 w 3313174"/>
              <a:gd name="connsiteY8" fmla="*/ 1800200 h 1972938"/>
              <a:gd name="connsiteX9" fmla="*/ 0 w 3313174"/>
              <a:gd name="connsiteY9" fmla="*/ 180020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3953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2550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520716 w 3313174"/>
              <a:gd name="connsiteY5" fmla="*/ 1800200 h 1972938"/>
              <a:gd name="connsiteX6" fmla="*/ 1295292 w 3313174"/>
              <a:gd name="connsiteY6" fmla="*/ 1972938 h 1972938"/>
              <a:gd name="connsiteX7" fmla="*/ 1130528 w 3313174"/>
              <a:gd name="connsiteY7" fmla="*/ 1793954 h 1972938"/>
              <a:gd name="connsiteX8" fmla="*/ 4044 w 3313174"/>
              <a:gd name="connsiteY8" fmla="*/ 1796036 h 1972938"/>
              <a:gd name="connsiteX9" fmla="*/ 0 w 3313174"/>
              <a:gd name="connsiteY9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520716 w 3313174"/>
              <a:gd name="connsiteY4" fmla="*/ 1800200 h 1972938"/>
              <a:gd name="connsiteX5" fmla="*/ 1295292 w 3313174"/>
              <a:gd name="connsiteY5" fmla="*/ 1972938 h 1972938"/>
              <a:gd name="connsiteX6" fmla="*/ 1130528 w 3313174"/>
              <a:gd name="connsiteY6" fmla="*/ 1793954 h 1972938"/>
              <a:gd name="connsiteX7" fmla="*/ 4044 w 3313174"/>
              <a:gd name="connsiteY7" fmla="*/ 1796036 h 1972938"/>
              <a:gd name="connsiteX8" fmla="*/ 0 w 3313174"/>
              <a:gd name="connsiteY8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3313174 w 3313174"/>
              <a:gd name="connsiteY2" fmla="*/ 1800200 h 1972938"/>
              <a:gd name="connsiteX3" fmla="*/ 1520716 w 3313174"/>
              <a:gd name="connsiteY3" fmla="*/ 1800200 h 1972938"/>
              <a:gd name="connsiteX4" fmla="*/ 1295292 w 3313174"/>
              <a:gd name="connsiteY4" fmla="*/ 1972938 h 1972938"/>
              <a:gd name="connsiteX5" fmla="*/ 1130528 w 3313174"/>
              <a:gd name="connsiteY5" fmla="*/ 1793954 h 1972938"/>
              <a:gd name="connsiteX6" fmla="*/ 4044 w 3313174"/>
              <a:gd name="connsiteY6" fmla="*/ 1796036 h 1972938"/>
              <a:gd name="connsiteX7" fmla="*/ 0 w 3313174"/>
              <a:gd name="connsiteY7" fmla="*/ 0 h 1972938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0528 w 3313174"/>
              <a:gd name="connsiteY5" fmla="*/ 1793954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4572 w 3313174"/>
              <a:gd name="connsiteY5" fmla="*/ 1789790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24461 w 3313174"/>
              <a:gd name="connsiteY5" fmla="*/ 1785626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13174" h="2000006">
                <a:moveTo>
                  <a:pt x="0" y="0"/>
                </a:moveTo>
                <a:lnTo>
                  <a:pt x="1835352" y="0"/>
                </a:lnTo>
                <a:lnTo>
                  <a:pt x="3313174" y="1800200"/>
                </a:lnTo>
                <a:lnTo>
                  <a:pt x="1520716" y="1800200"/>
                </a:lnTo>
                <a:lnTo>
                  <a:pt x="1311468" y="2000006"/>
                </a:lnTo>
                <a:lnTo>
                  <a:pt x="1124461" y="1785626"/>
                </a:lnTo>
                <a:lnTo>
                  <a:pt x="4044" y="17960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7">
            <a:extLst>
              <a:ext uri="{FF2B5EF4-FFF2-40B4-BE49-F238E27FC236}">
                <a16:creationId xmlns:a16="http://schemas.microsoft.com/office/drawing/2014/main" xmlns="" id="{102D03B6-0999-4A4E-9A23-561A4CEB14DB}"/>
              </a:ext>
            </a:extLst>
          </p:cNvPr>
          <p:cNvSpPr/>
          <p:nvPr/>
        </p:nvSpPr>
        <p:spPr>
          <a:xfrm>
            <a:off x="2049564" y="2707927"/>
            <a:ext cx="3436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cs typeface="Arial" pitchFamily="34" charset="0"/>
              </a:rPr>
              <a:t>How Social Media Influences Purchase Decisions</a:t>
            </a:r>
          </a:p>
        </p:txBody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xmlns="" id="{741BC3C8-0623-4743-8510-F9F3725A0530}"/>
              </a:ext>
            </a:extLst>
          </p:cNvPr>
          <p:cNvSpPr/>
          <p:nvPr/>
        </p:nvSpPr>
        <p:spPr>
          <a:xfrm>
            <a:off x="1792390" y="4532408"/>
            <a:ext cx="50846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Time. Easy to change colors, photos and Text.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Reports and Presentations with our Templates.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Easy to change colors, photos and Text. 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xmlns="" id="{F003A9EC-C8F6-449A-A373-2A36B3657ED3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91" r="12991"/>
          <a:stretch>
            <a:fillRect/>
          </a:stretch>
        </p:blipFill>
        <p:spPr/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04AB1344-8CD0-4A11-81F2-EE491BF9A2AA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/>
      </p:sp>
    </p:spTree>
    <p:extLst>
      <p:ext uri="{BB962C8B-B14F-4D97-AF65-F5344CB8AC3E}">
        <p14:creationId xmlns:p14="http://schemas.microsoft.com/office/powerpoint/2010/main" val="34087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ircle: Hollow 2">
            <a:extLst>
              <a:ext uri="{FF2B5EF4-FFF2-40B4-BE49-F238E27FC236}">
                <a16:creationId xmlns:a16="http://schemas.microsoft.com/office/drawing/2014/main" xmlns="" id="{3E1E794F-A6C5-44DE-8815-2BA61E3F4D54}"/>
              </a:ext>
            </a:extLst>
          </p:cNvPr>
          <p:cNvSpPr>
            <a:spLocks noChangeAspect="1"/>
          </p:cNvSpPr>
          <p:nvPr/>
        </p:nvSpPr>
        <p:spPr>
          <a:xfrm>
            <a:off x="7294876" y="1762753"/>
            <a:ext cx="3657600" cy="3657600"/>
          </a:xfrm>
          <a:prstGeom prst="donut">
            <a:avLst>
              <a:gd name="adj" fmla="val 18423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7BCFAAA2-5226-4404-822B-2CE030488D33}"/>
              </a:ext>
            </a:extLst>
          </p:cNvPr>
          <p:cNvSpPr/>
          <p:nvPr/>
        </p:nvSpPr>
        <p:spPr>
          <a:xfrm>
            <a:off x="8209276" y="2677153"/>
            <a:ext cx="1828800" cy="1828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CA9E3297-3162-4F80-B283-DD2158B2F315}"/>
              </a:ext>
            </a:extLst>
          </p:cNvPr>
          <p:cNvSpPr>
            <a:spLocks noChangeAspect="1"/>
          </p:cNvSpPr>
          <p:nvPr/>
        </p:nvSpPr>
        <p:spPr>
          <a:xfrm>
            <a:off x="5237476" y="-294647"/>
            <a:ext cx="7772400" cy="77724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0AB66D6F-1C78-4950-BBBE-65F21D8EA660}"/>
              </a:ext>
            </a:extLst>
          </p:cNvPr>
          <p:cNvSpPr>
            <a:spLocks noChangeAspect="1"/>
          </p:cNvSpPr>
          <p:nvPr/>
        </p:nvSpPr>
        <p:spPr>
          <a:xfrm>
            <a:off x="6609076" y="1076953"/>
            <a:ext cx="5029200" cy="5029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D7AD48AF-B517-45BA-901D-158FA203736C}"/>
              </a:ext>
            </a:extLst>
          </p:cNvPr>
          <p:cNvSpPr>
            <a:spLocks noChangeAspect="1"/>
          </p:cNvSpPr>
          <p:nvPr/>
        </p:nvSpPr>
        <p:spPr>
          <a:xfrm>
            <a:off x="5923276" y="391153"/>
            <a:ext cx="6400800" cy="6400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BA9348DC-9309-4C43-A601-D039056A8ACA}"/>
              </a:ext>
            </a:extLst>
          </p:cNvPr>
          <p:cNvSpPr/>
          <p:nvPr/>
        </p:nvSpPr>
        <p:spPr>
          <a:xfrm>
            <a:off x="9054271" y="2602894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04A7E90-F42C-406C-8415-9725EBA3DFD2}"/>
              </a:ext>
            </a:extLst>
          </p:cNvPr>
          <p:cNvSpPr/>
          <p:nvPr/>
        </p:nvSpPr>
        <p:spPr>
          <a:xfrm>
            <a:off x="9823892" y="3963687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9EAA4F03-D640-4F18-8B45-ED3C23851D02}"/>
              </a:ext>
            </a:extLst>
          </p:cNvPr>
          <p:cNvSpPr/>
          <p:nvPr/>
        </p:nvSpPr>
        <p:spPr>
          <a:xfrm>
            <a:off x="8237564" y="3963687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A742C165-37F3-49AF-979C-361C8D310016}"/>
              </a:ext>
            </a:extLst>
          </p:cNvPr>
          <p:cNvSpPr/>
          <p:nvPr/>
        </p:nvSpPr>
        <p:spPr>
          <a:xfrm>
            <a:off x="9823892" y="3091678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6301F1C1-080A-4055-9A65-2BB1B7D4A644}"/>
              </a:ext>
            </a:extLst>
          </p:cNvPr>
          <p:cNvSpPr/>
          <p:nvPr/>
        </p:nvSpPr>
        <p:spPr>
          <a:xfrm>
            <a:off x="8237564" y="3091678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880BDA37-2EDB-443A-92D0-6F21ECA27F7C}"/>
              </a:ext>
            </a:extLst>
          </p:cNvPr>
          <p:cNvSpPr/>
          <p:nvPr/>
        </p:nvSpPr>
        <p:spPr>
          <a:xfrm>
            <a:off x="9054271" y="4411540"/>
            <a:ext cx="131813" cy="1318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C42B3602-3DD1-4DCB-B87C-84B8CB5DC35B}"/>
              </a:ext>
            </a:extLst>
          </p:cNvPr>
          <p:cNvSpPr/>
          <p:nvPr/>
        </p:nvSpPr>
        <p:spPr>
          <a:xfrm>
            <a:off x="8694435" y="486842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8AA556F3-3961-45CF-9E81-95A174AB8D1E}"/>
              </a:ext>
            </a:extLst>
          </p:cNvPr>
          <p:cNvSpPr/>
          <p:nvPr/>
        </p:nvSpPr>
        <p:spPr>
          <a:xfrm>
            <a:off x="7199204" y="2548040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3417E6A6-76A2-42C2-9A7C-DF85054B3BE3}"/>
              </a:ext>
            </a:extLst>
          </p:cNvPr>
          <p:cNvSpPr/>
          <p:nvPr/>
        </p:nvSpPr>
        <p:spPr>
          <a:xfrm>
            <a:off x="10193585" y="383554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980D4A-0869-4B1D-9450-D0D4B73360AB}"/>
              </a:ext>
            </a:extLst>
          </p:cNvPr>
          <p:cNvSpPr/>
          <p:nvPr/>
        </p:nvSpPr>
        <p:spPr>
          <a:xfrm>
            <a:off x="8694435" y="1555572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F07C0A7F-6994-47AC-84F5-126CDAF0F73C}"/>
              </a:ext>
            </a:extLst>
          </p:cNvPr>
          <p:cNvSpPr/>
          <p:nvPr/>
        </p:nvSpPr>
        <p:spPr>
          <a:xfrm>
            <a:off x="7199204" y="3835547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D191EF4A-3425-4768-8BE1-0D5CE576D108}"/>
              </a:ext>
            </a:extLst>
          </p:cNvPr>
          <p:cNvSpPr/>
          <p:nvPr/>
        </p:nvSpPr>
        <p:spPr>
          <a:xfrm>
            <a:off x="10193585" y="2548040"/>
            <a:ext cx="810105" cy="81010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161B2B30-96FA-4B08-9829-B2732321490D}"/>
              </a:ext>
            </a:extLst>
          </p:cNvPr>
          <p:cNvSpPr/>
          <p:nvPr/>
        </p:nvSpPr>
        <p:spPr>
          <a:xfrm>
            <a:off x="706679" y="2548287"/>
            <a:ext cx="770350" cy="1334334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7D1F2E31-F456-411C-80BD-4BD4F982A3DD}"/>
              </a:ext>
            </a:extLst>
          </p:cNvPr>
          <p:cNvSpPr txBox="1"/>
          <p:nvPr/>
        </p:nvSpPr>
        <p:spPr>
          <a:xfrm>
            <a:off x="885708" y="275028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0968E49D-F80D-4ED7-BF79-4C4C97A64D31}"/>
              </a:ext>
            </a:extLst>
          </p:cNvPr>
          <p:cNvSpPr txBox="1"/>
          <p:nvPr/>
        </p:nvSpPr>
        <p:spPr>
          <a:xfrm>
            <a:off x="706679" y="3406432"/>
            <a:ext cx="77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TEXT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EE93515D-D424-40C0-9CEC-61A4736B9A83}"/>
              </a:ext>
            </a:extLst>
          </p:cNvPr>
          <p:cNvSpPr txBox="1"/>
          <p:nvPr/>
        </p:nvSpPr>
        <p:spPr>
          <a:xfrm>
            <a:off x="1707929" y="2457265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b="1" dirty="0">
                <a:solidFill>
                  <a:schemeClr val="bg1"/>
                </a:solidFill>
                <a:cs typeface="Arial" pitchFamily="34" charset="0"/>
              </a:rPr>
              <a:t>AWESOME</a:t>
            </a:r>
          </a:p>
          <a:p>
            <a:r>
              <a:rPr lang="en-GB" altLang="ko-KR" sz="4800" b="1" dirty="0">
                <a:solidFill>
                  <a:schemeClr val="bg1"/>
                </a:solidFill>
                <a:cs typeface="Arial" pitchFamily="34" charset="0"/>
              </a:rPr>
              <a:t>S</a:t>
            </a:r>
            <a:r>
              <a:rPr lang="en-US" altLang="ko-KR" sz="4800" b="1" dirty="0">
                <a:solidFill>
                  <a:schemeClr val="bg1"/>
                </a:solidFill>
                <a:cs typeface="Arial" pitchFamily="34" charset="0"/>
              </a:rPr>
              <a:t>LIDE</a:t>
            </a:r>
            <a:endParaRPr lang="ko-KR" altLang="en-US" sz="4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C2247E34-57F6-4A81-9BD6-69520129D791}"/>
              </a:ext>
            </a:extLst>
          </p:cNvPr>
          <p:cNvSpPr txBox="1"/>
          <p:nvPr/>
        </p:nvSpPr>
        <p:spPr>
          <a:xfrm>
            <a:off x="1718557" y="4905069"/>
            <a:ext cx="356843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11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1100" dirty="0">
                <a:solidFill>
                  <a:schemeClr val="bg1"/>
                </a:solidFill>
                <a:cs typeface="Arial" pitchFamily="34" charset="0"/>
              </a:rPr>
              <a:t>OREM IPSUM DOLOR SIT AMET,</a:t>
            </a:r>
          </a:p>
          <a:p>
            <a:r>
              <a:rPr lang="en-US" altLang="ko-KR" sz="1100" dirty="0">
                <a:solidFill>
                  <a:schemeClr val="bg1"/>
                </a:solidFill>
                <a:cs typeface="Arial" pitchFamily="34" charset="0"/>
              </a:rPr>
              <a:t>CU USU AGAM INTEGRE IMPEDIT.</a:t>
            </a:r>
            <a:endParaRPr lang="ko-KR" altLang="en-US" sz="11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1269E93F-D82C-496F-BFF6-B9E2A9A5DA09}"/>
              </a:ext>
            </a:extLst>
          </p:cNvPr>
          <p:cNvSpPr txBox="1"/>
          <p:nvPr/>
        </p:nvSpPr>
        <p:spPr>
          <a:xfrm>
            <a:off x="1707927" y="4144247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sz="2400" dirty="0">
                <a:solidFill>
                  <a:schemeClr val="bg1"/>
                </a:solidFill>
                <a:cs typeface="Arial" pitchFamily="34" charset="0"/>
              </a:rPr>
              <a:t>L</a:t>
            </a:r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OREM IPSUM</a:t>
            </a:r>
          </a:p>
          <a:p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DOLOR SIT AMET, </a:t>
            </a:r>
            <a:endParaRPr lang="ko-KR" altLang="en-US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xmlns="" id="{B4DDE7F2-25DD-4B11-B270-D5BF3708E694}"/>
              </a:ext>
            </a:extLst>
          </p:cNvPr>
          <p:cNvSpPr/>
          <p:nvPr/>
        </p:nvSpPr>
        <p:spPr>
          <a:xfrm>
            <a:off x="7411026" y="2790224"/>
            <a:ext cx="425424" cy="359523"/>
          </a:xfrm>
          <a:custGeom>
            <a:avLst/>
            <a:gdLst>
              <a:gd name="connsiteX0" fmla="*/ 412671 w 566738"/>
              <a:gd name="connsiteY0" fmla="*/ 659 h 478946"/>
              <a:gd name="connsiteX1" fmla="*/ 473393 w 566738"/>
              <a:gd name="connsiteY1" fmla="*/ 26615 h 478946"/>
              <a:gd name="connsiteX2" fmla="*/ 512445 w 566738"/>
              <a:gd name="connsiteY2" fmla="*/ 33282 h 478946"/>
              <a:gd name="connsiteX3" fmla="*/ 559118 w 566738"/>
              <a:gd name="connsiteY3" fmla="*/ 16137 h 478946"/>
              <a:gd name="connsiteX4" fmla="*/ 509588 w 566738"/>
              <a:gd name="connsiteY4" fmla="*/ 74240 h 478946"/>
              <a:gd name="connsiteX5" fmla="*/ 566738 w 566738"/>
              <a:gd name="connsiteY5" fmla="*/ 66620 h 478946"/>
              <a:gd name="connsiteX6" fmla="*/ 551498 w 566738"/>
              <a:gd name="connsiteY6" fmla="*/ 88527 h 478946"/>
              <a:gd name="connsiteX7" fmla="*/ 514350 w 566738"/>
              <a:gd name="connsiteY7" fmla="*/ 170442 h 478946"/>
              <a:gd name="connsiteX8" fmla="*/ 416243 w 566738"/>
              <a:gd name="connsiteY8" fmla="*/ 380945 h 478946"/>
              <a:gd name="connsiteX9" fmla="*/ 0 w 566738"/>
              <a:gd name="connsiteY9" fmla="*/ 433332 h 478946"/>
              <a:gd name="connsiteX10" fmla="*/ 164783 w 566738"/>
              <a:gd name="connsiteY10" fmla="*/ 380945 h 478946"/>
              <a:gd name="connsiteX11" fmla="*/ 137161 w 566738"/>
              <a:gd name="connsiteY11" fmla="*/ 370467 h 478946"/>
              <a:gd name="connsiteX12" fmla="*/ 63818 w 566738"/>
              <a:gd name="connsiteY12" fmla="*/ 312365 h 478946"/>
              <a:gd name="connsiteX13" fmla="*/ 73343 w 566738"/>
              <a:gd name="connsiteY13" fmla="*/ 296172 h 478946"/>
              <a:gd name="connsiteX14" fmla="*/ 100965 w 566738"/>
              <a:gd name="connsiteY14" fmla="*/ 290457 h 478946"/>
              <a:gd name="connsiteX15" fmla="*/ 80963 w 566738"/>
              <a:gd name="connsiteY15" fmla="*/ 278075 h 478946"/>
              <a:gd name="connsiteX16" fmla="*/ 15240 w 566738"/>
              <a:gd name="connsiteY16" fmla="*/ 190445 h 478946"/>
              <a:gd name="connsiteX17" fmla="*/ 27623 w 566738"/>
              <a:gd name="connsiteY17" fmla="*/ 179015 h 478946"/>
              <a:gd name="connsiteX18" fmla="*/ 61913 w 566738"/>
              <a:gd name="connsiteY18" fmla="*/ 182825 h 478946"/>
              <a:gd name="connsiteX19" fmla="*/ 49531 w 566738"/>
              <a:gd name="connsiteY19" fmla="*/ 166632 h 478946"/>
              <a:gd name="connsiteX20" fmla="*/ 19050 w 566738"/>
              <a:gd name="connsiteY20" fmla="*/ 49475 h 478946"/>
              <a:gd name="connsiteX21" fmla="*/ 44768 w 566738"/>
              <a:gd name="connsiteY21" fmla="*/ 41855 h 478946"/>
              <a:gd name="connsiteX22" fmla="*/ 238125 w 566738"/>
              <a:gd name="connsiteY22" fmla="*/ 145677 h 478946"/>
              <a:gd name="connsiteX23" fmla="*/ 249556 w 566738"/>
              <a:gd name="connsiteY23" fmla="*/ 147582 h 478946"/>
              <a:gd name="connsiteX24" fmla="*/ 280988 w 566738"/>
              <a:gd name="connsiteY24" fmla="*/ 120912 h 478946"/>
              <a:gd name="connsiteX25" fmla="*/ 347663 w 566738"/>
              <a:gd name="connsiteY25" fmla="*/ 13280 h 478946"/>
              <a:gd name="connsiteX26" fmla="*/ 412671 w 566738"/>
              <a:gd name="connsiteY26" fmla="*/ 659 h 47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66738" h="478946">
                <a:moveTo>
                  <a:pt x="412671" y="659"/>
                </a:moveTo>
                <a:cubicBezTo>
                  <a:pt x="433626" y="3040"/>
                  <a:pt x="453867" y="11851"/>
                  <a:pt x="473393" y="26615"/>
                </a:cubicBezTo>
                <a:cubicBezTo>
                  <a:pt x="486728" y="37092"/>
                  <a:pt x="498158" y="38997"/>
                  <a:pt x="512445" y="33282"/>
                </a:cubicBezTo>
                <a:cubicBezTo>
                  <a:pt x="526733" y="27567"/>
                  <a:pt x="541020" y="22805"/>
                  <a:pt x="559118" y="16137"/>
                </a:cubicBezTo>
                <a:cubicBezTo>
                  <a:pt x="548640" y="40902"/>
                  <a:pt x="532448" y="57095"/>
                  <a:pt x="509588" y="74240"/>
                </a:cubicBezTo>
                <a:cubicBezTo>
                  <a:pt x="533400" y="79002"/>
                  <a:pt x="548640" y="67572"/>
                  <a:pt x="566738" y="66620"/>
                </a:cubicBezTo>
                <a:cubicBezTo>
                  <a:pt x="564833" y="77097"/>
                  <a:pt x="558165" y="84717"/>
                  <a:pt x="551498" y="88527"/>
                </a:cubicBezTo>
                <a:cubicBezTo>
                  <a:pt x="520065" y="107577"/>
                  <a:pt x="517208" y="138057"/>
                  <a:pt x="514350" y="170442"/>
                </a:cubicBezTo>
                <a:cubicBezTo>
                  <a:pt x="506731" y="252357"/>
                  <a:pt x="472440" y="321890"/>
                  <a:pt x="416243" y="380945"/>
                </a:cubicBezTo>
                <a:cubicBezTo>
                  <a:pt x="313373" y="487625"/>
                  <a:pt x="134303" y="510485"/>
                  <a:pt x="0" y="433332"/>
                </a:cubicBezTo>
                <a:cubicBezTo>
                  <a:pt x="61913" y="432380"/>
                  <a:pt x="117158" y="419045"/>
                  <a:pt x="164783" y="380945"/>
                </a:cubicBezTo>
                <a:cubicBezTo>
                  <a:pt x="156211" y="371420"/>
                  <a:pt x="145733" y="373325"/>
                  <a:pt x="137161" y="370467"/>
                </a:cubicBezTo>
                <a:cubicBezTo>
                  <a:pt x="104775" y="360942"/>
                  <a:pt x="80011" y="341892"/>
                  <a:pt x="63818" y="312365"/>
                </a:cubicBezTo>
                <a:cubicBezTo>
                  <a:pt x="57150" y="300935"/>
                  <a:pt x="60008" y="296172"/>
                  <a:pt x="73343" y="296172"/>
                </a:cubicBezTo>
                <a:cubicBezTo>
                  <a:pt x="82868" y="296172"/>
                  <a:pt x="93345" y="299030"/>
                  <a:pt x="100965" y="290457"/>
                </a:cubicBezTo>
                <a:cubicBezTo>
                  <a:pt x="97156" y="281885"/>
                  <a:pt x="87631" y="281885"/>
                  <a:pt x="80963" y="278075"/>
                </a:cubicBezTo>
                <a:cubicBezTo>
                  <a:pt x="45720" y="259025"/>
                  <a:pt x="21908" y="231402"/>
                  <a:pt x="15240" y="190445"/>
                </a:cubicBezTo>
                <a:cubicBezTo>
                  <a:pt x="13336" y="179015"/>
                  <a:pt x="15240" y="175205"/>
                  <a:pt x="27623" y="179015"/>
                </a:cubicBezTo>
                <a:cubicBezTo>
                  <a:pt x="39053" y="181872"/>
                  <a:pt x="49531" y="186635"/>
                  <a:pt x="61913" y="182825"/>
                </a:cubicBezTo>
                <a:cubicBezTo>
                  <a:pt x="60961" y="173300"/>
                  <a:pt x="54293" y="171395"/>
                  <a:pt x="49531" y="166632"/>
                </a:cubicBezTo>
                <a:cubicBezTo>
                  <a:pt x="17145" y="133295"/>
                  <a:pt x="8573" y="94242"/>
                  <a:pt x="19050" y="49475"/>
                </a:cubicBezTo>
                <a:cubicBezTo>
                  <a:pt x="24765" y="26615"/>
                  <a:pt x="28575" y="25662"/>
                  <a:pt x="44768" y="41855"/>
                </a:cubicBezTo>
                <a:cubicBezTo>
                  <a:pt x="98108" y="98052"/>
                  <a:pt x="162878" y="132342"/>
                  <a:pt x="238125" y="145677"/>
                </a:cubicBezTo>
                <a:cubicBezTo>
                  <a:pt x="241936" y="146630"/>
                  <a:pt x="245745" y="147582"/>
                  <a:pt x="249556" y="147582"/>
                </a:cubicBezTo>
                <a:cubicBezTo>
                  <a:pt x="280988" y="151392"/>
                  <a:pt x="280036" y="151392"/>
                  <a:pt x="280988" y="120912"/>
                </a:cubicBezTo>
                <a:cubicBezTo>
                  <a:pt x="281940" y="71382"/>
                  <a:pt x="302895" y="35187"/>
                  <a:pt x="347663" y="13280"/>
                </a:cubicBezTo>
                <a:cubicBezTo>
                  <a:pt x="370047" y="2326"/>
                  <a:pt x="391716" y="-1722"/>
                  <a:pt x="412671" y="659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xmlns="" id="{FADCD34D-063B-45E0-AFC1-BE49D33E982E}"/>
              </a:ext>
            </a:extLst>
          </p:cNvPr>
          <p:cNvSpPr/>
          <p:nvPr/>
        </p:nvSpPr>
        <p:spPr>
          <a:xfrm>
            <a:off x="10484071" y="2750288"/>
            <a:ext cx="311457" cy="395697"/>
          </a:xfrm>
          <a:custGeom>
            <a:avLst/>
            <a:gdLst>
              <a:gd name="connsiteX0" fmla="*/ 153351 w 311457"/>
              <a:gd name="connsiteY0" fmla="*/ 282 h 395697"/>
              <a:gd name="connsiteX1" fmla="*/ 310303 w 311457"/>
              <a:gd name="connsiteY1" fmla="*/ 151707 h 395697"/>
              <a:gd name="connsiteX2" fmla="*/ 200154 w 311457"/>
              <a:gd name="connsiteY2" fmla="*/ 295037 h 395697"/>
              <a:gd name="connsiteX3" fmla="*/ 141330 w 311457"/>
              <a:gd name="connsiteY3" fmla="*/ 255991 h 395697"/>
              <a:gd name="connsiteX4" fmla="*/ 69469 w 311457"/>
              <a:gd name="connsiteY4" fmla="*/ 395673 h 395697"/>
              <a:gd name="connsiteX5" fmla="*/ 100268 w 311457"/>
              <a:gd name="connsiteY5" fmla="*/ 192722 h 395697"/>
              <a:gd name="connsiteX6" fmla="*/ 102193 w 311457"/>
              <a:gd name="connsiteY6" fmla="*/ 126486 h 395697"/>
              <a:gd name="connsiteX7" fmla="*/ 145028 w 311457"/>
              <a:gd name="connsiteY7" fmla="*/ 98305 h 395697"/>
              <a:gd name="connsiteX8" fmla="*/ 173851 w 311457"/>
              <a:gd name="connsiteY8" fmla="*/ 142231 h 395697"/>
              <a:gd name="connsiteX9" fmla="*/ 159592 w 311457"/>
              <a:gd name="connsiteY9" fmla="*/ 203082 h 395697"/>
              <a:gd name="connsiteX10" fmla="*/ 215846 w 311457"/>
              <a:gd name="connsiteY10" fmla="*/ 230228 h 395697"/>
              <a:gd name="connsiteX11" fmla="*/ 258782 w 311457"/>
              <a:gd name="connsiteY11" fmla="*/ 149043 h 395697"/>
              <a:gd name="connsiteX12" fmla="*/ 184555 w 311457"/>
              <a:gd name="connsiteY12" fmla="*/ 55218 h 395697"/>
              <a:gd name="connsiteX13" fmla="*/ 55753 w 311457"/>
              <a:gd name="connsiteY13" fmla="*/ 126089 h 395697"/>
              <a:gd name="connsiteX14" fmla="*/ 67949 w 311457"/>
              <a:gd name="connsiteY14" fmla="*/ 176068 h 395697"/>
              <a:gd name="connsiteX15" fmla="*/ 40546 w 311457"/>
              <a:gd name="connsiteY15" fmla="*/ 229786 h 395697"/>
              <a:gd name="connsiteX16" fmla="*/ 527 w 311457"/>
              <a:gd name="connsiteY16" fmla="*/ 126385 h 395697"/>
              <a:gd name="connsiteX17" fmla="*/ 153351 w 311457"/>
              <a:gd name="connsiteY17" fmla="*/ 282 h 39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11457" h="395697">
                <a:moveTo>
                  <a:pt x="153351" y="282"/>
                </a:moveTo>
                <a:cubicBezTo>
                  <a:pt x="263046" y="-5175"/>
                  <a:pt x="320476" y="69400"/>
                  <a:pt x="310303" y="151707"/>
                </a:cubicBezTo>
                <a:cubicBezTo>
                  <a:pt x="299265" y="253233"/>
                  <a:pt x="247021" y="287979"/>
                  <a:pt x="200154" y="295037"/>
                </a:cubicBezTo>
                <a:cubicBezTo>
                  <a:pt x="168306" y="298657"/>
                  <a:pt x="154178" y="270288"/>
                  <a:pt x="141330" y="255991"/>
                </a:cubicBezTo>
                <a:cubicBezTo>
                  <a:pt x="120701" y="348650"/>
                  <a:pt x="81955" y="396940"/>
                  <a:pt x="69469" y="395673"/>
                </a:cubicBezTo>
                <a:cubicBezTo>
                  <a:pt x="53908" y="393139"/>
                  <a:pt x="68601" y="288638"/>
                  <a:pt x="100268" y="192722"/>
                </a:cubicBezTo>
                <a:cubicBezTo>
                  <a:pt x="105515" y="177521"/>
                  <a:pt x="90432" y="165577"/>
                  <a:pt x="102193" y="126486"/>
                </a:cubicBezTo>
                <a:cubicBezTo>
                  <a:pt x="107079" y="112913"/>
                  <a:pt x="123314" y="93962"/>
                  <a:pt x="145028" y="98305"/>
                </a:cubicBezTo>
                <a:cubicBezTo>
                  <a:pt x="167104" y="103553"/>
                  <a:pt x="181632" y="119610"/>
                  <a:pt x="173851" y="142231"/>
                </a:cubicBezTo>
                <a:cubicBezTo>
                  <a:pt x="167336" y="168472"/>
                  <a:pt x="165563" y="175756"/>
                  <a:pt x="159592" y="203082"/>
                </a:cubicBezTo>
                <a:cubicBezTo>
                  <a:pt x="156697" y="228057"/>
                  <a:pt x="181284" y="253031"/>
                  <a:pt x="215846" y="230228"/>
                </a:cubicBezTo>
                <a:cubicBezTo>
                  <a:pt x="245161" y="209054"/>
                  <a:pt x="257154" y="166959"/>
                  <a:pt x="258782" y="149043"/>
                </a:cubicBezTo>
                <a:cubicBezTo>
                  <a:pt x="259325" y="114658"/>
                  <a:pt x="246984" y="71687"/>
                  <a:pt x="184555" y="55218"/>
                </a:cubicBezTo>
                <a:cubicBezTo>
                  <a:pt x="119231" y="44903"/>
                  <a:pt x="68420" y="59310"/>
                  <a:pt x="55753" y="126089"/>
                </a:cubicBezTo>
                <a:cubicBezTo>
                  <a:pt x="58439" y="168653"/>
                  <a:pt x="54064" y="154396"/>
                  <a:pt x="67949" y="176068"/>
                </a:cubicBezTo>
                <a:cubicBezTo>
                  <a:pt x="59057" y="188607"/>
                  <a:pt x="48407" y="216731"/>
                  <a:pt x="40546" y="229786"/>
                </a:cubicBezTo>
                <a:cubicBezTo>
                  <a:pt x="10479" y="201302"/>
                  <a:pt x="-2911" y="171991"/>
                  <a:pt x="527" y="126385"/>
                </a:cubicBezTo>
                <a:cubicBezTo>
                  <a:pt x="5277" y="79728"/>
                  <a:pt x="54876" y="2055"/>
                  <a:pt x="153351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xmlns="" id="{FEC9A5A8-43F8-41BB-9E2A-DA8B2A46AD99}"/>
              </a:ext>
            </a:extLst>
          </p:cNvPr>
          <p:cNvSpPr/>
          <p:nvPr/>
        </p:nvSpPr>
        <p:spPr>
          <a:xfrm>
            <a:off x="10469253" y="4076497"/>
            <a:ext cx="371207" cy="349323"/>
          </a:xfrm>
          <a:custGeom>
            <a:avLst/>
            <a:gdLst>
              <a:gd name="connsiteX0" fmla="*/ 0 w 371207"/>
              <a:gd name="connsiteY0" fmla="*/ 113294 h 349323"/>
              <a:gd name="connsiteX1" fmla="*/ 86432 w 371207"/>
              <a:gd name="connsiteY1" fmla="*/ 113294 h 349323"/>
              <a:gd name="connsiteX2" fmla="*/ 86432 w 371207"/>
              <a:gd name="connsiteY2" fmla="*/ 349323 h 349323"/>
              <a:gd name="connsiteX3" fmla="*/ 0 w 371207"/>
              <a:gd name="connsiteY3" fmla="*/ 349323 h 349323"/>
              <a:gd name="connsiteX4" fmla="*/ 305290 w 371207"/>
              <a:gd name="connsiteY4" fmla="*/ 109069 h 349323"/>
              <a:gd name="connsiteX5" fmla="*/ 371190 w 371207"/>
              <a:gd name="connsiteY5" fmla="*/ 194118 h 349323"/>
              <a:gd name="connsiteX6" fmla="*/ 370266 w 371207"/>
              <a:gd name="connsiteY6" fmla="*/ 349323 h 349323"/>
              <a:gd name="connsiteX7" fmla="*/ 283834 w 371207"/>
              <a:gd name="connsiteY7" fmla="*/ 349323 h 349323"/>
              <a:gd name="connsiteX8" fmla="*/ 283064 w 371207"/>
              <a:gd name="connsiteY8" fmla="*/ 195466 h 349323"/>
              <a:gd name="connsiteX9" fmla="*/ 212715 w 371207"/>
              <a:gd name="connsiteY9" fmla="*/ 197651 h 349323"/>
              <a:gd name="connsiteX10" fmla="*/ 211333 w 371207"/>
              <a:gd name="connsiteY10" fmla="*/ 349063 h 349323"/>
              <a:gd name="connsiteX11" fmla="*/ 124900 w 371207"/>
              <a:gd name="connsiteY11" fmla="*/ 349063 h 349323"/>
              <a:gd name="connsiteX12" fmla="*/ 124900 w 371207"/>
              <a:gd name="connsiteY12" fmla="*/ 113034 h 349323"/>
              <a:gd name="connsiteX13" fmla="*/ 211333 w 371207"/>
              <a:gd name="connsiteY13" fmla="*/ 113034 h 349323"/>
              <a:gd name="connsiteX14" fmla="*/ 211333 w 371207"/>
              <a:gd name="connsiteY14" fmla="*/ 149133 h 349323"/>
              <a:gd name="connsiteX15" fmla="*/ 305290 w 371207"/>
              <a:gd name="connsiteY15" fmla="*/ 109069 h 349323"/>
              <a:gd name="connsiteX16" fmla="*/ 43216 w 371207"/>
              <a:gd name="connsiteY16" fmla="*/ 0 h 349323"/>
              <a:gd name="connsiteX17" fmla="*/ 86432 w 371207"/>
              <a:gd name="connsiteY17" fmla="*/ 42425 h 349323"/>
              <a:gd name="connsiteX18" fmla="*/ 43216 w 371207"/>
              <a:gd name="connsiteY18" fmla="*/ 84851 h 349323"/>
              <a:gd name="connsiteX19" fmla="*/ 0 w 371207"/>
              <a:gd name="connsiteY19" fmla="*/ 42425 h 349323"/>
              <a:gd name="connsiteX20" fmla="*/ 43216 w 371207"/>
              <a:gd name="connsiteY20" fmla="*/ 0 h 34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71207" h="349323">
                <a:moveTo>
                  <a:pt x="0" y="113294"/>
                </a:moveTo>
                <a:lnTo>
                  <a:pt x="86432" y="113294"/>
                </a:lnTo>
                <a:lnTo>
                  <a:pt x="86432" y="349323"/>
                </a:lnTo>
                <a:lnTo>
                  <a:pt x="0" y="349323"/>
                </a:lnTo>
                <a:close/>
                <a:moveTo>
                  <a:pt x="305290" y="109069"/>
                </a:moveTo>
                <a:cubicBezTo>
                  <a:pt x="351289" y="108537"/>
                  <a:pt x="371893" y="169777"/>
                  <a:pt x="371190" y="194118"/>
                </a:cubicBezTo>
                <a:cubicBezTo>
                  <a:pt x="370882" y="245853"/>
                  <a:pt x="370574" y="297588"/>
                  <a:pt x="370266" y="349323"/>
                </a:cubicBezTo>
                <a:lnTo>
                  <a:pt x="283834" y="349323"/>
                </a:lnTo>
                <a:lnTo>
                  <a:pt x="283064" y="195466"/>
                </a:lnTo>
                <a:cubicBezTo>
                  <a:pt x="282405" y="169256"/>
                  <a:pt x="218069" y="156547"/>
                  <a:pt x="212715" y="197651"/>
                </a:cubicBezTo>
                <a:cubicBezTo>
                  <a:pt x="210872" y="250798"/>
                  <a:pt x="211793" y="298593"/>
                  <a:pt x="211333" y="349063"/>
                </a:cubicBezTo>
                <a:lnTo>
                  <a:pt x="124900" y="349063"/>
                </a:lnTo>
                <a:lnTo>
                  <a:pt x="124900" y="113034"/>
                </a:lnTo>
                <a:lnTo>
                  <a:pt x="211333" y="113034"/>
                </a:lnTo>
                <a:lnTo>
                  <a:pt x="211333" y="149133"/>
                </a:lnTo>
                <a:cubicBezTo>
                  <a:pt x="226992" y="148472"/>
                  <a:pt x="232224" y="109705"/>
                  <a:pt x="305290" y="109069"/>
                </a:cubicBezTo>
                <a:close/>
                <a:moveTo>
                  <a:pt x="43216" y="0"/>
                </a:moveTo>
                <a:cubicBezTo>
                  <a:pt x="67083" y="0"/>
                  <a:pt x="86432" y="18994"/>
                  <a:pt x="86432" y="42425"/>
                </a:cubicBezTo>
                <a:cubicBezTo>
                  <a:pt x="86432" y="65856"/>
                  <a:pt x="67083" y="84851"/>
                  <a:pt x="43216" y="84851"/>
                </a:cubicBezTo>
                <a:cubicBezTo>
                  <a:pt x="19348" y="84851"/>
                  <a:pt x="0" y="65856"/>
                  <a:pt x="0" y="42425"/>
                </a:cubicBezTo>
                <a:cubicBezTo>
                  <a:pt x="0" y="18994"/>
                  <a:pt x="19348" y="0"/>
                  <a:pt x="432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xmlns="" id="{61CDFADA-B2B9-495B-A0BF-2178467F1B9D}"/>
              </a:ext>
            </a:extLst>
          </p:cNvPr>
          <p:cNvSpPr>
            <a:spLocks noChangeAspect="1"/>
          </p:cNvSpPr>
          <p:nvPr/>
        </p:nvSpPr>
        <p:spPr>
          <a:xfrm>
            <a:off x="7519039" y="4044969"/>
            <a:ext cx="209398" cy="460984"/>
          </a:xfrm>
          <a:custGeom>
            <a:avLst/>
            <a:gdLst>
              <a:gd name="connsiteX0" fmla="*/ 215165 w 215165"/>
              <a:gd name="connsiteY0" fmla="*/ 168593 h 497360"/>
              <a:gd name="connsiteX1" fmla="*/ 215165 w 215165"/>
              <a:gd name="connsiteY1" fmla="*/ 497360 h 497360"/>
              <a:gd name="connsiteX2" fmla="*/ 214884 w 215165"/>
              <a:gd name="connsiteY2" fmla="*/ 497360 h 497360"/>
              <a:gd name="connsiteX3" fmla="*/ 214884 w 215165"/>
              <a:gd name="connsiteY3" fmla="*/ 172351 h 497360"/>
              <a:gd name="connsiteX4" fmla="*/ 215165 w 215165"/>
              <a:gd name="connsiteY4" fmla="*/ 70587 h 497360"/>
              <a:gd name="connsiteX5" fmla="*/ 215165 w 215165"/>
              <a:gd name="connsiteY5" fmla="*/ 141765 h 497360"/>
              <a:gd name="connsiteX6" fmla="*/ 214884 w 215165"/>
              <a:gd name="connsiteY6" fmla="*/ 141765 h 497360"/>
              <a:gd name="connsiteX7" fmla="*/ 214884 w 215165"/>
              <a:gd name="connsiteY7" fmla="*/ 70594 h 497360"/>
              <a:gd name="connsiteX8" fmla="*/ 193296 w 215165"/>
              <a:gd name="connsiteY8" fmla="*/ 873 h 497360"/>
              <a:gd name="connsiteX9" fmla="*/ 214884 w 215165"/>
              <a:gd name="connsiteY9" fmla="*/ 2773 h 497360"/>
              <a:gd name="connsiteX10" fmla="*/ 214884 w 215165"/>
              <a:gd name="connsiteY10" fmla="*/ 70594 h 497360"/>
              <a:gd name="connsiteX11" fmla="*/ 167308 w 215165"/>
              <a:gd name="connsiteY11" fmla="*/ 71799 h 497360"/>
              <a:gd name="connsiteX12" fmla="*/ 139384 w 215165"/>
              <a:gd name="connsiteY12" fmla="*/ 97044 h 497360"/>
              <a:gd name="connsiteX13" fmla="*/ 139384 w 215165"/>
              <a:gd name="connsiteY13" fmla="*/ 141765 h 497360"/>
              <a:gd name="connsiteX14" fmla="*/ 214884 w 215165"/>
              <a:gd name="connsiteY14" fmla="*/ 141765 h 497360"/>
              <a:gd name="connsiteX15" fmla="*/ 214884 w 215165"/>
              <a:gd name="connsiteY15" fmla="*/ 172351 h 497360"/>
              <a:gd name="connsiteX16" fmla="*/ 211627 w 215165"/>
              <a:gd name="connsiteY16" fmla="*/ 215916 h 497360"/>
              <a:gd name="connsiteX17" fmla="*/ 139384 w 215165"/>
              <a:gd name="connsiteY17" fmla="*/ 217303 h 497360"/>
              <a:gd name="connsiteX18" fmla="*/ 139384 w 215165"/>
              <a:gd name="connsiteY18" fmla="*/ 473678 h 497360"/>
              <a:gd name="connsiteX19" fmla="*/ 54403 w 215165"/>
              <a:gd name="connsiteY19" fmla="*/ 473678 h 497360"/>
              <a:gd name="connsiteX20" fmla="*/ 54403 w 215165"/>
              <a:gd name="connsiteY20" fmla="*/ 217303 h 497360"/>
              <a:gd name="connsiteX21" fmla="*/ 0 w 215165"/>
              <a:gd name="connsiteY21" fmla="*/ 217303 h 497360"/>
              <a:gd name="connsiteX22" fmla="*/ 0 w 215165"/>
              <a:gd name="connsiteY22" fmla="*/ 141765 h 497360"/>
              <a:gd name="connsiteX23" fmla="*/ 54403 w 215165"/>
              <a:gd name="connsiteY23" fmla="*/ 141765 h 497360"/>
              <a:gd name="connsiteX24" fmla="*/ 54403 w 215165"/>
              <a:gd name="connsiteY24" fmla="*/ 91296 h 497360"/>
              <a:gd name="connsiteX25" fmla="*/ 54263 w 215165"/>
              <a:gd name="connsiteY25" fmla="*/ 90807 h 497360"/>
              <a:gd name="connsiteX26" fmla="*/ 150787 w 215165"/>
              <a:gd name="connsiteY26" fmla="*/ 1838 h 497360"/>
              <a:gd name="connsiteX27" fmla="*/ 193296 w 215165"/>
              <a:gd name="connsiteY27" fmla="*/ 873 h 497360"/>
              <a:gd name="connsiteX28" fmla="*/ 214884 w 215165"/>
              <a:gd name="connsiteY28" fmla="*/ 0 h 497360"/>
              <a:gd name="connsiteX29" fmla="*/ 215165 w 215165"/>
              <a:gd name="connsiteY29" fmla="*/ 0 h 497360"/>
              <a:gd name="connsiteX30" fmla="*/ 215165 w 215165"/>
              <a:gd name="connsiteY30" fmla="*/ 2798 h 497360"/>
              <a:gd name="connsiteX31" fmla="*/ 214884 w 215165"/>
              <a:gd name="connsiteY31" fmla="*/ 2773 h 497360"/>
              <a:gd name="connsiteX0" fmla="*/ 215165 w 215165"/>
              <a:gd name="connsiteY0" fmla="*/ 168593 h 497360"/>
              <a:gd name="connsiteX1" fmla="*/ 215165 w 215165"/>
              <a:gd name="connsiteY1" fmla="*/ 497360 h 497360"/>
              <a:gd name="connsiteX2" fmla="*/ 214884 w 215165"/>
              <a:gd name="connsiteY2" fmla="*/ 172351 h 497360"/>
              <a:gd name="connsiteX3" fmla="*/ 215165 w 215165"/>
              <a:gd name="connsiteY3" fmla="*/ 168593 h 497360"/>
              <a:gd name="connsiteX4" fmla="*/ 215165 w 215165"/>
              <a:gd name="connsiteY4" fmla="*/ 70587 h 497360"/>
              <a:gd name="connsiteX5" fmla="*/ 215165 w 215165"/>
              <a:gd name="connsiteY5" fmla="*/ 141765 h 497360"/>
              <a:gd name="connsiteX6" fmla="*/ 214884 w 215165"/>
              <a:gd name="connsiteY6" fmla="*/ 141765 h 497360"/>
              <a:gd name="connsiteX7" fmla="*/ 214884 w 215165"/>
              <a:gd name="connsiteY7" fmla="*/ 70594 h 497360"/>
              <a:gd name="connsiteX8" fmla="*/ 215165 w 215165"/>
              <a:gd name="connsiteY8" fmla="*/ 70587 h 497360"/>
              <a:gd name="connsiteX9" fmla="*/ 193296 w 215165"/>
              <a:gd name="connsiteY9" fmla="*/ 873 h 497360"/>
              <a:gd name="connsiteX10" fmla="*/ 214884 w 215165"/>
              <a:gd name="connsiteY10" fmla="*/ 2773 h 497360"/>
              <a:gd name="connsiteX11" fmla="*/ 214884 w 215165"/>
              <a:gd name="connsiteY11" fmla="*/ 70594 h 497360"/>
              <a:gd name="connsiteX12" fmla="*/ 167308 w 215165"/>
              <a:gd name="connsiteY12" fmla="*/ 71799 h 497360"/>
              <a:gd name="connsiteX13" fmla="*/ 139384 w 215165"/>
              <a:gd name="connsiteY13" fmla="*/ 97044 h 497360"/>
              <a:gd name="connsiteX14" fmla="*/ 139384 w 215165"/>
              <a:gd name="connsiteY14" fmla="*/ 141765 h 497360"/>
              <a:gd name="connsiteX15" fmla="*/ 214884 w 215165"/>
              <a:gd name="connsiteY15" fmla="*/ 141765 h 497360"/>
              <a:gd name="connsiteX16" fmla="*/ 214884 w 215165"/>
              <a:gd name="connsiteY16" fmla="*/ 172351 h 497360"/>
              <a:gd name="connsiteX17" fmla="*/ 211627 w 215165"/>
              <a:gd name="connsiteY17" fmla="*/ 215916 h 497360"/>
              <a:gd name="connsiteX18" fmla="*/ 139384 w 215165"/>
              <a:gd name="connsiteY18" fmla="*/ 217303 h 497360"/>
              <a:gd name="connsiteX19" fmla="*/ 139384 w 215165"/>
              <a:gd name="connsiteY19" fmla="*/ 473678 h 497360"/>
              <a:gd name="connsiteX20" fmla="*/ 54403 w 215165"/>
              <a:gd name="connsiteY20" fmla="*/ 473678 h 497360"/>
              <a:gd name="connsiteX21" fmla="*/ 54403 w 215165"/>
              <a:gd name="connsiteY21" fmla="*/ 217303 h 497360"/>
              <a:gd name="connsiteX22" fmla="*/ 0 w 215165"/>
              <a:gd name="connsiteY22" fmla="*/ 217303 h 497360"/>
              <a:gd name="connsiteX23" fmla="*/ 0 w 215165"/>
              <a:gd name="connsiteY23" fmla="*/ 141765 h 497360"/>
              <a:gd name="connsiteX24" fmla="*/ 54403 w 215165"/>
              <a:gd name="connsiteY24" fmla="*/ 141765 h 497360"/>
              <a:gd name="connsiteX25" fmla="*/ 54403 w 215165"/>
              <a:gd name="connsiteY25" fmla="*/ 91296 h 497360"/>
              <a:gd name="connsiteX26" fmla="*/ 54263 w 215165"/>
              <a:gd name="connsiteY26" fmla="*/ 90807 h 497360"/>
              <a:gd name="connsiteX27" fmla="*/ 150787 w 215165"/>
              <a:gd name="connsiteY27" fmla="*/ 1838 h 497360"/>
              <a:gd name="connsiteX28" fmla="*/ 193296 w 215165"/>
              <a:gd name="connsiteY28" fmla="*/ 873 h 497360"/>
              <a:gd name="connsiteX29" fmla="*/ 214884 w 215165"/>
              <a:gd name="connsiteY29" fmla="*/ 0 h 497360"/>
              <a:gd name="connsiteX30" fmla="*/ 215165 w 215165"/>
              <a:gd name="connsiteY30" fmla="*/ 0 h 497360"/>
              <a:gd name="connsiteX31" fmla="*/ 215165 w 215165"/>
              <a:gd name="connsiteY31" fmla="*/ 2798 h 497360"/>
              <a:gd name="connsiteX32" fmla="*/ 214884 w 215165"/>
              <a:gd name="connsiteY32" fmla="*/ 2773 h 497360"/>
              <a:gd name="connsiteX33" fmla="*/ 214884 w 215165"/>
              <a:gd name="connsiteY33" fmla="*/ 0 h 497360"/>
              <a:gd name="connsiteX0" fmla="*/ 215165 w 215165"/>
              <a:gd name="connsiteY0" fmla="*/ 168593 h 473678"/>
              <a:gd name="connsiteX1" fmla="*/ 214884 w 215165"/>
              <a:gd name="connsiteY1" fmla="*/ 172351 h 473678"/>
              <a:gd name="connsiteX2" fmla="*/ 215165 w 215165"/>
              <a:gd name="connsiteY2" fmla="*/ 168593 h 473678"/>
              <a:gd name="connsiteX3" fmla="*/ 215165 w 215165"/>
              <a:gd name="connsiteY3" fmla="*/ 70587 h 473678"/>
              <a:gd name="connsiteX4" fmla="*/ 215165 w 215165"/>
              <a:gd name="connsiteY4" fmla="*/ 141765 h 473678"/>
              <a:gd name="connsiteX5" fmla="*/ 214884 w 215165"/>
              <a:gd name="connsiteY5" fmla="*/ 141765 h 473678"/>
              <a:gd name="connsiteX6" fmla="*/ 214884 w 215165"/>
              <a:gd name="connsiteY6" fmla="*/ 70594 h 473678"/>
              <a:gd name="connsiteX7" fmla="*/ 215165 w 215165"/>
              <a:gd name="connsiteY7" fmla="*/ 70587 h 473678"/>
              <a:gd name="connsiteX8" fmla="*/ 193296 w 215165"/>
              <a:gd name="connsiteY8" fmla="*/ 873 h 473678"/>
              <a:gd name="connsiteX9" fmla="*/ 214884 w 215165"/>
              <a:gd name="connsiteY9" fmla="*/ 2773 h 473678"/>
              <a:gd name="connsiteX10" fmla="*/ 214884 w 215165"/>
              <a:gd name="connsiteY10" fmla="*/ 70594 h 473678"/>
              <a:gd name="connsiteX11" fmla="*/ 167308 w 215165"/>
              <a:gd name="connsiteY11" fmla="*/ 71799 h 473678"/>
              <a:gd name="connsiteX12" fmla="*/ 139384 w 215165"/>
              <a:gd name="connsiteY12" fmla="*/ 97044 h 473678"/>
              <a:gd name="connsiteX13" fmla="*/ 139384 w 215165"/>
              <a:gd name="connsiteY13" fmla="*/ 141765 h 473678"/>
              <a:gd name="connsiteX14" fmla="*/ 214884 w 215165"/>
              <a:gd name="connsiteY14" fmla="*/ 141765 h 473678"/>
              <a:gd name="connsiteX15" fmla="*/ 214884 w 215165"/>
              <a:gd name="connsiteY15" fmla="*/ 172351 h 473678"/>
              <a:gd name="connsiteX16" fmla="*/ 211627 w 215165"/>
              <a:gd name="connsiteY16" fmla="*/ 215916 h 473678"/>
              <a:gd name="connsiteX17" fmla="*/ 139384 w 215165"/>
              <a:gd name="connsiteY17" fmla="*/ 217303 h 473678"/>
              <a:gd name="connsiteX18" fmla="*/ 139384 w 215165"/>
              <a:gd name="connsiteY18" fmla="*/ 473678 h 473678"/>
              <a:gd name="connsiteX19" fmla="*/ 54403 w 215165"/>
              <a:gd name="connsiteY19" fmla="*/ 473678 h 473678"/>
              <a:gd name="connsiteX20" fmla="*/ 54403 w 215165"/>
              <a:gd name="connsiteY20" fmla="*/ 217303 h 473678"/>
              <a:gd name="connsiteX21" fmla="*/ 0 w 215165"/>
              <a:gd name="connsiteY21" fmla="*/ 217303 h 473678"/>
              <a:gd name="connsiteX22" fmla="*/ 0 w 215165"/>
              <a:gd name="connsiteY22" fmla="*/ 141765 h 473678"/>
              <a:gd name="connsiteX23" fmla="*/ 54403 w 215165"/>
              <a:gd name="connsiteY23" fmla="*/ 141765 h 473678"/>
              <a:gd name="connsiteX24" fmla="*/ 54403 w 215165"/>
              <a:gd name="connsiteY24" fmla="*/ 91296 h 473678"/>
              <a:gd name="connsiteX25" fmla="*/ 54263 w 215165"/>
              <a:gd name="connsiteY25" fmla="*/ 90807 h 473678"/>
              <a:gd name="connsiteX26" fmla="*/ 150787 w 215165"/>
              <a:gd name="connsiteY26" fmla="*/ 1838 h 473678"/>
              <a:gd name="connsiteX27" fmla="*/ 193296 w 215165"/>
              <a:gd name="connsiteY27" fmla="*/ 873 h 473678"/>
              <a:gd name="connsiteX28" fmla="*/ 214884 w 215165"/>
              <a:gd name="connsiteY28" fmla="*/ 0 h 473678"/>
              <a:gd name="connsiteX29" fmla="*/ 215165 w 215165"/>
              <a:gd name="connsiteY29" fmla="*/ 0 h 473678"/>
              <a:gd name="connsiteX30" fmla="*/ 215165 w 215165"/>
              <a:gd name="connsiteY30" fmla="*/ 2798 h 473678"/>
              <a:gd name="connsiteX31" fmla="*/ 214884 w 215165"/>
              <a:gd name="connsiteY31" fmla="*/ 2773 h 473678"/>
              <a:gd name="connsiteX32" fmla="*/ 214884 w 215165"/>
              <a:gd name="connsiteY32" fmla="*/ 0 h 47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5165" h="473678">
                <a:moveTo>
                  <a:pt x="215165" y="168593"/>
                </a:moveTo>
                <a:cubicBezTo>
                  <a:pt x="215071" y="169846"/>
                  <a:pt x="214978" y="171098"/>
                  <a:pt x="214884" y="172351"/>
                </a:cubicBezTo>
                <a:cubicBezTo>
                  <a:pt x="214978" y="171098"/>
                  <a:pt x="215071" y="169846"/>
                  <a:pt x="215165" y="168593"/>
                </a:cubicBezTo>
                <a:close/>
                <a:moveTo>
                  <a:pt x="215165" y="70587"/>
                </a:moveTo>
                <a:lnTo>
                  <a:pt x="215165" y="141765"/>
                </a:lnTo>
                <a:lnTo>
                  <a:pt x="214884" y="141765"/>
                </a:lnTo>
                <a:lnTo>
                  <a:pt x="214884" y="70594"/>
                </a:lnTo>
                <a:lnTo>
                  <a:pt x="215165" y="70587"/>
                </a:lnTo>
                <a:close/>
                <a:moveTo>
                  <a:pt x="193296" y="873"/>
                </a:moveTo>
                <a:lnTo>
                  <a:pt x="214884" y="2773"/>
                </a:lnTo>
                <a:lnTo>
                  <a:pt x="214884" y="70594"/>
                </a:lnTo>
                <a:lnTo>
                  <a:pt x="167308" y="71799"/>
                </a:lnTo>
                <a:cubicBezTo>
                  <a:pt x="151006" y="75079"/>
                  <a:pt x="138817" y="82344"/>
                  <a:pt x="139384" y="97044"/>
                </a:cubicBezTo>
                <a:lnTo>
                  <a:pt x="139384" y="141765"/>
                </a:lnTo>
                <a:lnTo>
                  <a:pt x="214884" y="141765"/>
                </a:lnTo>
                <a:lnTo>
                  <a:pt x="214884" y="172351"/>
                </a:lnTo>
                <a:lnTo>
                  <a:pt x="211627" y="215916"/>
                </a:lnTo>
                <a:lnTo>
                  <a:pt x="139384" y="217303"/>
                </a:lnTo>
                <a:lnTo>
                  <a:pt x="139384" y="473678"/>
                </a:lnTo>
                <a:lnTo>
                  <a:pt x="54403" y="473678"/>
                </a:lnTo>
                <a:lnTo>
                  <a:pt x="54403" y="217303"/>
                </a:lnTo>
                <a:lnTo>
                  <a:pt x="0" y="217303"/>
                </a:lnTo>
                <a:lnTo>
                  <a:pt x="0" y="141765"/>
                </a:lnTo>
                <a:lnTo>
                  <a:pt x="54403" y="141765"/>
                </a:lnTo>
                <a:lnTo>
                  <a:pt x="54403" y="91296"/>
                </a:lnTo>
                <a:cubicBezTo>
                  <a:pt x="54356" y="91133"/>
                  <a:pt x="54310" y="90970"/>
                  <a:pt x="54263" y="90807"/>
                </a:cubicBezTo>
                <a:cubicBezTo>
                  <a:pt x="54393" y="22582"/>
                  <a:pt x="104084" y="3041"/>
                  <a:pt x="150787" y="1838"/>
                </a:cubicBezTo>
                <a:cubicBezTo>
                  <a:pt x="168949" y="1370"/>
                  <a:pt x="181997" y="806"/>
                  <a:pt x="193296" y="873"/>
                </a:cubicBezTo>
                <a:close/>
                <a:moveTo>
                  <a:pt x="214884" y="0"/>
                </a:moveTo>
                <a:lnTo>
                  <a:pt x="215165" y="0"/>
                </a:lnTo>
                <a:lnTo>
                  <a:pt x="215165" y="2798"/>
                </a:lnTo>
                <a:lnTo>
                  <a:pt x="214884" y="2773"/>
                </a:lnTo>
                <a:lnTo>
                  <a:pt x="2148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xmlns="" id="{E3634F57-9573-4B68-9EA9-85AA6FAF025A}"/>
              </a:ext>
            </a:extLst>
          </p:cNvPr>
          <p:cNvSpPr/>
          <p:nvPr/>
        </p:nvSpPr>
        <p:spPr>
          <a:xfrm>
            <a:off x="8868827" y="1736638"/>
            <a:ext cx="502700" cy="473679"/>
          </a:xfrm>
          <a:custGeom>
            <a:avLst/>
            <a:gdLst>
              <a:gd name="connsiteX0" fmla="*/ 399787 w 558033"/>
              <a:gd name="connsiteY0" fmla="*/ 156760 h 533622"/>
              <a:gd name="connsiteX1" fmla="*/ 382827 w 558033"/>
              <a:gd name="connsiteY1" fmla="*/ 173720 h 533622"/>
              <a:gd name="connsiteX2" fmla="*/ 382827 w 558033"/>
              <a:gd name="connsiteY2" fmla="*/ 283208 h 533622"/>
              <a:gd name="connsiteX3" fmla="*/ 383028 w 558033"/>
              <a:gd name="connsiteY3" fmla="*/ 284205 h 533622"/>
              <a:gd name="connsiteX4" fmla="*/ 382827 w 558033"/>
              <a:gd name="connsiteY4" fmla="*/ 285201 h 533622"/>
              <a:gd name="connsiteX5" fmla="*/ 399787 w 558033"/>
              <a:gd name="connsiteY5" fmla="*/ 302161 h 533622"/>
              <a:gd name="connsiteX6" fmla="*/ 455000 w 558033"/>
              <a:gd name="connsiteY6" fmla="*/ 302161 h 533622"/>
              <a:gd name="connsiteX7" fmla="*/ 471960 w 558033"/>
              <a:gd name="connsiteY7" fmla="*/ 285201 h 533622"/>
              <a:gd name="connsiteX8" fmla="*/ 455000 w 558033"/>
              <a:gd name="connsiteY8" fmla="*/ 268241 h 533622"/>
              <a:gd name="connsiteX9" fmla="*/ 416747 w 558033"/>
              <a:gd name="connsiteY9" fmla="*/ 268241 h 533622"/>
              <a:gd name="connsiteX10" fmla="*/ 416747 w 558033"/>
              <a:gd name="connsiteY10" fmla="*/ 249183 h 533622"/>
              <a:gd name="connsiteX11" fmla="*/ 455000 w 558033"/>
              <a:gd name="connsiteY11" fmla="*/ 249183 h 533622"/>
              <a:gd name="connsiteX12" fmla="*/ 471960 w 558033"/>
              <a:gd name="connsiteY12" fmla="*/ 232223 h 533622"/>
              <a:gd name="connsiteX13" fmla="*/ 455000 w 558033"/>
              <a:gd name="connsiteY13" fmla="*/ 215263 h 533622"/>
              <a:gd name="connsiteX14" fmla="*/ 416747 w 558033"/>
              <a:gd name="connsiteY14" fmla="*/ 215263 h 533622"/>
              <a:gd name="connsiteX15" fmla="*/ 416747 w 558033"/>
              <a:gd name="connsiteY15" fmla="*/ 190680 h 533622"/>
              <a:gd name="connsiteX16" fmla="*/ 455000 w 558033"/>
              <a:gd name="connsiteY16" fmla="*/ 190680 h 533622"/>
              <a:gd name="connsiteX17" fmla="*/ 471960 w 558033"/>
              <a:gd name="connsiteY17" fmla="*/ 173720 h 533622"/>
              <a:gd name="connsiteX18" fmla="*/ 455000 w 558033"/>
              <a:gd name="connsiteY18" fmla="*/ 156760 h 533622"/>
              <a:gd name="connsiteX19" fmla="*/ 399788 w 558033"/>
              <a:gd name="connsiteY19" fmla="*/ 156760 h 533622"/>
              <a:gd name="connsiteX20" fmla="*/ 264989 w 558033"/>
              <a:gd name="connsiteY20" fmla="*/ 156760 h 533622"/>
              <a:gd name="connsiteX21" fmla="*/ 248029 w 558033"/>
              <a:gd name="connsiteY21" fmla="*/ 173720 h 533622"/>
              <a:gd name="connsiteX22" fmla="*/ 248029 w 558033"/>
              <a:gd name="connsiteY22" fmla="*/ 283208 h 533622"/>
              <a:gd name="connsiteX23" fmla="*/ 264989 w 558033"/>
              <a:gd name="connsiteY23" fmla="*/ 300169 h 533622"/>
              <a:gd name="connsiteX24" fmla="*/ 281949 w 558033"/>
              <a:gd name="connsiteY24" fmla="*/ 283208 h 533622"/>
              <a:gd name="connsiteX25" fmla="*/ 281949 w 558033"/>
              <a:gd name="connsiteY25" fmla="*/ 225254 h 533622"/>
              <a:gd name="connsiteX26" fmla="*/ 332951 w 558033"/>
              <a:gd name="connsiteY26" fmla="*/ 292667 h 533622"/>
              <a:gd name="connsiteX27" fmla="*/ 342333 w 558033"/>
              <a:gd name="connsiteY27" fmla="*/ 298613 h 533622"/>
              <a:gd name="connsiteX28" fmla="*/ 343447 w 558033"/>
              <a:gd name="connsiteY28" fmla="*/ 298994 h 533622"/>
              <a:gd name="connsiteX29" fmla="*/ 344532 w 558033"/>
              <a:gd name="connsiteY29" fmla="*/ 299213 h 533622"/>
              <a:gd name="connsiteX30" fmla="*/ 349266 w 558033"/>
              <a:gd name="connsiteY30" fmla="*/ 300169 h 533622"/>
              <a:gd name="connsiteX31" fmla="*/ 366227 w 558033"/>
              <a:gd name="connsiteY31" fmla="*/ 283208 h 533622"/>
              <a:gd name="connsiteX32" fmla="*/ 366227 w 558033"/>
              <a:gd name="connsiteY32" fmla="*/ 173720 h 533622"/>
              <a:gd name="connsiteX33" fmla="*/ 349266 w 558033"/>
              <a:gd name="connsiteY33" fmla="*/ 156760 h 533622"/>
              <a:gd name="connsiteX34" fmla="*/ 332306 w 558033"/>
              <a:gd name="connsiteY34" fmla="*/ 173720 h 533622"/>
              <a:gd name="connsiteX35" fmla="*/ 332306 w 558033"/>
              <a:gd name="connsiteY35" fmla="*/ 235594 h 533622"/>
              <a:gd name="connsiteX36" fmla="*/ 284027 w 558033"/>
              <a:gd name="connsiteY36" fmla="*/ 171779 h 533622"/>
              <a:gd name="connsiteX37" fmla="*/ 281021 w 558033"/>
              <a:gd name="connsiteY37" fmla="*/ 169122 h 533622"/>
              <a:gd name="connsiteX38" fmla="*/ 264989 w 558033"/>
              <a:gd name="connsiteY38" fmla="*/ 156760 h 533622"/>
              <a:gd name="connsiteX39" fmla="*/ 214632 w 558033"/>
              <a:gd name="connsiteY39" fmla="*/ 156760 h 533622"/>
              <a:gd name="connsiteX40" fmla="*/ 197672 w 558033"/>
              <a:gd name="connsiteY40" fmla="*/ 173720 h 533622"/>
              <a:gd name="connsiteX41" fmla="*/ 197672 w 558033"/>
              <a:gd name="connsiteY41" fmla="*/ 283208 h 533622"/>
              <a:gd name="connsiteX42" fmla="*/ 214632 w 558033"/>
              <a:gd name="connsiteY42" fmla="*/ 300169 h 533622"/>
              <a:gd name="connsiteX43" fmla="*/ 231592 w 558033"/>
              <a:gd name="connsiteY43" fmla="*/ 283208 h 533622"/>
              <a:gd name="connsiteX44" fmla="*/ 231592 w 558033"/>
              <a:gd name="connsiteY44" fmla="*/ 173720 h 533622"/>
              <a:gd name="connsiteX45" fmla="*/ 214632 w 558033"/>
              <a:gd name="connsiteY45" fmla="*/ 156760 h 533622"/>
              <a:gd name="connsiteX46" fmla="*/ 117154 w 558033"/>
              <a:gd name="connsiteY46" fmla="*/ 156760 h 533622"/>
              <a:gd name="connsiteX47" fmla="*/ 100194 w 558033"/>
              <a:gd name="connsiteY47" fmla="*/ 173720 h 533622"/>
              <a:gd name="connsiteX48" fmla="*/ 100194 w 558033"/>
              <a:gd name="connsiteY48" fmla="*/ 283208 h 533622"/>
              <a:gd name="connsiteX49" fmla="*/ 100395 w 558033"/>
              <a:gd name="connsiteY49" fmla="*/ 284205 h 533622"/>
              <a:gd name="connsiteX50" fmla="*/ 100194 w 558033"/>
              <a:gd name="connsiteY50" fmla="*/ 285200 h 533622"/>
              <a:gd name="connsiteX51" fmla="*/ 117154 w 558033"/>
              <a:gd name="connsiteY51" fmla="*/ 302161 h 533622"/>
              <a:gd name="connsiteX52" fmla="*/ 170864 w 558033"/>
              <a:gd name="connsiteY52" fmla="*/ 302161 h 533622"/>
              <a:gd name="connsiteX53" fmla="*/ 187825 w 558033"/>
              <a:gd name="connsiteY53" fmla="*/ 285200 h 533622"/>
              <a:gd name="connsiteX54" fmla="*/ 170864 w 558033"/>
              <a:gd name="connsiteY54" fmla="*/ 268240 h 533622"/>
              <a:gd name="connsiteX55" fmla="*/ 134114 w 558033"/>
              <a:gd name="connsiteY55" fmla="*/ 268240 h 533622"/>
              <a:gd name="connsiteX56" fmla="*/ 134114 w 558033"/>
              <a:gd name="connsiteY56" fmla="*/ 173720 h 533622"/>
              <a:gd name="connsiteX57" fmla="*/ 117154 w 558033"/>
              <a:gd name="connsiteY57" fmla="*/ 156760 h 533622"/>
              <a:gd name="connsiteX58" fmla="*/ 281580 w 558033"/>
              <a:gd name="connsiteY58" fmla="*/ 0 h 533622"/>
              <a:gd name="connsiteX59" fmla="*/ 557439 w 558033"/>
              <a:gd name="connsiteY59" fmla="*/ 182561 h 533622"/>
              <a:gd name="connsiteX60" fmla="*/ 558033 w 558033"/>
              <a:gd name="connsiteY60" fmla="*/ 187342 h 533622"/>
              <a:gd name="connsiteX61" fmla="*/ 558033 w 558033"/>
              <a:gd name="connsiteY61" fmla="*/ 269822 h 533622"/>
              <a:gd name="connsiteX62" fmla="*/ 557408 w 558033"/>
              <a:gd name="connsiteY62" fmla="*/ 274839 h 533622"/>
              <a:gd name="connsiteX63" fmla="*/ 480255 w 558033"/>
              <a:gd name="connsiteY63" fmla="*/ 390631 h 533622"/>
              <a:gd name="connsiteX64" fmla="*/ 257731 w 558033"/>
              <a:gd name="connsiteY64" fmla="*/ 527186 h 533622"/>
              <a:gd name="connsiteX65" fmla="*/ 249978 w 558033"/>
              <a:gd name="connsiteY65" fmla="*/ 455749 h 533622"/>
              <a:gd name="connsiteX66" fmla="*/ 0 w 558033"/>
              <a:gd name="connsiteY66" fmla="*/ 228639 h 533622"/>
              <a:gd name="connsiteX67" fmla="*/ 281580 w 558033"/>
              <a:gd name="connsiteY67" fmla="*/ 0 h 533622"/>
              <a:gd name="connsiteX0" fmla="*/ 399787 w 565176"/>
              <a:gd name="connsiteY0" fmla="*/ 156760 h 533622"/>
              <a:gd name="connsiteX1" fmla="*/ 382827 w 565176"/>
              <a:gd name="connsiteY1" fmla="*/ 173720 h 533622"/>
              <a:gd name="connsiteX2" fmla="*/ 382827 w 565176"/>
              <a:gd name="connsiteY2" fmla="*/ 283208 h 533622"/>
              <a:gd name="connsiteX3" fmla="*/ 383028 w 565176"/>
              <a:gd name="connsiteY3" fmla="*/ 284205 h 533622"/>
              <a:gd name="connsiteX4" fmla="*/ 382827 w 565176"/>
              <a:gd name="connsiteY4" fmla="*/ 285201 h 533622"/>
              <a:gd name="connsiteX5" fmla="*/ 399787 w 565176"/>
              <a:gd name="connsiteY5" fmla="*/ 302161 h 533622"/>
              <a:gd name="connsiteX6" fmla="*/ 455000 w 565176"/>
              <a:gd name="connsiteY6" fmla="*/ 302161 h 533622"/>
              <a:gd name="connsiteX7" fmla="*/ 471960 w 565176"/>
              <a:gd name="connsiteY7" fmla="*/ 285201 h 533622"/>
              <a:gd name="connsiteX8" fmla="*/ 455000 w 565176"/>
              <a:gd name="connsiteY8" fmla="*/ 268241 h 533622"/>
              <a:gd name="connsiteX9" fmla="*/ 416747 w 565176"/>
              <a:gd name="connsiteY9" fmla="*/ 268241 h 533622"/>
              <a:gd name="connsiteX10" fmla="*/ 416747 w 565176"/>
              <a:gd name="connsiteY10" fmla="*/ 249183 h 533622"/>
              <a:gd name="connsiteX11" fmla="*/ 455000 w 565176"/>
              <a:gd name="connsiteY11" fmla="*/ 249183 h 533622"/>
              <a:gd name="connsiteX12" fmla="*/ 471960 w 565176"/>
              <a:gd name="connsiteY12" fmla="*/ 232223 h 533622"/>
              <a:gd name="connsiteX13" fmla="*/ 455000 w 565176"/>
              <a:gd name="connsiteY13" fmla="*/ 215263 h 533622"/>
              <a:gd name="connsiteX14" fmla="*/ 416747 w 565176"/>
              <a:gd name="connsiteY14" fmla="*/ 215263 h 533622"/>
              <a:gd name="connsiteX15" fmla="*/ 416747 w 565176"/>
              <a:gd name="connsiteY15" fmla="*/ 190680 h 533622"/>
              <a:gd name="connsiteX16" fmla="*/ 455000 w 565176"/>
              <a:gd name="connsiteY16" fmla="*/ 190680 h 533622"/>
              <a:gd name="connsiteX17" fmla="*/ 471960 w 565176"/>
              <a:gd name="connsiteY17" fmla="*/ 173720 h 533622"/>
              <a:gd name="connsiteX18" fmla="*/ 455000 w 565176"/>
              <a:gd name="connsiteY18" fmla="*/ 156760 h 533622"/>
              <a:gd name="connsiteX19" fmla="*/ 399788 w 565176"/>
              <a:gd name="connsiteY19" fmla="*/ 156760 h 533622"/>
              <a:gd name="connsiteX20" fmla="*/ 399787 w 565176"/>
              <a:gd name="connsiteY20" fmla="*/ 156760 h 533622"/>
              <a:gd name="connsiteX21" fmla="*/ 264989 w 565176"/>
              <a:gd name="connsiteY21" fmla="*/ 156760 h 533622"/>
              <a:gd name="connsiteX22" fmla="*/ 248029 w 565176"/>
              <a:gd name="connsiteY22" fmla="*/ 173720 h 533622"/>
              <a:gd name="connsiteX23" fmla="*/ 248029 w 565176"/>
              <a:gd name="connsiteY23" fmla="*/ 283208 h 533622"/>
              <a:gd name="connsiteX24" fmla="*/ 264989 w 565176"/>
              <a:gd name="connsiteY24" fmla="*/ 300169 h 533622"/>
              <a:gd name="connsiteX25" fmla="*/ 281949 w 565176"/>
              <a:gd name="connsiteY25" fmla="*/ 283208 h 533622"/>
              <a:gd name="connsiteX26" fmla="*/ 281949 w 565176"/>
              <a:gd name="connsiteY26" fmla="*/ 225254 h 533622"/>
              <a:gd name="connsiteX27" fmla="*/ 332951 w 565176"/>
              <a:gd name="connsiteY27" fmla="*/ 292667 h 533622"/>
              <a:gd name="connsiteX28" fmla="*/ 342333 w 565176"/>
              <a:gd name="connsiteY28" fmla="*/ 298613 h 533622"/>
              <a:gd name="connsiteX29" fmla="*/ 343447 w 565176"/>
              <a:gd name="connsiteY29" fmla="*/ 298994 h 533622"/>
              <a:gd name="connsiteX30" fmla="*/ 344532 w 565176"/>
              <a:gd name="connsiteY30" fmla="*/ 299213 h 533622"/>
              <a:gd name="connsiteX31" fmla="*/ 349266 w 565176"/>
              <a:gd name="connsiteY31" fmla="*/ 300169 h 533622"/>
              <a:gd name="connsiteX32" fmla="*/ 366227 w 565176"/>
              <a:gd name="connsiteY32" fmla="*/ 283208 h 533622"/>
              <a:gd name="connsiteX33" fmla="*/ 366227 w 565176"/>
              <a:gd name="connsiteY33" fmla="*/ 173720 h 533622"/>
              <a:gd name="connsiteX34" fmla="*/ 349266 w 565176"/>
              <a:gd name="connsiteY34" fmla="*/ 156760 h 533622"/>
              <a:gd name="connsiteX35" fmla="*/ 332306 w 565176"/>
              <a:gd name="connsiteY35" fmla="*/ 173720 h 533622"/>
              <a:gd name="connsiteX36" fmla="*/ 332306 w 565176"/>
              <a:gd name="connsiteY36" fmla="*/ 235594 h 533622"/>
              <a:gd name="connsiteX37" fmla="*/ 284027 w 565176"/>
              <a:gd name="connsiteY37" fmla="*/ 171779 h 533622"/>
              <a:gd name="connsiteX38" fmla="*/ 281021 w 565176"/>
              <a:gd name="connsiteY38" fmla="*/ 169122 h 533622"/>
              <a:gd name="connsiteX39" fmla="*/ 264989 w 565176"/>
              <a:gd name="connsiteY39" fmla="*/ 156760 h 533622"/>
              <a:gd name="connsiteX40" fmla="*/ 214632 w 565176"/>
              <a:gd name="connsiteY40" fmla="*/ 156760 h 533622"/>
              <a:gd name="connsiteX41" fmla="*/ 197672 w 565176"/>
              <a:gd name="connsiteY41" fmla="*/ 173720 h 533622"/>
              <a:gd name="connsiteX42" fmla="*/ 197672 w 565176"/>
              <a:gd name="connsiteY42" fmla="*/ 283208 h 533622"/>
              <a:gd name="connsiteX43" fmla="*/ 214632 w 565176"/>
              <a:gd name="connsiteY43" fmla="*/ 300169 h 533622"/>
              <a:gd name="connsiteX44" fmla="*/ 231592 w 565176"/>
              <a:gd name="connsiteY44" fmla="*/ 283208 h 533622"/>
              <a:gd name="connsiteX45" fmla="*/ 231592 w 565176"/>
              <a:gd name="connsiteY45" fmla="*/ 173720 h 533622"/>
              <a:gd name="connsiteX46" fmla="*/ 214632 w 565176"/>
              <a:gd name="connsiteY46" fmla="*/ 156760 h 533622"/>
              <a:gd name="connsiteX47" fmla="*/ 117154 w 565176"/>
              <a:gd name="connsiteY47" fmla="*/ 156760 h 533622"/>
              <a:gd name="connsiteX48" fmla="*/ 100194 w 565176"/>
              <a:gd name="connsiteY48" fmla="*/ 173720 h 533622"/>
              <a:gd name="connsiteX49" fmla="*/ 100194 w 565176"/>
              <a:gd name="connsiteY49" fmla="*/ 283208 h 533622"/>
              <a:gd name="connsiteX50" fmla="*/ 100395 w 565176"/>
              <a:gd name="connsiteY50" fmla="*/ 284205 h 533622"/>
              <a:gd name="connsiteX51" fmla="*/ 100194 w 565176"/>
              <a:gd name="connsiteY51" fmla="*/ 285200 h 533622"/>
              <a:gd name="connsiteX52" fmla="*/ 117154 w 565176"/>
              <a:gd name="connsiteY52" fmla="*/ 302161 h 533622"/>
              <a:gd name="connsiteX53" fmla="*/ 170864 w 565176"/>
              <a:gd name="connsiteY53" fmla="*/ 302161 h 533622"/>
              <a:gd name="connsiteX54" fmla="*/ 187825 w 565176"/>
              <a:gd name="connsiteY54" fmla="*/ 285200 h 533622"/>
              <a:gd name="connsiteX55" fmla="*/ 170864 w 565176"/>
              <a:gd name="connsiteY55" fmla="*/ 268240 h 533622"/>
              <a:gd name="connsiteX56" fmla="*/ 134114 w 565176"/>
              <a:gd name="connsiteY56" fmla="*/ 268240 h 533622"/>
              <a:gd name="connsiteX57" fmla="*/ 134114 w 565176"/>
              <a:gd name="connsiteY57" fmla="*/ 173720 h 533622"/>
              <a:gd name="connsiteX58" fmla="*/ 117154 w 565176"/>
              <a:gd name="connsiteY58" fmla="*/ 156760 h 533622"/>
              <a:gd name="connsiteX59" fmla="*/ 281580 w 565176"/>
              <a:gd name="connsiteY59" fmla="*/ 0 h 533622"/>
              <a:gd name="connsiteX60" fmla="*/ 557439 w 565176"/>
              <a:gd name="connsiteY60" fmla="*/ 182561 h 533622"/>
              <a:gd name="connsiteX61" fmla="*/ 565176 w 565176"/>
              <a:gd name="connsiteY61" fmla="*/ 204689 h 533622"/>
              <a:gd name="connsiteX62" fmla="*/ 558033 w 565176"/>
              <a:gd name="connsiteY62" fmla="*/ 269822 h 533622"/>
              <a:gd name="connsiteX63" fmla="*/ 557408 w 565176"/>
              <a:gd name="connsiteY63" fmla="*/ 274839 h 533622"/>
              <a:gd name="connsiteX64" fmla="*/ 480255 w 565176"/>
              <a:gd name="connsiteY64" fmla="*/ 390631 h 533622"/>
              <a:gd name="connsiteX65" fmla="*/ 257731 w 565176"/>
              <a:gd name="connsiteY65" fmla="*/ 527186 h 533622"/>
              <a:gd name="connsiteX66" fmla="*/ 249978 w 565176"/>
              <a:gd name="connsiteY66" fmla="*/ 455749 h 533622"/>
              <a:gd name="connsiteX67" fmla="*/ 0 w 565176"/>
              <a:gd name="connsiteY67" fmla="*/ 228639 h 533622"/>
              <a:gd name="connsiteX68" fmla="*/ 281580 w 565176"/>
              <a:gd name="connsiteY68" fmla="*/ 0 h 533622"/>
              <a:gd name="connsiteX0" fmla="*/ 399787 w 567292"/>
              <a:gd name="connsiteY0" fmla="*/ 156760 h 533622"/>
              <a:gd name="connsiteX1" fmla="*/ 382827 w 567292"/>
              <a:gd name="connsiteY1" fmla="*/ 173720 h 533622"/>
              <a:gd name="connsiteX2" fmla="*/ 382827 w 567292"/>
              <a:gd name="connsiteY2" fmla="*/ 283208 h 533622"/>
              <a:gd name="connsiteX3" fmla="*/ 383028 w 567292"/>
              <a:gd name="connsiteY3" fmla="*/ 284205 h 533622"/>
              <a:gd name="connsiteX4" fmla="*/ 382827 w 567292"/>
              <a:gd name="connsiteY4" fmla="*/ 285201 h 533622"/>
              <a:gd name="connsiteX5" fmla="*/ 399787 w 567292"/>
              <a:gd name="connsiteY5" fmla="*/ 302161 h 533622"/>
              <a:gd name="connsiteX6" fmla="*/ 455000 w 567292"/>
              <a:gd name="connsiteY6" fmla="*/ 302161 h 533622"/>
              <a:gd name="connsiteX7" fmla="*/ 471960 w 567292"/>
              <a:gd name="connsiteY7" fmla="*/ 285201 h 533622"/>
              <a:gd name="connsiteX8" fmla="*/ 455000 w 567292"/>
              <a:gd name="connsiteY8" fmla="*/ 268241 h 533622"/>
              <a:gd name="connsiteX9" fmla="*/ 416747 w 567292"/>
              <a:gd name="connsiteY9" fmla="*/ 268241 h 533622"/>
              <a:gd name="connsiteX10" fmla="*/ 416747 w 567292"/>
              <a:gd name="connsiteY10" fmla="*/ 249183 h 533622"/>
              <a:gd name="connsiteX11" fmla="*/ 455000 w 567292"/>
              <a:gd name="connsiteY11" fmla="*/ 249183 h 533622"/>
              <a:gd name="connsiteX12" fmla="*/ 471960 w 567292"/>
              <a:gd name="connsiteY12" fmla="*/ 232223 h 533622"/>
              <a:gd name="connsiteX13" fmla="*/ 455000 w 567292"/>
              <a:gd name="connsiteY13" fmla="*/ 215263 h 533622"/>
              <a:gd name="connsiteX14" fmla="*/ 416747 w 567292"/>
              <a:gd name="connsiteY14" fmla="*/ 215263 h 533622"/>
              <a:gd name="connsiteX15" fmla="*/ 416747 w 567292"/>
              <a:gd name="connsiteY15" fmla="*/ 190680 h 533622"/>
              <a:gd name="connsiteX16" fmla="*/ 455000 w 567292"/>
              <a:gd name="connsiteY16" fmla="*/ 190680 h 533622"/>
              <a:gd name="connsiteX17" fmla="*/ 471960 w 567292"/>
              <a:gd name="connsiteY17" fmla="*/ 173720 h 533622"/>
              <a:gd name="connsiteX18" fmla="*/ 455000 w 567292"/>
              <a:gd name="connsiteY18" fmla="*/ 156760 h 533622"/>
              <a:gd name="connsiteX19" fmla="*/ 399788 w 567292"/>
              <a:gd name="connsiteY19" fmla="*/ 156760 h 533622"/>
              <a:gd name="connsiteX20" fmla="*/ 399787 w 567292"/>
              <a:gd name="connsiteY20" fmla="*/ 156760 h 533622"/>
              <a:gd name="connsiteX21" fmla="*/ 264989 w 567292"/>
              <a:gd name="connsiteY21" fmla="*/ 156760 h 533622"/>
              <a:gd name="connsiteX22" fmla="*/ 248029 w 567292"/>
              <a:gd name="connsiteY22" fmla="*/ 173720 h 533622"/>
              <a:gd name="connsiteX23" fmla="*/ 248029 w 567292"/>
              <a:gd name="connsiteY23" fmla="*/ 283208 h 533622"/>
              <a:gd name="connsiteX24" fmla="*/ 264989 w 567292"/>
              <a:gd name="connsiteY24" fmla="*/ 300169 h 533622"/>
              <a:gd name="connsiteX25" fmla="*/ 281949 w 567292"/>
              <a:gd name="connsiteY25" fmla="*/ 283208 h 533622"/>
              <a:gd name="connsiteX26" fmla="*/ 281949 w 567292"/>
              <a:gd name="connsiteY26" fmla="*/ 225254 h 533622"/>
              <a:gd name="connsiteX27" fmla="*/ 332951 w 567292"/>
              <a:gd name="connsiteY27" fmla="*/ 292667 h 533622"/>
              <a:gd name="connsiteX28" fmla="*/ 342333 w 567292"/>
              <a:gd name="connsiteY28" fmla="*/ 298613 h 533622"/>
              <a:gd name="connsiteX29" fmla="*/ 343447 w 567292"/>
              <a:gd name="connsiteY29" fmla="*/ 298994 h 533622"/>
              <a:gd name="connsiteX30" fmla="*/ 344532 w 567292"/>
              <a:gd name="connsiteY30" fmla="*/ 299213 h 533622"/>
              <a:gd name="connsiteX31" fmla="*/ 349266 w 567292"/>
              <a:gd name="connsiteY31" fmla="*/ 300169 h 533622"/>
              <a:gd name="connsiteX32" fmla="*/ 366227 w 567292"/>
              <a:gd name="connsiteY32" fmla="*/ 283208 h 533622"/>
              <a:gd name="connsiteX33" fmla="*/ 366227 w 567292"/>
              <a:gd name="connsiteY33" fmla="*/ 173720 h 533622"/>
              <a:gd name="connsiteX34" fmla="*/ 349266 w 567292"/>
              <a:gd name="connsiteY34" fmla="*/ 156760 h 533622"/>
              <a:gd name="connsiteX35" fmla="*/ 332306 w 567292"/>
              <a:gd name="connsiteY35" fmla="*/ 173720 h 533622"/>
              <a:gd name="connsiteX36" fmla="*/ 332306 w 567292"/>
              <a:gd name="connsiteY36" fmla="*/ 235594 h 533622"/>
              <a:gd name="connsiteX37" fmla="*/ 284027 w 567292"/>
              <a:gd name="connsiteY37" fmla="*/ 171779 h 533622"/>
              <a:gd name="connsiteX38" fmla="*/ 281021 w 567292"/>
              <a:gd name="connsiteY38" fmla="*/ 169122 h 533622"/>
              <a:gd name="connsiteX39" fmla="*/ 264989 w 567292"/>
              <a:gd name="connsiteY39" fmla="*/ 156760 h 533622"/>
              <a:gd name="connsiteX40" fmla="*/ 214632 w 567292"/>
              <a:gd name="connsiteY40" fmla="*/ 156760 h 533622"/>
              <a:gd name="connsiteX41" fmla="*/ 197672 w 567292"/>
              <a:gd name="connsiteY41" fmla="*/ 173720 h 533622"/>
              <a:gd name="connsiteX42" fmla="*/ 197672 w 567292"/>
              <a:gd name="connsiteY42" fmla="*/ 283208 h 533622"/>
              <a:gd name="connsiteX43" fmla="*/ 214632 w 567292"/>
              <a:gd name="connsiteY43" fmla="*/ 300169 h 533622"/>
              <a:gd name="connsiteX44" fmla="*/ 231592 w 567292"/>
              <a:gd name="connsiteY44" fmla="*/ 283208 h 533622"/>
              <a:gd name="connsiteX45" fmla="*/ 231592 w 567292"/>
              <a:gd name="connsiteY45" fmla="*/ 173720 h 533622"/>
              <a:gd name="connsiteX46" fmla="*/ 214632 w 567292"/>
              <a:gd name="connsiteY46" fmla="*/ 156760 h 533622"/>
              <a:gd name="connsiteX47" fmla="*/ 117154 w 567292"/>
              <a:gd name="connsiteY47" fmla="*/ 156760 h 533622"/>
              <a:gd name="connsiteX48" fmla="*/ 100194 w 567292"/>
              <a:gd name="connsiteY48" fmla="*/ 173720 h 533622"/>
              <a:gd name="connsiteX49" fmla="*/ 100194 w 567292"/>
              <a:gd name="connsiteY49" fmla="*/ 283208 h 533622"/>
              <a:gd name="connsiteX50" fmla="*/ 100395 w 567292"/>
              <a:gd name="connsiteY50" fmla="*/ 284205 h 533622"/>
              <a:gd name="connsiteX51" fmla="*/ 100194 w 567292"/>
              <a:gd name="connsiteY51" fmla="*/ 285200 h 533622"/>
              <a:gd name="connsiteX52" fmla="*/ 117154 w 567292"/>
              <a:gd name="connsiteY52" fmla="*/ 302161 h 533622"/>
              <a:gd name="connsiteX53" fmla="*/ 170864 w 567292"/>
              <a:gd name="connsiteY53" fmla="*/ 302161 h 533622"/>
              <a:gd name="connsiteX54" fmla="*/ 187825 w 567292"/>
              <a:gd name="connsiteY54" fmla="*/ 285200 h 533622"/>
              <a:gd name="connsiteX55" fmla="*/ 170864 w 567292"/>
              <a:gd name="connsiteY55" fmla="*/ 268240 h 533622"/>
              <a:gd name="connsiteX56" fmla="*/ 134114 w 567292"/>
              <a:gd name="connsiteY56" fmla="*/ 268240 h 533622"/>
              <a:gd name="connsiteX57" fmla="*/ 134114 w 567292"/>
              <a:gd name="connsiteY57" fmla="*/ 173720 h 533622"/>
              <a:gd name="connsiteX58" fmla="*/ 117154 w 567292"/>
              <a:gd name="connsiteY58" fmla="*/ 156760 h 533622"/>
              <a:gd name="connsiteX59" fmla="*/ 281580 w 567292"/>
              <a:gd name="connsiteY59" fmla="*/ 0 h 533622"/>
              <a:gd name="connsiteX60" fmla="*/ 557439 w 567292"/>
              <a:gd name="connsiteY60" fmla="*/ 182561 h 533622"/>
              <a:gd name="connsiteX61" fmla="*/ 565176 w 567292"/>
              <a:gd name="connsiteY61" fmla="*/ 204689 h 533622"/>
              <a:gd name="connsiteX62" fmla="*/ 558033 w 567292"/>
              <a:gd name="connsiteY62" fmla="*/ 269822 h 533622"/>
              <a:gd name="connsiteX63" fmla="*/ 557408 w 567292"/>
              <a:gd name="connsiteY63" fmla="*/ 274839 h 533622"/>
              <a:gd name="connsiteX64" fmla="*/ 480255 w 567292"/>
              <a:gd name="connsiteY64" fmla="*/ 390631 h 533622"/>
              <a:gd name="connsiteX65" fmla="*/ 257731 w 567292"/>
              <a:gd name="connsiteY65" fmla="*/ 527186 h 533622"/>
              <a:gd name="connsiteX66" fmla="*/ 249978 w 567292"/>
              <a:gd name="connsiteY66" fmla="*/ 455749 h 533622"/>
              <a:gd name="connsiteX67" fmla="*/ 0 w 567292"/>
              <a:gd name="connsiteY67" fmla="*/ 228639 h 533622"/>
              <a:gd name="connsiteX68" fmla="*/ 281580 w 567292"/>
              <a:gd name="connsiteY68" fmla="*/ 0 h 533622"/>
              <a:gd name="connsiteX0" fmla="*/ 399787 w 566610"/>
              <a:gd name="connsiteY0" fmla="*/ 156760 h 533622"/>
              <a:gd name="connsiteX1" fmla="*/ 382827 w 566610"/>
              <a:gd name="connsiteY1" fmla="*/ 173720 h 533622"/>
              <a:gd name="connsiteX2" fmla="*/ 382827 w 566610"/>
              <a:gd name="connsiteY2" fmla="*/ 283208 h 533622"/>
              <a:gd name="connsiteX3" fmla="*/ 383028 w 566610"/>
              <a:gd name="connsiteY3" fmla="*/ 284205 h 533622"/>
              <a:gd name="connsiteX4" fmla="*/ 382827 w 566610"/>
              <a:gd name="connsiteY4" fmla="*/ 285201 h 533622"/>
              <a:gd name="connsiteX5" fmla="*/ 399787 w 566610"/>
              <a:gd name="connsiteY5" fmla="*/ 302161 h 533622"/>
              <a:gd name="connsiteX6" fmla="*/ 455000 w 566610"/>
              <a:gd name="connsiteY6" fmla="*/ 302161 h 533622"/>
              <a:gd name="connsiteX7" fmla="*/ 471960 w 566610"/>
              <a:gd name="connsiteY7" fmla="*/ 285201 h 533622"/>
              <a:gd name="connsiteX8" fmla="*/ 455000 w 566610"/>
              <a:gd name="connsiteY8" fmla="*/ 268241 h 533622"/>
              <a:gd name="connsiteX9" fmla="*/ 416747 w 566610"/>
              <a:gd name="connsiteY9" fmla="*/ 268241 h 533622"/>
              <a:gd name="connsiteX10" fmla="*/ 416747 w 566610"/>
              <a:gd name="connsiteY10" fmla="*/ 249183 h 533622"/>
              <a:gd name="connsiteX11" fmla="*/ 455000 w 566610"/>
              <a:gd name="connsiteY11" fmla="*/ 249183 h 533622"/>
              <a:gd name="connsiteX12" fmla="*/ 471960 w 566610"/>
              <a:gd name="connsiteY12" fmla="*/ 232223 h 533622"/>
              <a:gd name="connsiteX13" fmla="*/ 455000 w 566610"/>
              <a:gd name="connsiteY13" fmla="*/ 215263 h 533622"/>
              <a:gd name="connsiteX14" fmla="*/ 416747 w 566610"/>
              <a:gd name="connsiteY14" fmla="*/ 215263 h 533622"/>
              <a:gd name="connsiteX15" fmla="*/ 416747 w 566610"/>
              <a:gd name="connsiteY15" fmla="*/ 190680 h 533622"/>
              <a:gd name="connsiteX16" fmla="*/ 455000 w 566610"/>
              <a:gd name="connsiteY16" fmla="*/ 190680 h 533622"/>
              <a:gd name="connsiteX17" fmla="*/ 471960 w 566610"/>
              <a:gd name="connsiteY17" fmla="*/ 173720 h 533622"/>
              <a:gd name="connsiteX18" fmla="*/ 455000 w 566610"/>
              <a:gd name="connsiteY18" fmla="*/ 156760 h 533622"/>
              <a:gd name="connsiteX19" fmla="*/ 399788 w 566610"/>
              <a:gd name="connsiteY19" fmla="*/ 156760 h 533622"/>
              <a:gd name="connsiteX20" fmla="*/ 399787 w 566610"/>
              <a:gd name="connsiteY20" fmla="*/ 156760 h 533622"/>
              <a:gd name="connsiteX21" fmla="*/ 264989 w 566610"/>
              <a:gd name="connsiteY21" fmla="*/ 156760 h 533622"/>
              <a:gd name="connsiteX22" fmla="*/ 248029 w 566610"/>
              <a:gd name="connsiteY22" fmla="*/ 173720 h 533622"/>
              <a:gd name="connsiteX23" fmla="*/ 248029 w 566610"/>
              <a:gd name="connsiteY23" fmla="*/ 283208 h 533622"/>
              <a:gd name="connsiteX24" fmla="*/ 264989 w 566610"/>
              <a:gd name="connsiteY24" fmla="*/ 300169 h 533622"/>
              <a:gd name="connsiteX25" fmla="*/ 281949 w 566610"/>
              <a:gd name="connsiteY25" fmla="*/ 283208 h 533622"/>
              <a:gd name="connsiteX26" fmla="*/ 281949 w 566610"/>
              <a:gd name="connsiteY26" fmla="*/ 225254 h 533622"/>
              <a:gd name="connsiteX27" fmla="*/ 332951 w 566610"/>
              <a:gd name="connsiteY27" fmla="*/ 292667 h 533622"/>
              <a:gd name="connsiteX28" fmla="*/ 342333 w 566610"/>
              <a:gd name="connsiteY28" fmla="*/ 298613 h 533622"/>
              <a:gd name="connsiteX29" fmla="*/ 343447 w 566610"/>
              <a:gd name="connsiteY29" fmla="*/ 298994 h 533622"/>
              <a:gd name="connsiteX30" fmla="*/ 344532 w 566610"/>
              <a:gd name="connsiteY30" fmla="*/ 299213 h 533622"/>
              <a:gd name="connsiteX31" fmla="*/ 349266 w 566610"/>
              <a:gd name="connsiteY31" fmla="*/ 300169 h 533622"/>
              <a:gd name="connsiteX32" fmla="*/ 366227 w 566610"/>
              <a:gd name="connsiteY32" fmla="*/ 283208 h 533622"/>
              <a:gd name="connsiteX33" fmla="*/ 366227 w 566610"/>
              <a:gd name="connsiteY33" fmla="*/ 173720 h 533622"/>
              <a:gd name="connsiteX34" fmla="*/ 349266 w 566610"/>
              <a:gd name="connsiteY34" fmla="*/ 156760 h 533622"/>
              <a:gd name="connsiteX35" fmla="*/ 332306 w 566610"/>
              <a:gd name="connsiteY35" fmla="*/ 173720 h 533622"/>
              <a:gd name="connsiteX36" fmla="*/ 332306 w 566610"/>
              <a:gd name="connsiteY36" fmla="*/ 235594 h 533622"/>
              <a:gd name="connsiteX37" fmla="*/ 284027 w 566610"/>
              <a:gd name="connsiteY37" fmla="*/ 171779 h 533622"/>
              <a:gd name="connsiteX38" fmla="*/ 281021 w 566610"/>
              <a:gd name="connsiteY38" fmla="*/ 169122 h 533622"/>
              <a:gd name="connsiteX39" fmla="*/ 264989 w 566610"/>
              <a:gd name="connsiteY39" fmla="*/ 156760 h 533622"/>
              <a:gd name="connsiteX40" fmla="*/ 214632 w 566610"/>
              <a:gd name="connsiteY40" fmla="*/ 156760 h 533622"/>
              <a:gd name="connsiteX41" fmla="*/ 197672 w 566610"/>
              <a:gd name="connsiteY41" fmla="*/ 173720 h 533622"/>
              <a:gd name="connsiteX42" fmla="*/ 197672 w 566610"/>
              <a:gd name="connsiteY42" fmla="*/ 283208 h 533622"/>
              <a:gd name="connsiteX43" fmla="*/ 214632 w 566610"/>
              <a:gd name="connsiteY43" fmla="*/ 300169 h 533622"/>
              <a:gd name="connsiteX44" fmla="*/ 231592 w 566610"/>
              <a:gd name="connsiteY44" fmla="*/ 283208 h 533622"/>
              <a:gd name="connsiteX45" fmla="*/ 231592 w 566610"/>
              <a:gd name="connsiteY45" fmla="*/ 173720 h 533622"/>
              <a:gd name="connsiteX46" fmla="*/ 214632 w 566610"/>
              <a:gd name="connsiteY46" fmla="*/ 156760 h 533622"/>
              <a:gd name="connsiteX47" fmla="*/ 117154 w 566610"/>
              <a:gd name="connsiteY47" fmla="*/ 156760 h 533622"/>
              <a:gd name="connsiteX48" fmla="*/ 100194 w 566610"/>
              <a:gd name="connsiteY48" fmla="*/ 173720 h 533622"/>
              <a:gd name="connsiteX49" fmla="*/ 100194 w 566610"/>
              <a:gd name="connsiteY49" fmla="*/ 283208 h 533622"/>
              <a:gd name="connsiteX50" fmla="*/ 100395 w 566610"/>
              <a:gd name="connsiteY50" fmla="*/ 284205 h 533622"/>
              <a:gd name="connsiteX51" fmla="*/ 100194 w 566610"/>
              <a:gd name="connsiteY51" fmla="*/ 285200 h 533622"/>
              <a:gd name="connsiteX52" fmla="*/ 117154 w 566610"/>
              <a:gd name="connsiteY52" fmla="*/ 302161 h 533622"/>
              <a:gd name="connsiteX53" fmla="*/ 170864 w 566610"/>
              <a:gd name="connsiteY53" fmla="*/ 302161 h 533622"/>
              <a:gd name="connsiteX54" fmla="*/ 187825 w 566610"/>
              <a:gd name="connsiteY54" fmla="*/ 285200 h 533622"/>
              <a:gd name="connsiteX55" fmla="*/ 170864 w 566610"/>
              <a:gd name="connsiteY55" fmla="*/ 268240 h 533622"/>
              <a:gd name="connsiteX56" fmla="*/ 134114 w 566610"/>
              <a:gd name="connsiteY56" fmla="*/ 268240 h 533622"/>
              <a:gd name="connsiteX57" fmla="*/ 134114 w 566610"/>
              <a:gd name="connsiteY57" fmla="*/ 173720 h 533622"/>
              <a:gd name="connsiteX58" fmla="*/ 117154 w 566610"/>
              <a:gd name="connsiteY58" fmla="*/ 156760 h 533622"/>
              <a:gd name="connsiteX59" fmla="*/ 281580 w 566610"/>
              <a:gd name="connsiteY59" fmla="*/ 0 h 533622"/>
              <a:gd name="connsiteX60" fmla="*/ 557439 w 566610"/>
              <a:gd name="connsiteY60" fmla="*/ 182561 h 533622"/>
              <a:gd name="connsiteX61" fmla="*/ 565176 w 566610"/>
              <a:gd name="connsiteY61" fmla="*/ 204689 h 533622"/>
              <a:gd name="connsiteX62" fmla="*/ 557408 w 566610"/>
              <a:gd name="connsiteY62" fmla="*/ 274839 h 533622"/>
              <a:gd name="connsiteX63" fmla="*/ 480255 w 566610"/>
              <a:gd name="connsiteY63" fmla="*/ 390631 h 533622"/>
              <a:gd name="connsiteX64" fmla="*/ 257731 w 566610"/>
              <a:gd name="connsiteY64" fmla="*/ 527186 h 533622"/>
              <a:gd name="connsiteX65" fmla="*/ 249978 w 566610"/>
              <a:gd name="connsiteY65" fmla="*/ 455749 h 533622"/>
              <a:gd name="connsiteX66" fmla="*/ 0 w 566610"/>
              <a:gd name="connsiteY66" fmla="*/ 228639 h 533622"/>
              <a:gd name="connsiteX67" fmla="*/ 281580 w 566610"/>
              <a:gd name="connsiteY67" fmla="*/ 0 h 533622"/>
              <a:gd name="connsiteX0" fmla="*/ 399787 w 567191"/>
              <a:gd name="connsiteY0" fmla="*/ 156760 h 533622"/>
              <a:gd name="connsiteX1" fmla="*/ 382827 w 567191"/>
              <a:gd name="connsiteY1" fmla="*/ 173720 h 533622"/>
              <a:gd name="connsiteX2" fmla="*/ 382827 w 567191"/>
              <a:gd name="connsiteY2" fmla="*/ 283208 h 533622"/>
              <a:gd name="connsiteX3" fmla="*/ 383028 w 567191"/>
              <a:gd name="connsiteY3" fmla="*/ 284205 h 533622"/>
              <a:gd name="connsiteX4" fmla="*/ 382827 w 567191"/>
              <a:gd name="connsiteY4" fmla="*/ 285201 h 533622"/>
              <a:gd name="connsiteX5" fmla="*/ 399787 w 567191"/>
              <a:gd name="connsiteY5" fmla="*/ 302161 h 533622"/>
              <a:gd name="connsiteX6" fmla="*/ 455000 w 567191"/>
              <a:gd name="connsiteY6" fmla="*/ 302161 h 533622"/>
              <a:gd name="connsiteX7" fmla="*/ 471960 w 567191"/>
              <a:gd name="connsiteY7" fmla="*/ 285201 h 533622"/>
              <a:gd name="connsiteX8" fmla="*/ 455000 w 567191"/>
              <a:gd name="connsiteY8" fmla="*/ 268241 h 533622"/>
              <a:gd name="connsiteX9" fmla="*/ 416747 w 567191"/>
              <a:gd name="connsiteY9" fmla="*/ 268241 h 533622"/>
              <a:gd name="connsiteX10" fmla="*/ 416747 w 567191"/>
              <a:gd name="connsiteY10" fmla="*/ 249183 h 533622"/>
              <a:gd name="connsiteX11" fmla="*/ 455000 w 567191"/>
              <a:gd name="connsiteY11" fmla="*/ 249183 h 533622"/>
              <a:gd name="connsiteX12" fmla="*/ 471960 w 567191"/>
              <a:gd name="connsiteY12" fmla="*/ 232223 h 533622"/>
              <a:gd name="connsiteX13" fmla="*/ 455000 w 567191"/>
              <a:gd name="connsiteY13" fmla="*/ 215263 h 533622"/>
              <a:gd name="connsiteX14" fmla="*/ 416747 w 567191"/>
              <a:gd name="connsiteY14" fmla="*/ 215263 h 533622"/>
              <a:gd name="connsiteX15" fmla="*/ 416747 w 567191"/>
              <a:gd name="connsiteY15" fmla="*/ 190680 h 533622"/>
              <a:gd name="connsiteX16" fmla="*/ 455000 w 567191"/>
              <a:gd name="connsiteY16" fmla="*/ 190680 h 533622"/>
              <a:gd name="connsiteX17" fmla="*/ 471960 w 567191"/>
              <a:gd name="connsiteY17" fmla="*/ 173720 h 533622"/>
              <a:gd name="connsiteX18" fmla="*/ 455000 w 567191"/>
              <a:gd name="connsiteY18" fmla="*/ 156760 h 533622"/>
              <a:gd name="connsiteX19" fmla="*/ 399788 w 567191"/>
              <a:gd name="connsiteY19" fmla="*/ 156760 h 533622"/>
              <a:gd name="connsiteX20" fmla="*/ 399787 w 567191"/>
              <a:gd name="connsiteY20" fmla="*/ 156760 h 533622"/>
              <a:gd name="connsiteX21" fmla="*/ 264989 w 567191"/>
              <a:gd name="connsiteY21" fmla="*/ 156760 h 533622"/>
              <a:gd name="connsiteX22" fmla="*/ 248029 w 567191"/>
              <a:gd name="connsiteY22" fmla="*/ 173720 h 533622"/>
              <a:gd name="connsiteX23" fmla="*/ 248029 w 567191"/>
              <a:gd name="connsiteY23" fmla="*/ 283208 h 533622"/>
              <a:gd name="connsiteX24" fmla="*/ 264989 w 567191"/>
              <a:gd name="connsiteY24" fmla="*/ 300169 h 533622"/>
              <a:gd name="connsiteX25" fmla="*/ 281949 w 567191"/>
              <a:gd name="connsiteY25" fmla="*/ 283208 h 533622"/>
              <a:gd name="connsiteX26" fmla="*/ 281949 w 567191"/>
              <a:gd name="connsiteY26" fmla="*/ 225254 h 533622"/>
              <a:gd name="connsiteX27" fmla="*/ 332951 w 567191"/>
              <a:gd name="connsiteY27" fmla="*/ 292667 h 533622"/>
              <a:gd name="connsiteX28" fmla="*/ 342333 w 567191"/>
              <a:gd name="connsiteY28" fmla="*/ 298613 h 533622"/>
              <a:gd name="connsiteX29" fmla="*/ 343447 w 567191"/>
              <a:gd name="connsiteY29" fmla="*/ 298994 h 533622"/>
              <a:gd name="connsiteX30" fmla="*/ 344532 w 567191"/>
              <a:gd name="connsiteY30" fmla="*/ 299213 h 533622"/>
              <a:gd name="connsiteX31" fmla="*/ 349266 w 567191"/>
              <a:gd name="connsiteY31" fmla="*/ 300169 h 533622"/>
              <a:gd name="connsiteX32" fmla="*/ 366227 w 567191"/>
              <a:gd name="connsiteY32" fmla="*/ 283208 h 533622"/>
              <a:gd name="connsiteX33" fmla="*/ 366227 w 567191"/>
              <a:gd name="connsiteY33" fmla="*/ 173720 h 533622"/>
              <a:gd name="connsiteX34" fmla="*/ 349266 w 567191"/>
              <a:gd name="connsiteY34" fmla="*/ 156760 h 533622"/>
              <a:gd name="connsiteX35" fmla="*/ 332306 w 567191"/>
              <a:gd name="connsiteY35" fmla="*/ 173720 h 533622"/>
              <a:gd name="connsiteX36" fmla="*/ 332306 w 567191"/>
              <a:gd name="connsiteY36" fmla="*/ 235594 h 533622"/>
              <a:gd name="connsiteX37" fmla="*/ 284027 w 567191"/>
              <a:gd name="connsiteY37" fmla="*/ 171779 h 533622"/>
              <a:gd name="connsiteX38" fmla="*/ 281021 w 567191"/>
              <a:gd name="connsiteY38" fmla="*/ 169122 h 533622"/>
              <a:gd name="connsiteX39" fmla="*/ 264989 w 567191"/>
              <a:gd name="connsiteY39" fmla="*/ 156760 h 533622"/>
              <a:gd name="connsiteX40" fmla="*/ 214632 w 567191"/>
              <a:gd name="connsiteY40" fmla="*/ 156760 h 533622"/>
              <a:gd name="connsiteX41" fmla="*/ 197672 w 567191"/>
              <a:gd name="connsiteY41" fmla="*/ 173720 h 533622"/>
              <a:gd name="connsiteX42" fmla="*/ 197672 w 567191"/>
              <a:gd name="connsiteY42" fmla="*/ 283208 h 533622"/>
              <a:gd name="connsiteX43" fmla="*/ 214632 w 567191"/>
              <a:gd name="connsiteY43" fmla="*/ 300169 h 533622"/>
              <a:gd name="connsiteX44" fmla="*/ 231592 w 567191"/>
              <a:gd name="connsiteY44" fmla="*/ 283208 h 533622"/>
              <a:gd name="connsiteX45" fmla="*/ 231592 w 567191"/>
              <a:gd name="connsiteY45" fmla="*/ 173720 h 533622"/>
              <a:gd name="connsiteX46" fmla="*/ 214632 w 567191"/>
              <a:gd name="connsiteY46" fmla="*/ 156760 h 533622"/>
              <a:gd name="connsiteX47" fmla="*/ 117154 w 567191"/>
              <a:gd name="connsiteY47" fmla="*/ 156760 h 533622"/>
              <a:gd name="connsiteX48" fmla="*/ 100194 w 567191"/>
              <a:gd name="connsiteY48" fmla="*/ 173720 h 533622"/>
              <a:gd name="connsiteX49" fmla="*/ 100194 w 567191"/>
              <a:gd name="connsiteY49" fmla="*/ 283208 h 533622"/>
              <a:gd name="connsiteX50" fmla="*/ 100395 w 567191"/>
              <a:gd name="connsiteY50" fmla="*/ 284205 h 533622"/>
              <a:gd name="connsiteX51" fmla="*/ 100194 w 567191"/>
              <a:gd name="connsiteY51" fmla="*/ 285200 h 533622"/>
              <a:gd name="connsiteX52" fmla="*/ 117154 w 567191"/>
              <a:gd name="connsiteY52" fmla="*/ 302161 h 533622"/>
              <a:gd name="connsiteX53" fmla="*/ 170864 w 567191"/>
              <a:gd name="connsiteY53" fmla="*/ 302161 h 533622"/>
              <a:gd name="connsiteX54" fmla="*/ 187825 w 567191"/>
              <a:gd name="connsiteY54" fmla="*/ 285200 h 533622"/>
              <a:gd name="connsiteX55" fmla="*/ 170864 w 567191"/>
              <a:gd name="connsiteY55" fmla="*/ 268240 h 533622"/>
              <a:gd name="connsiteX56" fmla="*/ 134114 w 567191"/>
              <a:gd name="connsiteY56" fmla="*/ 268240 h 533622"/>
              <a:gd name="connsiteX57" fmla="*/ 134114 w 567191"/>
              <a:gd name="connsiteY57" fmla="*/ 173720 h 533622"/>
              <a:gd name="connsiteX58" fmla="*/ 117154 w 567191"/>
              <a:gd name="connsiteY58" fmla="*/ 156760 h 533622"/>
              <a:gd name="connsiteX59" fmla="*/ 281580 w 567191"/>
              <a:gd name="connsiteY59" fmla="*/ 0 h 533622"/>
              <a:gd name="connsiteX60" fmla="*/ 557439 w 567191"/>
              <a:gd name="connsiteY60" fmla="*/ 182561 h 533622"/>
              <a:gd name="connsiteX61" fmla="*/ 566196 w 567191"/>
              <a:gd name="connsiteY61" fmla="*/ 207750 h 533622"/>
              <a:gd name="connsiteX62" fmla="*/ 557408 w 567191"/>
              <a:gd name="connsiteY62" fmla="*/ 274839 h 533622"/>
              <a:gd name="connsiteX63" fmla="*/ 480255 w 567191"/>
              <a:gd name="connsiteY63" fmla="*/ 390631 h 533622"/>
              <a:gd name="connsiteX64" fmla="*/ 257731 w 567191"/>
              <a:gd name="connsiteY64" fmla="*/ 527186 h 533622"/>
              <a:gd name="connsiteX65" fmla="*/ 249978 w 567191"/>
              <a:gd name="connsiteY65" fmla="*/ 455749 h 533622"/>
              <a:gd name="connsiteX66" fmla="*/ 0 w 567191"/>
              <a:gd name="connsiteY66" fmla="*/ 228639 h 533622"/>
              <a:gd name="connsiteX67" fmla="*/ 281580 w 567191"/>
              <a:gd name="connsiteY67" fmla="*/ 0 h 533622"/>
              <a:gd name="connsiteX0" fmla="*/ 399787 w 567191"/>
              <a:gd name="connsiteY0" fmla="*/ 156760 h 533622"/>
              <a:gd name="connsiteX1" fmla="*/ 382827 w 567191"/>
              <a:gd name="connsiteY1" fmla="*/ 173720 h 533622"/>
              <a:gd name="connsiteX2" fmla="*/ 382827 w 567191"/>
              <a:gd name="connsiteY2" fmla="*/ 283208 h 533622"/>
              <a:gd name="connsiteX3" fmla="*/ 383028 w 567191"/>
              <a:gd name="connsiteY3" fmla="*/ 284205 h 533622"/>
              <a:gd name="connsiteX4" fmla="*/ 382827 w 567191"/>
              <a:gd name="connsiteY4" fmla="*/ 285201 h 533622"/>
              <a:gd name="connsiteX5" fmla="*/ 399787 w 567191"/>
              <a:gd name="connsiteY5" fmla="*/ 302161 h 533622"/>
              <a:gd name="connsiteX6" fmla="*/ 455000 w 567191"/>
              <a:gd name="connsiteY6" fmla="*/ 302161 h 533622"/>
              <a:gd name="connsiteX7" fmla="*/ 471960 w 567191"/>
              <a:gd name="connsiteY7" fmla="*/ 285201 h 533622"/>
              <a:gd name="connsiteX8" fmla="*/ 455000 w 567191"/>
              <a:gd name="connsiteY8" fmla="*/ 268241 h 533622"/>
              <a:gd name="connsiteX9" fmla="*/ 416747 w 567191"/>
              <a:gd name="connsiteY9" fmla="*/ 268241 h 533622"/>
              <a:gd name="connsiteX10" fmla="*/ 416747 w 567191"/>
              <a:gd name="connsiteY10" fmla="*/ 249183 h 533622"/>
              <a:gd name="connsiteX11" fmla="*/ 455000 w 567191"/>
              <a:gd name="connsiteY11" fmla="*/ 249183 h 533622"/>
              <a:gd name="connsiteX12" fmla="*/ 471960 w 567191"/>
              <a:gd name="connsiteY12" fmla="*/ 232223 h 533622"/>
              <a:gd name="connsiteX13" fmla="*/ 455000 w 567191"/>
              <a:gd name="connsiteY13" fmla="*/ 215263 h 533622"/>
              <a:gd name="connsiteX14" fmla="*/ 416747 w 567191"/>
              <a:gd name="connsiteY14" fmla="*/ 215263 h 533622"/>
              <a:gd name="connsiteX15" fmla="*/ 416747 w 567191"/>
              <a:gd name="connsiteY15" fmla="*/ 190680 h 533622"/>
              <a:gd name="connsiteX16" fmla="*/ 455000 w 567191"/>
              <a:gd name="connsiteY16" fmla="*/ 190680 h 533622"/>
              <a:gd name="connsiteX17" fmla="*/ 471960 w 567191"/>
              <a:gd name="connsiteY17" fmla="*/ 173720 h 533622"/>
              <a:gd name="connsiteX18" fmla="*/ 455000 w 567191"/>
              <a:gd name="connsiteY18" fmla="*/ 156760 h 533622"/>
              <a:gd name="connsiteX19" fmla="*/ 399788 w 567191"/>
              <a:gd name="connsiteY19" fmla="*/ 156760 h 533622"/>
              <a:gd name="connsiteX20" fmla="*/ 399787 w 567191"/>
              <a:gd name="connsiteY20" fmla="*/ 156760 h 533622"/>
              <a:gd name="connsiteX21" fmla="*/ 264989 w 567191"/>
              <a:gd name="connsiteY21" fmla="*/ 156760 h 533622"/>
              <a:gd name="connsiteX22" fmla="*/ 248029 w 567191"/>
              <a:gd name="connsiteY22" fmla="*/ 173720 h 533622"/>
              <a:gd name="connsiteX23" fmla="*/ 248029 w 567191"/>
              <a:gd name="connsiteY23" fmla="*/ 283208 h 533622"/>
              <a:gd name="connsiteX24" fmla="*/ 264989 w 567191"/>
              <a:gd name="connsiteY24" fmla="*/ 300169 h 533622"/>
              <a:gd name="connsiteX25" fmla="*/ 281949 w 567191"/>
              <a:gd name="connsiteY25" fmla="*/ 283208 h 533622"/>
              <a:gd name="connsiteX26" fmla="*/ 281949 w 567191"/>
              <a:gd name="connsiteY26" fmla="*/ 225254 h 533622"/>
              <a:gd name="connsiteX27" fmla="*/ 332951 w 567191"/>
              <a:gd name="connsiteY27" fmla="*/ 292667 h 533622"/>
              <a:gd name="connsiteX28" fmla="*/ 342333 w 567191"/>
              <a:gd name="connsiteY28" fmla="*/ 298613 h 533622"/>
              <a:gd name="connsiteX29" fmla="*/ 343447 w 567191"/>
              <a:gd name="connsiteY29" fmla="*/ 298994 h 533622"/>
              <a:gd name="connsiteX30" fmla="*/ 344532 w 567191"/>
              <a:gd name="connsiteY30" fmla="*/ 299213 h 533622"/>
              <a:gd name="connsiteX31" fmla="*/ 349266 w 567191"/>
              <a:gd name="connsiteY31" fmla="*/ 300169 h 533622"/>
              <a:gd name="connsiteX32" fmla="*/ 366227 w 567191"/>
              <a:gd name="connsiteY32" fmla="*/ 283208 h 533622"/>
              <a:gd name="connsiteX33" fmla="*/ 366227 w 567191"/>
              <a:gd name="connsiteY33" fmla="*/ 173720 h 533622"/>
              <a:gd name="connsiteX34" fmla="*/ 349266 w 567191"/>
              <a:gd name="connsiteY34" fmla="*/ 156760 h 533622"/>
              <a:gd name="connsiteX35" fmla="*/ 332306 w 567191"/>
              <a:gd name="connsiteY35" fmla="*/ 173720 h 533622"/>
              <a:gd name="connsiteX36" fmla="*/ 332306 w 567191"/>
              <a:gd name="connsiteY36" fmla="*/ 235594 h 533622"/>
              <a:gd name="connsiteX37" fmla="*/ 284027 w 567191"/>
              <a:gd name="connsiteY37" fmla="*/ 171779 h 533622"/>
              <a:gd name="connsiteX38" fmla="*/ 281021 w 567191"/>
              <a:gd name="connsiteY38" fmla="*/ 169122 h 533622"/>
              <a:gd name="connsiteX39" fmla="*/ 264989 w 567191"/>
              <a:gd name="connsiteY39" fmla="*/ 156760 h 533622"/>
              <a:gd name="connsiteX40" fmla="*/ 214632 w 567191"/>
              <a:gd name="connsiteY40" fmla="*/ 156760 h 533622"/>
              <a:gd name="connsiteX41" fmla="*/ 197672 w 567191"/>
              <a:gd name="connsiteY41" fmla="*/ 173720 h 533622"/>
              <a:gd name="connsiteX42" fmla="*/ 197672 w 567191"/>
              <a:gd name="connsiteY42" fmla="*/ 283208 h 533622"/>
              <a:gd name="connsiteX43" fmla="*/ 214632 w 567191"/>
              <a:gd name="connsiteY43" fmla="*/ 300169 h 533622"/>
              <a:gd name="connsiteX44" fmla="*/ 231592 w 567191"/>
              <a:gd name="connsiteY44" fmla="*/ 283208 h 533622"/>
              <a:gd name="connsiteX45" fmla="*/ 231592 w 567191"/>
              <a:gd name="connsiteY45" fmla="*/ 173720 h 533622"/>
              <a:gd name="connsiteX46" fmla="*/ 214632 w 567191"/>
              <a:gd name="connsiteY46" fmla="*/ 156760 h 533622"/>
              <a:gd name="connsiteX47" fmla="*/ 117154 w 567191"/>
              <a:gd name="connsiteY47" fmla="*/ 156760 h 533622"/>
              <a:gd name="connsiteX48" fmla="*/ 100194 w 567191"/>
              <a:gd name="connsiteY48" fmla="*/ 173720 h 533622"/>
              <a:gd name="connsiteX49" fmla="*/ 100194 w 567191"/>
              <a:gd name="connsiteY49" fmla="*/ 283208 h 533622"/>
              <a:gd name="connsiteX50" fmla="*/ 100395 w 567191"/>
              <a:gd name="connsiteY50" fmla="*/ 284205 h 533622"/>
              <a:gd name="connsiteX51" fmla="*/ 100194 w 567191"/>
              <a:gd name="connsiteY51" fmla="*/ 285200 h 533622"/>
              <a:gd name="connsiteX52" fmla="*/ 117154 w 567191"/>
              <a:gd name="connsiteY52" fmla="*/ 302161 h 533622"/>
              <a:gd name="connsiteX53" fmla="*/ 170864 w 567191"/>
              <a:gd name="connsiteY53" fmla="*/ 302161 h 533622"/>
              <a:gd name="connsiteX54" fmla="*/ 187825 w 567191"/>
              <a:gd name="connsiteY54" fmla="*/ 285200 h 533622"/>
              <a:gd name="connsiteX55" fmla="*/ 170864 w 567191"/>
              <a:gd name="connsiteY55" fmla="*/ 268240 h 533622"/>
              <a:gd name="connsiteX56" fmla="*/ 134114 w 567191"/>
              <a:gd name="connsiteY56" fmla="*/ 268240 h 533622"/>
              <a:gd name="connsiteX57" fmla="*/ 134114 w 567191"/>
              <a:gd name="connsiteY57" fmla="*/ 173720 h 533622"/>
              <a:gd name="connsiteX58" fmla="*/ 117154 w 567191"/>
              <a:gd name="connsiteY58" fmla="*/ 156760 h 533622"/>
              <a:gd name="connsiteX59" fmla="*/ 281580 w 567191"/>
              <a:gd name="connsiteY59" fmla="*/ 0 h 533622"/>
              <a:gd name="connsiteX60" fmla="*/ 557439 w 567191"/>
              <a:gd name="connsiteY60" fmla="*/ 182561 h 533622"/>
              <a:gd name="connsiteX61" fmla="*/ 566196 w 567191"/>
              <a:gd name="connsiteY61" fmla="*/ 207750 h 533622"/>
              <a:gd name="connsiteX62" fmla="*/ 557408 w 567191"/>
              <a:gd name="connsiteY62" fmla="*/ 274839 h 533622"/>
              <a:gd name="connsiteX63" fmla="*/ 480255 w 567191"/>
              <a:gd name="connsiteY63" fmla="*/ 390631 h 533622"/>
              <a:gd name="connsiteX64" fmla="*/ 257731 w 567191"/>
              <a:gd name="connsiteY64" fmla="*/ 527186 h 533622"/>
              <a:gd name="connsiteX65" fmla="*/ 249978 w 567191"/>
              <a:gd name="connsiteY65" fmla="*/ 455749 h 533622"/>
              <a:gd name="connsiteX66" fmla="*/ 0 w 567191"/>
              <a:gd name="connsiteY66" fmla="*/ 228639 h 533622"/>
              <a:gd name="connsiteX67" fmla="*/ 281580 w 567191"/>
              <a:gd name="connsiteY67" fmla="*/ 0 h 533622"/>
              <a:gd name="connsiteX0" fmla="*/ 399787 w 567191"/>
              <a:gd name="connsiteY0" fmla="*/ 156814 h 533676"/>
              <a:gd name="connsiteX1" fmla="*/ 382827 w 567191"/>
              <a:gd name="connsiteY1" fmla="*/ 173774 h 533676"/>
              <a:gd name="connsiteX2" fmla="*/ 382827 w 567191"/>
              <a:gd name="connsiteY2" fmla="*/ 283262 h 533676"/>
              <a:gd name="connsiteX3" fmla="*/ 383028 w 567191"/>
              <a:gd name="connsiteY3" fmla="*/ 284259 h 533676"/>
              <a:gd name="connsiteX4" fmla="*/ 382827 w 567191"/>
              <a:gd name="connsiteY4" fmla="*/ 285255 h 533676"/>
              <a:gd name="connsiteX5" fmla="*/ 399787 w 567191"/>
              <a:gd name="connsiteY5" fmla="*/ 302215 h 533676"/>
              <a:gd name="connsiteX6" fmla="*/ 455000 w 567191"/>
              <a:gd name="connsiteY6" fmla="*/ 302215 h 533676"/>
              <a:gd name="connsiteX7" fmla="*/ 471960 w 567191"/>
              <a:gd name="connsiteY7" fmla="*/ 285255 h 533676"/>
              <a:gd name="connsiteX8" fmla="*/ 455000 w 567191"/>
              <a:gd name="connsiteY8" fmla="*/ 268295 h 533676"/>
              <a:gd name="connsiteX9" fmla="*/ 416747 w 567191"/>
              <a:gd name="connsiteY9" fmla="*/ 268295 h 533676"/>
              <a:gd name="connsiteX10" fmla="*/ 416747 w 567191"/>
              <a:gd name="connsiteY10" fmla="*/ 249237 h 533676"/>
              <a:gd name="connsiteX11" fmla="*/ 455000 w 567191"/>
              <a:gd name="connsiteY11" fmla="*/ 249237 h 533676"/>
              <a:gd name="connsiteX12" fmla="*/ 471960 w 567191"/>
              <a:gd name="connsiteY12" fmla="*/ 232277 h 533676"/>
              <a:gd name="connsiteX13" fmla="*/ 455000 w 567191"/>
              <a:gd name="connsiteY13" fmla="*/ 215317 h 533676"/>
              <a:gd name="connsiteX14" fmla="*/ 416747 w 567191"/>
              <a:gd name="connsiteY14" fmla="*/ 215317 h 533676"/>
              <a:gd name="connsiteX15" fmla="*/ 416747 w 567191"/>
              <a:gd name="connsiteY15" fmla="*/ 190734 h 533676"/>
              <a:gd name="connsiteX16" fmla="*/ 455000 w 567191"/>
              <a:gd name="connsiteY16" fmla="*/ 190734 h 533676"/>
              <a:gd name="connsiteX17" fmla="*/ 471960 w 567191"/>
              <a:gd name="connsiteY17" fmla="*/ 173774 h 533676"/>
              <a:gd name="connsiteX18" fmla="*/ 455000 w 567191"/>
              <a:gd name="connsiteY18" fmla="*/ 156814 h 533676"/>
              <a:gd name="connsiteX19" fmla="*/ 399788 w 567191"/>
              <a:gd name="connsiteY19" fmla="*/ 156814 h 533676"/>
              <a:gd name="connsiteX20" fmla="*/ 399787 w 567191"/>
              <a:gd name="connsiteY20" fmla="*/ 156814 h 533676"/>
              <a:gd name="connsiteX21" fmla="*/ 264989 w 567191"/>
              <a:gd name="connsiteY21" fmla="*/ 156814 h 533676"/>
              <a:gd name="connsiteX22" fmla="*/ 248029 w 567191"/>
              <a:gd name="connsiteY22" fmla="*/ 173774 h 533676"/>
              <a:gd name="connsiteX23" fmla="*/ 248029 w 567191"/>
              <a:gd name="connsiteY23" fmla="*/ 283262 h 533676"/>
              <a:gd name="connsiteX24" fmla="*/ 264989 w 567191"/>
              <a:gd name="connsiteY24" fmla="*/ 300223 h 533676"/>
              <a:gd name="connsiteX25" fmla="*/ 281949 w 567191"/>
              <a:gd name="connsiteY25" fmla="*/ 283262 h 533676"/>
              <a:gd name="connsiteX26" fmla="*/ 281949 w 567191"/>
              <a:gd name="connsiteY26" fmla="*/ 225308 h 533676"/>
              <a:gd name="connsiteX27" fmla="*/ 332951 w 567191"/>
              <a:gd name="connsiteY27" fmla="*/ 292721 h 533676"/>
              <a:gd name="connsiteX28" fmla="*/ 342333 w 567191"/>
              <a:gd name="connsiteY28" fmla="*/ 298667 h 533676"/>
              <a:gd name="connsiteX29" fmla="*/ 343447 w 567191"/>
              <a:gd name="connsiteY29" fmla="*/ 299048 h 533676"/>
              <a:gd name="connsiteX30" fmla="*/ 344532 w 567191"/>
              <a:gd name="connsiteY30" fmla="*/ 299267 h 533676"/>
              <a:gd name="connsiteX31" fmla="*/ 349266 w 567191"/>
              <a:gd name="connsiteY31" fmla="*/ 300223 h 533676"/>
              <a:gd name="connsiteX32" fmla="*/ 366227 w 567191"/>
              <a:gd name="connsiteY32" fmla="*/ 283262 h 533676"/>
              <a:gd name="connsiteX33" fmla="*/ 366227 w 567191"/>
              <a:gd name="connsiteY33" fmla="*/ 173774 h 533676"/>
              <a:gd name="connsiteX34" fmla="*/ 349266 w 567191"/>
              <a:gd name="connsiteY34" fmla="*/ 156814 h 533676"/>
              <a:gd name="connsiteX35" fmla="*/ 332306 w 567191"/>
              <a:gd name="connsiteY35" fmla="*/ 173774 h 533676"/>
              <a:gd name="connsiteX36" fmla="*/ 332306 w 567191"/>
              <a:gd name="connsiteY36" fmla="*/ 235648 h 533676"/>
              <a:gd name="connsiteX37" fmla="*/ 284027 w 567191"/>
              <a:gd name="connsiteY37" fmla="*/ 171833 h 533676"/>
              <a:gd name="connsiteX38" fmla="*/ 281021 w 567191"/>
              <a:gd name="connsiteY38" fmla="*/ 169176 h 533676"/>
              <a:gd name="connsiteX39" fmla="*/ 264989 w 567191"/>
              <a:gd name="connsiteY39" fmla="*/ 156814 h 533676"/>
              <a:gd name="connsiteX40" fmla="*/ 214632 w 567191"/>
              <a:gd name="connsiteY40" fmla="*/ 156814 h 533676"/>
              <a:gd name="connsiteX41" fmla="*/ 197672 w 567191"/>
              <a:gd name="connsiteY41" fmla="*/ 173774 h 533676"/>
              <a:gd name="connsiteX42" fmla="*/ 197672 w 567191"/>
              <a:gd name="connsiteY42" fmla="*/ 283262 h 533676"/>
              <a:gd name="connsiteX43" fmla="*/ 214632 w 567191"/>
              <a:gd name="connsiteY43" fmla="*/ 300223 h 533676"/>
              <a:gd name="connsiteX44" fmla="*/ 231592 w 567191"/>
              <a:gd name="connsiteY44" fmla="*/ 283262 h 533676"/>
              <a:gd name="connsiteX45" fmla="*/ 231592 w 567191"/>
              <a:gd name="connsiteY45" fmla="*/ 173774 h 533676"/>
              <a:gd name="connsiteX46" fmla="*/ 214632 w 567191"/>
              <a:gd name="connsiteY46" fmla="*/ 156814 h 533676"/>
              <a:gd name="connsiteX47" fmla="*/ 117154 w 567191"/>
              <a:gd name="connsiteY47" fmla="*/ 156814 h 533676"/>
              <a:gd name="connsiteX48" fmla="*/ 100194 w 567191"/>
              <a:gd name="connsiteY48" fmla="*/ 173774 h 533676"/>
              <a:gd name="connsiteX49" fmla="*/ 100194 w 567191"/>
              <a:gd name="connsiteY49" fmla="*/ 283262 h 533676"/>
              <a:gd name="connsiteX50" fmla="*/ 100395 w 567191"/>
              <a:gd name="connsiteY50" fmla="*/ 284259 h 533676"/>
              <a:gd name="connsiteX51" fmla="*/ 100194 w 567191"/>
              <a:gd name="connsiteY51" fmla="*/ 285254 h 533676"/>
              <a:gd name="connsiteX52" fmla="*/ 117154 w 567191"/>
              <a:gd name="connsiteY52" fmla="*/ 302215 h 533676"/>
              <a:gd name="connsiteX53" fmla="*/ 170864 w 567191"/>
              <a:gd name="connsiteY53" fmla="*/ 302215 h 533676"/>
              <a:gd name="connsiteX54" fmla="*/ 187825 w 567191"/>
              <a:gd name="connsiteY54" fmla="*/ 285254 h 533676"/>
              <a:gd name="connsiteX55" fmla="*/ 170864 w 567191"/>
              <a:gd name="connsiteY55" fmla="*/ 268294 h 533676"/>
              <a:gd name="connsiteX56" fmla="*/ 134114 w 567191"/>
              <a:gd name="connsiteY56" fmla="*/ 268294 h 533676"/>
              <a:gd name="connsiteX57" fmla="*/ 134114 w 567191"/>
              <a:gd name="connsiteY57" fmla="*/ 173774 h 533676"/>
              <a:gd name="connsiteX58" fmla="*/ 117154 w 567191"/>
              <a:gd name="connsiteY58" fmla="*/ 156814 h 533676"/>
              <a:gd name="connsiteX59" fmla="*/ 281580 w 567191"/>
              <a:gd name="connsiteY59" fmla="*/ 54 h 533676"/>
              <a:gd name="connsiteX60" fmla="*/ 566196 w 567191"/>
              <a:gd name="connsiteY60" fmla="*/ 207804 h 533676"/>
              <a:gd name="connsiteX61" fmla="*/ 557408 w 567191"/>
              <a:gd name="connsiteY61" fmla="*/ 274893 h 533676"/>
              <a:gd name="connsiteX62" fmla="*/ 480255 w 567191"/>
              <a:gd name="connsiteY62" fmla="*/ 390685 h 533676"/>
              <a:gd name="connsiteX63" fmla="*/ 257731 w 567191"/>
              <a:gd name="connsiteY63" fmla="*/ 527240 h 533676"/>
              <a:gd name="connsiteX64" fmla="*/ 249978 w 567191"/>
              <a:gd name="connsiteY64" fmla="*/ 455803 h 533676"/>
              <a:gd name="connsiteX65" fmla="*/ 0 w 567191"/>
              <a:gd name="connsiteY65" fmla="*/ 228693 h 533676"/>
              <a:gd name="connsiteX66" fmla="*/ 281580 w 567191"/>
              <a:gd name="connsiteY66" fmla="*/ 54 h 533676"/>
              <a:gd name="connsiteX0" fmla="*/ 399787 w 574969"/>
              <a:gd name="connsiteY0" fmla="*/ 156814 h 533676"/>
              <a:gd name="connsiteX1" fmla="*/ 382827 w 574969"/>
              <a:gd name="connsiteY1" fmla="*/ 173774 h 533676"/>
              <a:gd name="connsiteX2" fmla="*/ 382827 w 574969"/>
              <a:gd name="connsiteY2" fmla="*/ 283262 h 533676"/>
              <a:gd name="connsiteX3" fmla="*/ 383028 w 574969"/>
              <a:gd name="connsiteY3" fmla="*/ 284259 h 533676"/>
              <a:gd name="connsiteX4" fmla="*/ 382827 w 574969"/>
              <a:gd name="connsiteY4" fmla="*/ 285255 h 533676"/>
              <a:gd name="connsiteX5" fmla="*/ 399787 w 574969"/>
              <a:gd name="connsiteY5" fmla="*/ 302215 h 533676"/>
              <a:gd name="connsiteX6" fmla="*/ 455000 w 574969"/>
              <a:gd name="connsiteY6" fmla="*/ 302215 h 533676"/>
              <a:gd name="connsiteX7" fmla="*/ 471960 w 574969"/>
              <a:gd name="connsiteY7" fmla="*/ 285255 h 533676"/>
              <a:gd name="connsiteX8" fmla="*/ 455000 w 574969"/>
              <a:gd name="connsiteY8" fmla="*/ 268295 h 533676"/>
              <a:gd name="connsiteX9" fmla="*/ 416747 w 574969"/>
              <a:gd name="connsiteY9" fmla="*/ 268295 h 533676"/>
              <a:gd name="connsiteX10" fmla="*/ 416747 w 574969"/>
              <a:gd name="connsiteY10" fmla="*/ 249237 h 533676"/>
              <a:gd name="connsiteX11" fmla="*/ 455000 w 574969"/>
              <a:gd name="connsiteY11" fmla="*/ 249237 h 533676"/>
              <a:gd name="connsiteX12" fmla="*/ 471960 w 574969"/>
              <a:gd name="connsiteY12" fmla="*/ 232277 h 533676"/>
              <a:gd name="connsiteX13" fmla="*/ 455000 w 574969"/>
              <a:gd name="connsiteY13" fmla="*/ 215317 h 533676"/>
              <a:gd name="connsiteX14" fmla="*/ 416747 w 574969"/>
              <a:gd name="connsiteY14" fmla="*/ 215317 h 533676"/>
              <a:gd name="connsiteX15" fmla="*/ 416747 w 574969"/>
              <a:gd name="connsiteY15" fmla="*/ 190734 h 533676"/>
              <a:gd name="connsiteX16" fmla="*/ 455000 w 574969"/>
              <a:gd name="connsiteY16" fmla="*/ 190734 h 533676"/>
              <a:gd name="connsiteX17" fmla="*/ 471960 w 574969"/>
              <a:gd name="connsiteY17" fmla="*/ 173774 h 533676"/>
              <a:gd name="connsiteX18" fmla="*/ 455000 w 574969"/>
              <a:gd name="connsiteY18" fmla="*/ 156814 h 533676"/>
              <a:gd name="connsiteX19" fmla="*/ 399788 w 574969"/>
              <a:gd name="connsiteY19" fmla="*/ 156814 h 533676"/>
              <a:gd name="connsiteX20" fmla="*/ 399787 w 574969"/>
              <a:gd name="connsiteY20" fmla="*/ 156814 h 533676"/>
              <a:gd name="connsiteX21" fmla="*/ 264989 w 574969"/>
              <a:gd name="connsiteY21" fmla="*/ 156814 h 533676"/>
              <a:gd name="connsiteX22" fmla="*/ 248029 w 574969"/>
              <a:gd name="connsiteY22" fmla="*/ 173774 h 533676"/>
              <a:gd name="connsiteX23" fmla="*/ 248029 w 574969"/>
              <a:gd name="connsiteY23" fmla="*/ 283262 h 533676"/>
              <a:gd name="connsiteX24" fmla="*/ 264989 w 574969"/>
              <a:gd name="connsiteY24" fmla="*/ 300223 h 533676"/>
              <a:gd name="connsiteX25" fmla="*/ 281949 w 574969"/>
              <a:gd name="connsiteY25" fmla="*/ 283262 h 533676"/>
              <a:gd name="connsiteX26" fmla="*/ 281949 w 574969"/>
              <a:gd name="connsiteY26" fmla="*/ 225308 h 533676"/>
              <a:gd name="connsiteX27" fmla="*/ 332951 w 574969"/>
              <a:gd name="connsiteY27" fmla="*/ 292721 h 533676"/>
              <a:gd name="connsiteX28" fmla="*/ 342333 w 574969"/>
              <a:gd name="connsiteY28" fmla="*/ 298667 h 533676"/>
              <a:gd name="connsiteX29" fmla="*/ 343447 w 574969"/>
              <a:gd name="connsiteY29" fmla="*/ 299048 h 533676"/>
              <a:gd name="connsiteX30" fmla="*/ 344532 w 574969"/>
              <a:gd name="connsiteY30" fmla="*/ 299267 h 533676"/>
              <a:gd name="connsiteX31" fmla="*/ 349266 w 574969"/>
              <a:gd name="connsiteY31" fmla="*/ 300223 h 533676"/>
              <a:gd name="connsiteX32" fmla="*/ 366227 w 574969"/>
              <a:gd name="connsiteY32" fmla="*/ 283262 h 533676"/>
              <a:gd name="connsiteX33" fmla="*/ 366227 w 574969"/>
              <a:gd name="connsiteY33" fmla="*/ 173774 h 533676"/>
              <a:gd name="connsiteX34" fmla="*/ 349266 w 574969"/>
              <a:gd name="connsiteY34" fmla="*/ 156814 h 533676"/>
              <a:gd name="connsiteX35" fmla="*/ 332306 w 574969"/>
              <a:gd name="connsiteY35" fmla="*/ 173774 h 533676"/>
              <a:gd name="connsiteX36" fmla="*/ 332306 w 574969"/>
              <a:gd name="connsiteY36" fmla="*/ 235648 h 533676"/>
              <a:gd name="connsiteX37" fmla="*/ 284027 w 574969"/>
              <a:gd name="connsiteY37" fmla="*/ 171833 h 533676"/>
              <a:gd name="connsiteX38" fmla="*/ 281021 w 574969"/>
              <a:gd name="connsiteY38" fmla="*/ 169176 h 533676"/>
              <a:gd name="connsiteX39" fmla="*/ 264989 w 574969"/>
              <a:gd name="connsiteY39" fmla="*/ 156814 h 533676"/>
              <a:gd name="connsiteX40" fmla="*/ 214632 w 574969"/>
              <a:gd name="connsiteY40" fmla="*/ 156814 h 533676"/>
              <a:gd name="connsiteX41" fmla="*/ 197672 w 574969"/>
              <a:gd name="connsiteY41" fmla="*/ 173774 h 533676"/>
              <a:gd name="connsiteX42" fmla="*/ 197672 w 574969"/>
              <a:gd name="connsiteY42" fmla="*/ 283262 h 533676"/>
              <a:gd name="connsiteX43" fmla="*/ 214632 w 574969"/>
              <a:gd name="connsiteY43" fmla="*/ 300223 h 533676"/>
              <a:gd name="connsiteX44" fmla="*/ 231592 w 574969"/>
              <a:gd name="connsiteY44" fmla="*/ 283262 h 533676"/>
              <a:gd name="connsiteX45" fmla="*/ 231592 w 574969"/>
              <a:gd name="connsiteY45" fmla="*/ 173774 h 533676"/>
              <a:gd name="connsiteX46" fmla="*/ 214632 w 574969"/>
              <a:gd name="connsiteY46" fmla="*/ 156814 h 533676"/>
              <a:gd name="connsiteX47" fmla="*/ 117154 w 574969"/>
              <a:gd name="connsiteY47" fmla="*/ 156814 h 533676"/>
              <a:gd name="connsiteX48" fmla="*/ 100194 w 574969"/>
              <a:gd name="connsiteY48" fmla="*/ 173774 h 533676"/>
              <a:gd name="connsiteX49" fmla="*/ 100194 w 574969"/>
              <a:gd name="connsiteY49" fmla="*/ 283262 h 533676"/>
              <a:gd name="connsiteX50" fmla="*/ 100395 w 574969"/>
              <a:gd name="connsiteY50" fmla="*/ 284259 h 533676"/>
              <a:gd name="connsiteX51" fmla="*/ 100194 w 574969"/>
              <a:gd name="connsiteY51" fmla="*/ 285254 h 533676"/>
              <a:gd name="connsiteX52" fmla="*/ 117154 w 574969"/>
              <a:gd name="connsiteY52" fmla="*/ 302215 h 533676"/>
              <a:gd name="connsiteX53" fmla="*/ 170864 w 574969"/>
              <a:gd name="connsiteY53" fmla="*/ 302215 h 533676"/>
              <a:gd name="connsiteX54" fmla="*/ 187825 w 574969"/>
              <a:gd name="connsiteY54" fmla="*/ 285254 h 533676"/>
              <a:gd name="connsiteX55" fmla="*/ 170864 w 574969"/>
              <a:gd name="connsiteY55" fmla="*/ 268294 h 533676"/>
              <a:gd name="connsiteX56" fmla="*/ 134114 w 574969"/>
              <a:gd name="connsiteY56" fmla="*/ 268294 h 533676"/>
              <a:gd name="connsiteX57" fmla="*/ 134114 w 574969"/>
              <a:gd name="connsiteY57" fmla="*/ 173774 h 533676"/>
              <a:gd name="connsiteX58" fmla="*/ 117154 w 574969"/>
              <a:gd name="connsiteY58" fmla="*/ 156814 h 533676"/>
              <a:gd name="connsiteX59" fmla="*/ 281580 w 574969"/>
              <a:gd name="connsiteY59" fmla="*/ 54 h 533676"/>
              <a:gd name="connsiteX60" fmla="*/ 566196 w 574969"/>
              <a:gd name="connsiteY60" fmla="*/ 207804 h 533676"/>
              <a:gd name="connsiteX61" fmla="*/ 480255 w 574969"/>
              <a:gd name="connsiteY61" fmla="*/ 390685 h 533676"/>
              <a:gd name="connsiteX62" fmla="*/ 257731 w 574969"/>
              <a:gd name="connsiteY62" fmla="*/ 527240 h 533676"/>
              <a:gd name="connsiteX63" fmla="*/ 249978 w 574969"/>
              <a:gd name="connsiteY63" fmla="*/ 455803 h 533676"/>
              <a:gd name="connsiteX64" fmla="*/ 0 w 574969"/>
              <a:gd name="connsiteY64" fmla="*/ 228693 h 533676"/>
              <a:gd name="connsiteX65" fmla="*/ 281580 w 574969"/>
              <a:gd name="connsiteY65" fmla="*/ 54 h 533676"/>
              <a:gd name="connsiteX0" fmla="*/ 399787 w 574969"/>
              <a:gd name="connsiteY0" fmla="*/ 156841 h 533703"/>
              <a:gd name="connsiteX1" fmla="*/ 382827 w 574969"/>
              <a:gd name="connsiteY1" fmla="*/ 173801 h 533703"/>
              <a:gd name="connsiteX2" fmla="*/ 382827 w 574969"/>
              <a:gd name="connsiteY2" fmla="*/ 283289 h 533703"/>
              <a:gd name="connsiteX3" fmla="*/ 383028 w 574969"/>
              <a:gd name="connsiteY3" fmla="*/ 284286 h 533703"/>
              <a:gd name="connsiteX4" fmla="*/ 382827 w 574969"/>
              <a:gd name="connsiteY4" fmla="*/ 285282 h 533703"/>
              <a:gd name="connsiteX5" fmla="*/ 399787 w 574969"/>
              <a:gd name="connsiteY5" fmla="*/ 302242 h 533703"/>
              <a:gd name="connsiteX6" fmla="*/ 455000 w 574969"/>
              <a:gd name="connsiteY6" fmla="*/ 302242 h 533703"/>
              <a:gd name="connsiteX7" fmla="*/ 471960 w 574969"/>
              <a:gd name="connsiteY7" fmla="*/ 285282 h 533703"/>
              <a:gd name="connsiteX8" fmla="*/ 455000 w 574969"/>
              <a:gd name="connsiteY8" fmla="*/ 268322 h 533703"/>
              <a:gd name="connsiteX9" fmla="*/ 416747 w 574969"/>
              <a:gd name="connsiteY9" fmla="*/ 268322 h 533703"/>
              <a:gd name="connsiteX10" fmla="*/ 416747 w 574969"/>
              <a:gd name="connsiteY10" fmla="*/ 249264 h 533703"/>
              <a:gd name="connsiteX11" fmla="*/ 455000 w 574969"/>
              <a:gd name="connsiteY11" fmla="*/ 249264 h 533703"/>
              <a:gd name="connsiteX12" fmla="*/ 471960 w 574969"/>
              <a:gd name="connsiteY12" fmla="*/ 232304 h 533703"/>
              <a:gd name="connsiteX13" fmla="*/ 455000 w 574969"/>
              <a:gd name="connsiteY13" fmla="*/ 215344 h 533703"/>
              <a:gd name="connsiteX14" fmla="*/ 416747 w 574969"/>
              <a:gd name="connsiteY14" fmla="*/ 215344 h 533703"/>
              <a:gd name="connsiteX15" fmla="*/ 416747 w 574969"/>
              <a:gd name="connsiteY15" fmla="*/ 190761 h 533703"/>
              <a:gd name="connsiteX16" fmla="*/ 455000 w 574969"/>
              <a:gd name="connsiteY16" fmla="*/ 190761 h 533703"/>
              <a:gd name="connsiteX17" fmla="*/ 471960 w 574969"/>
              <a:gd name="connsiteY17" fmla="*/ 173801 h 533703"/>
              <a:gd name="connsiteX18" fmla="*/ 455000 w 574969"/>
              <a:gd name="connsiteY18" fmla="*/ 156841 h 533703"/>
              <a:gd name="connsiteX19" fmla="*/ 399788 w 574969"/>
              <a:gd name="connsiteY19" fmla="*/ 156841 h 533703"/>
              <a:gd name="connsiteX20" fmla="*/ 399787 w 574969"/>
              <a:gd name="connsiteY20" fmla="*/ 156841 h 533703"/>
              <a:gd name="connsiteX21" fmla="*/ 264989 w 574969"/>
              <a:gd name="connsiteY21" fmla="*/ 156841 h 533703"/>
              <a:gd name="connsiteX22" fmla="*/ 248029 w 574969"/>
              <a:gd name="connsiteY22" fmla="*/ 173801 h 533703"/>
              <a:gd name="connsiteX23" fmla="*/ 248029 w 574969"/>
              <a:gd name="connsiteY23" fmla="*/ 283289 h 533703"/>
              <a:gd name="connsiteX24" fmla="*/ 264989 w 574969"/>
              <a:gd name="connsiteY24" fmla="*/ 300250 h 533703"/>
              <a:gd name="connsiteX25" fmla="*/ 281949 w 574969"/>
              <a:gd name="connsiteY25" fmla="*/ 283289 h 533703"/>
              <a:gd name="connsiteX26" fmla="*/ 281949 w 574969"/>
              <a:gd name="connsiteY26" fmla="*/ 225335 h 533703"/>
              <a:gd name="connsiteX27" fmla="*/ 332951 w 574969"/>
              <a:gd name="connsiteY27" fmla="*/ 292748 h 533703"/>
              <a:gd name="connsiteX28" fmla="*/ 342333 w 574969"/>
              <a:gd name="connsiteY28" fmla="*/ 298694 h 533703"/>
              <a:gd name="connsiteX29" fmla="*/ 343447 w 574969"/>
              <a:gd name="connsiteY29" fmla="*/ 299075 h 533703"/>
              <a:gd name="connsiteX30" fmla="*/ 344532 w 574969"/>
              <a:gd name="connsiteY30" fmla="*/ 299294 h 533703"/>
              <a:gd name="connsiteX31" fmla="*/ 349266 w 574969"/>
              <a:gd name="connsiteY31" fmla="*/ 300250 h 533703"/>
              <a:gd name="connsiteX32" fmla="*/ 366227 w 574969"/>
              <a:gd name="connsiteY32" fmla="*/ 283289 h 533703"/>
              <a:gd name="connsiteX33" fmla="*/ 366227 w 574969"/>
              <a:gd name="connsiteY33" fmla="*/ 173801 h 533703"/>
              <a:gd name="connsiteX34" fmla="*/ 349266 w 574969"/>
              <a:gd name="connsiteY34" fmla="*/ 156841 h 533703"/>
              <a:gd name="connsiteX35" fmla="*/ 332306 w 574969"/>
              <a:gd name="connsiteY35" fmla="*/ 173801 h 533703"/>
              <a:gd name="connsiteX36" fmla="*/ 332306 w 574969"/>
              <a:gd name="connsiteY36" fmla="*/ 235675 h 533703"/>
              <a:gd name="connsiteX37" fmla="*/ 284027 w 574969"/>
              <a:gd name="connsiteY37" fmla="*/ 171860 h 533703"/>
              <a:gd name="connsiteX38" fmla="*/ 281021 w 574969"/>
              <a:gd name="connsiteY38" fmla="*/ 169203 h 533703"/>
              <a:gd name="connsiteX39" fmla="*/ 264989 w 574969"/>
              <a:gd name="connsiteY39" fmla="*/ 156841 h 533703"/>
              <a:gd name="connsiteX40" fmla="*/ 214632 w 574969"/>
              <a:gd name="connsiteY40" fmla="*/ 156841 h 533703"/>
              <a:gd name="connsiteX41" fmla="*/ 197672 w 574969"/>
              <a:gd name="connsiteY41" fmla="*/ 173801 h 533703"/>
              <a:gd name="connsiteX42" fmla="*/ 197672 w 574969"/>
              <a:gd name="connsiteY42" fmla="*/ 283289 h 533703"/>
              <a:gd name="connsiteX43" fmla="*/ 214632 w 574969"/>
              <a:gd name="connsiteY43" fmla="*/ 300250 h 533703"/>
              <a:gd name="connsiteX44" fmla="*/ 231592 w 574969"/>
              <a:gd name="connsiteY44" fmla="*/ 283289 h 533703"/>
              <a:gd name="connsiteX45" fmla="*/ 231592 w 574969"/>
              <a:gd name="connsiteY45" fmla="*/ 173801 h 533703"/>
              <a:gd name="connsiteX46" fmla="*/ 214632 w 574969"/>
              <a:gd name="connsiteY46" fmla="*/ 156841 h 533703"/>
              <a:gd name="connsiteX47" fmla="*/ 117154 w 574969"/>
              <a:gd name="connsiteY47" fmla="*/ 156841 h 533703"/>
              <a:gd name="connsiteX48" fmla="*/ 100194 w 574969"/>
              <a:gd name="connsiteY48" fmla="*/ 173801 h 533703"/>
              <a:gd name="connsiteX49" fmla="*/ 100194 w 574969"/>
              <a:gd name="connsiteY49" fmla="*/ 283289 h 533703"/>
              <a:gd name="connsiteX50" fmla="*/ 100395 w 574969"/>
              <a:gd name="connsiteY50" fmla="*/ 284286 h 533703"/>
              <a:gd name="connsiteX51" fmla="*/ 100194 w 574969"/>
              <a:gd name="connsiteY51" fmla="*/ 285281 h 533703"/>
              <a:gd name="connsiteX52" fmla="*/ 117154 w 574969"/>
              <a:gd name="connsiteY52" fmla="*/ 302242 h 533703"/>
              <a:gd name="connsiteX53" fmla="*/ 170864 w 574969"/>
              <a:gd name="connsiteY53" fmla="*/ 302242 h 533703"/>
              <a:gd name="connsiteX54" fmla="*/ 187825 w 574969"/>
              <a:gd name="connsiteY54" fmla="*/ 285281 h 533703"/>
              <a:gd name="connsiteX55" fmla="*/ 170864 w 574969"/>
              <a:gd name="connsiteY55" fmla="*/ 268321 h 533703"/>
              <a:gd name="connsiteX56" fmla="*/ 134114 w 574969"/>
              <a:gd name="connsiteY56" fmla="*/ 268321 h 533703"/>
              <a:gd name="connsiteX57" fmla="*/ 134114 w 574969"/>
              <a:gd name="connsiteY57" fmla="*/ 173801 h 533703"/>
              <a:gd name="connsiteX58" fmla="*/ 117154 w 574969"/>
              <a:gd name="connsiteY58" fmla="*/ 156841 h 533703"/>
              <a:gd name="connsiteX59" fmla="*/ 281580 w 574969"/>
              <a:gd name="connsiteY59" fmla="*/ 81 h 533703"/>
              <a:gd name="connsiteX60" fmla="*/ 566196 w 574969"/>
              <a:gd name="connsiteY60" fmla="*/ 207831 h 533703"/>
              <a:gd name="connsiteX61" fmla="*/ 480255 w 574969"/>
              <a:gd name="connsiteY61" fmla="*/ 390712 h 533703"/>
              <a:gd name="connsiteX62" fmla="*/ 257731 w 574969"/>
              <a:gd name="connsiteY62" fmla="*/ 527267 h 533703"/>
              <a:gd name="connsiteX63" fmla="*/ 249978 w 574969"/>
              <a:gd name="connsiteY63" fmla="*/ 455830 h 533703"/>
              <a:gd name="connsiteX64" fmla="*/ 0 w 574969"/>
              <a:gd name="connsiteY64" fmla="*/ 228720 h 533703"/>
              <a:gd name="connsiteX65" fmla="*/ 281580 w 574969"/>
              <a:gd name="connsiteY65" fmla="*/ 81 h 533703"/>
              <a:gd name="connsiteX0" fmla="*/ 399787 w 566315"/>
              <a:gd name="connsiteY0" fmla="*/ 156841 h 533703"/>
              <a:gd name="connsiteX1" fmla="*/ 382827 w 566315"/>
              <a:gd name="connsiteY1" fmla="*/ 173801 h 533703"/>
              <a:gd name="connsiteX2" fmla="*/ 382827 w 566315"/>
              <a:gd name="connsiteY2" fmla="*/ 283289 h 533703"/>
              <a:gd name="connsiteX3" fmla="*/ 383028 w 566315"/>
              <a:gd name="connsiteY3" fmla="*/ 284286 h 533703"/>
              <a:gd name="connsiteX4" fmla="*/ 382827 w 566315"/>
              <a:gd name="connsiteY4" fmla="*/ 285282 h 533703"/>
              <a:gd name="connsiteX5" fmla="*/ 399787 w 566315"/>
              <a:gd name="connsiteY5" fmla="*/ 302242 h 533703"/>
              <a:gd name="connsiteX6" fmla="*/ 455000 w 566315"/>
              <a:gd name="connsiteY6" fmla="*/ 302242 h 533703"/>
              <a:gd name="connsiteX7" fmla="*/ 471960 w 566315"/>
              <a:gd name="connsiteY7" fmla="*/ 285282 h 533703"/>
              <a:gd name="connsiteX8" fmla="*/ 455000 w 566315"/>
              <a:gd name="connsiteY8" fmla="*/ 268322 h 533703"/>
              <a:gd name="connsiteX9" fmla="*/ 416747 w 566315"/>
              <a:gd name="connsiteY9" fmla="*/ 268322 h 533703"/>
              <a:gd name="connsiteX10" fmla="*/ 416747 w 566315"/>
              <a:gd name="connsiteY10" fmla="*/ 249264 h 533703"/>
              <a:gd name="connsiteX11" fmla="*/ 455000 w 566315"/>
              <a:gd name="connsiteY11" fmla="*/ 249264 h 533703"/>
              <a:gd name="connsiteX12" fmla="*/ 471960 w 566315"/>
              <a:gd name="connsiteY12" fmla="*/ 232304 h 533703"/>
              <a:gd name="connsiteX13" fmla="*/ 455000 w 566315"/>
              <a:gd name="connsiteY13" fmla="*/ 215344 h 533703"/>
              <a:gd name="connsiteX14" fmla="*/ 416747 w 566315"/>
              <a:gd name="connsiteY14" fmla="*/ 215344 h 533703"/>
              <a:gd name="connsiteX15" fmla="*/ 416747 w 566315"/>
              <a:gd name="connsiteY15" fmla="*/ 190761 h 533703"/>
              <a:gd name="connsiteX16" fmla="*/ 455000 w 566315"/>
              <a:gd name="connsiteY16" fmla="*/ 190761 h 533703"/>
              <a:gd name="connsiteX17" fmla="*/ 471960 w 566315"/>
              <a:gd name="connsiteY17" fmla="*/ 173801 h 533703"/>
              <a:gd name="connsiteX18" fmla="*/ 455000 w 566315"/>
              <a:gd name="connsiteY18" fmla="*/ 156841 h 533703"/>
              <a:gd name="connsiteX19" fmla="*/ 399788 w 566315"/>
              <a:gd name="connsiteY19" fmla="*/ 156841 h 533703"/>
              <a:gd name="connsiteX20" fmla="*/ 399787 w 566315"/>
              <a:gd name="connsiteY20" fmla="*/ 156841 h 533703"/>
              <a:gd name="connsiteX21" fmla="*/ 264989 w 566315"/>
              <a:gd name="connsiteY21" fmla="*/ 156841 h 533703"/>
              <a:gd name="connsiteX22" fmla="*/ 248029 w 566315"/>
              <a:gd name="connsiteY22" fmla="*/ 173801 h 533703"/>
              <a:gd name="connsiteX23" fmla="*/ 248029 w 566315"/>
              <a:gd name="connsiteY23" fmla="*/ 283289 h 533703"/>
              <a:gd name="connsiteX24" fmla="*/ 264989 w 566315"/>
              <a:gd name="connsiteY24" fmla="*/ 300250 h 533703"/>
              <a:gd name="connsiteX25" fmla="*/ 281949 w 566315"/>
              <a:gd name="connsiteY25" fmla="*/ 283289 h 533703"/>
              <a:gd name="connsiteX26" fmla="*/ 281949 w 566315"/>
              <a:gd name="connsiteY26" fmla="*/ 225335 h 533703"/>
              <a:gd name="connsiteX27" fmla="*/ 332951 w 566315"/>
              <a:gd name="connsiteY27" fmla="*/ 292748 h 533703"/>
              <a:gd name="connsiteX28" fmla="*/ 342333 w 566315"/>
              <a:gd name="connsiteY28" fmla="*/ 298694 h 533703"/>
              <a:gd name="connsiteX29" fmla="*/ 343447 w 566315"/>
              <a:gd name="connsiteY29" fmla="*/ 299075 h 533703"/>
              <a:gd name="connsiteX30" fmla="*/ 344532 w 566315"/>
              <a:gd name="connsiteY30" fmla="*/ 299294 h 533703"/>
              <a:gd name="connsiteX31" fmla="*/ 349266 w 566315"/>
              <a:gd name="connsiteY31" fmla="*/ 300250 h 533703"/>
              <a:gd name="connsiteX32" fmla="*/ 366227 w 566315"/>
              <a:gd name="connsiteY32" fmla="*/ 283289 h 533703"/>
              <a:gd name="connsiteX33" fmla="*/ 366227 w 566315"/>
              <a:gd name="connsiteY33" fmla="*/ 173801 h 533703"/>
              <a:gd name="connsiteX34" fmla="*/ 349266 w 566315"/>
              <a:gd name="connsiteY34" fmla="*/ 156841 h 533703"/>
              <a:gd name="connsiteX35" fmla="*/ 332306 w 566315"/>
              <a:gd name="connsiteY35" fmla="*/ 173801 h 533703"/>
              <a:gd name="connsiteX36" fmla="*/ 332306 w 566315"/>
              <a:gd name="connsiteY36" fmla="*/ 235675 h 533703"/>
              <a:gd name="connsiteX37" fmla="*/ 284027 w 566315"/>
              <a:gd name="connsiteY37" fmla="*/ 171860 h 533703"/>
              <a:gd name="connsiteX38" fmla="*/ 281021 w 566315"/>
              <a:gd name="connsiteY38" fmla="*/ 169203 h 533703"/>
              <a:gd name="connsiteX39" fmla="*/ 264989 w 566315"/>
              <a:gd name="connsiteY39" fmla="*/ 156841 h 533703"/>
              <a:gd name="connsiteX40" fmla="*/ 214632 w 566315"/>
              <a:gd name="connsiteY40" fmla="*/ 156841 h 533703"/>
              <a:gd name="connsiteX41" fmla="*/ 197672 w 566315"/>
              <a:gd name="connsiteY41" fmla="*/ 173801 h 533703"/>
              <a:gd name="connsiteX42" fmla="*/ 197672 w 566315"/>
              <a:gd name="connsiteY42" fmla="*/ 283289 h 533703"/>
              <a:gd name="connsiteX43" fmla="*/ 214632 w 566315"/>
              <a:gd name="connsiteY43" fmla="*/ 300250 h 533703"/>
              <a:gd name="connsiteX44" fmla="*/ 231592 w 566315"/>
              <a:gd name="connsiteY44" fmla="*/ 283289 h 533703"/>
              <a:gd name="connsiteX45" fmla="*/ 231592 w 566315"/>
              <a:gd name="connsiteY45" fmla="*/ 173801 h 533703"/>
              <a:gd name="connsiteX46" fmla="*/ 214632 w 566315"/>
              <a:gd name="connsiteY46" fmla="*/ 156841 h 533703"/>
              <a:gd name="connsiteX47" fmla="*/ 117154 w 566315"/>
              <a:gd name="connsiteY47" fmla="*/ 156841 h 533703"/>
              <a:gd name="connsiteX48" fmla="*/ 100194 w 566315"/>
              <a:gd name="connsiteY48" fmla="*/ 173801 h 533703"/>
              <a:gd name="connsiteX49" fmla="*/ 100194 w 566315"/>
              <a:gd name="connsiteY49" fmla="*/ 283289 h 533703"/>
              <a:gd name="connsiteX50" fmla="*/ 100395 w 566315"/>
              <a:gd name="connsiteY50" fmla="*/ 284286 h 533703"/>
              <a:gd name="connsiteX51" fmla="*/ 100194 w 566315"/>
              <a:gd name="connsiteY51" fmla="*/ 285281 h 533703"/>
              <a:gd name="connsiteX52" fmla="*/ 117154 w 566315"/>
              <a:gd name="connsiteY52" fmla="*/ 302242 h 533703"/>
              <a:gd name="connsiteX53" fmla="*/ 170864 w 566315"/>
              <a:gd name="connsiteY53" fmla="*/ 302242 h 533703"/>
              <a:gd name="connsiteX54" fmla="*/ 187825 w 566315"/>
              <a:gd name="connsiteY54" fmla="*/ 285281 h 533703"/>
              <a:gd name="connsiteX55" fmla="*/ 170864 w 566315"/>
              <a:gd name="connsiteY55" fmla="*/ 268321 h 533703"/>
              <a:gd name="connsiteX56" fmla="*/ 134114 w 566315"/>
              <a:gd name="connsiteY56" fmla="*/ 268321 h 533703"/>
              <a:gd name="connsiteX57" fmla="*/ 134114 w 566315"/>
              <a:gd name="connsiteY57" fmla="*/ 173801 h 533703"/>
              <a:gd name="connsiteX58" fmla="*/ 117154 w 566315"/>
              <a:gd name="connsiteY58" fmla="*/ 156841 h 533703"/>
              <a:gd name="connsiteX59" fmla="*/ 281580 w 566315"/>
              <a:gd name="connsiteY59" fmla="*/ 81 h 533703"/>
              <a:gd name="connsiteX60" fmla="*/ 566196 w 566315"/>
              <a:gd name="connsiteY60" fmla="*/ 207831 h 533703"/>
              <a:gd name="connsiteX61" fmla="*/ 480255 w 566315"/>
              <a:gd name="connsiteY61" fmla="*/ 390712 h 533703"/>
              <a:gd name="connsiteX62" fmla="*/ 257731 w 566315"/>
              <a:gd name="connsiteY62" fmla="*/ 527267 h 533703"/>
              <a:gd name="connsiteX63" fmla="*/ 249978 w 566315"/>
              <a:gd name="connsiteY63" fmla="*/ 455830 h 533703"/>
              <a:gd name="connsiteX64" fmla="*/ 0 w 566315"/>
              <a:gd name="connsiteY64" fmla="*/ 228720 h 533703"/>
              <a:gd name="connsiteX65" fmla="*/ 281580 w 566315"/>
              <a:gd name="connsiteY65" fmla="*/ 81 h 533703"/>
              <a:gd name="connsiteX0" fmla="*/ 399787 w 566315"/>
              <a:gd name="connsiteY0" fmla="*/ 156841 h 533703"/>
              <a:gd name="connsiteX1" fmla="*/ 382827 w 566315"/>
              <a:gd name="connsiteY1" fmla="*/ 173801 h 533703"/>
              <a:gd name="connsiteX2" fmla="*/ 382827 w 566315"/>
              <a:gd name="connsiteY2" fmla="*/ 283289 h 533703"/>
              <a:gd name="connsiteX3" fmla="*/ 383028 w 566315"/>
              <a:gd name="connsiteY3" fmla="*/ 284286 h 533703"/>
              <a:gd name="connsiteX4" fmla="*/ 382827 w 566315"/>
              <a:gd name="connsiteY4" fmla="*/ 285282 h 533703"/>
              <a:gd name="connsiteX5" fmla="*/ 399787 w 566315"/>
              <a:gd name="connsiteY5" fmla="*/ 302242 h 533703"/>
              <a:gd name="connsiteX6" fmla="*/ 455000 w 566315"/>
              <a:gd name="connsiteY6" fmla="*/ 302242 h 533703"/>
              <a:gd name="connsiteX7" fmla="*/ 471960 w 566315"/>
              <a:gd name="connsiteY7" fmla="*/ 285282 h 533703"/>
              <a:gd name="connsiteX8" fmla="*/ 455000 w 566315"/>
              <a:gd name="connsiteY8" fmla="*/ 268322 h 533703"/>
              <a:gd name="connsiteX9" fmla="*/ 416747 w 566315"/>
              <a:gd name="connsiteY9" fmla="*/ 268322 h 533703"/>
              <a:gd name="connsiteX10" fmla="*/ 416747 w 566315"/>
              <a:gd name="connsiteY10" fmla="*/ 249264 h 533703"/>
              <a:gd name="connsiteX11" fmla="*/ 455000 w 566315"/>
              <a:gd name="connsiteY11" fmla="*/ 249264 h 533703"/>
              <a:gd name="connsiteX12" fmla="*/ 471960 w 566315"/>
              <a:gd name="connsiteY12" fmla="*/ 232304 h 533703"/>
              <a:gd name="connsiteX13" fmla="*/ 455000 w 566315"/>
              <a:gd name="connsiteY13" fmla="*/ 215344 h 533703"/>
              <a:gd name="connsiteX14" fmla="*/ 416747 w 566315"/>
              <a:gd name="connsiteY14" fmla="*/ 215344 h 533703"/>
              <a:gd name="connsiteX15" fmla="*/ 416747 w 566315"/>
              <a:gd name="connsiteY15" fmla="*/ 190761 h 533703"/>
              <a:gd name="connsiteX16" fmla="*/ 455000 w 566315"/>
              <a:gd name="connsiteY16" fmla="*/ 190761 h 533703"/>
              <a:gd name="connsiteX17" fmla="*/ 471960 w 566315"/>
              <a:gd name="connsiteY17" fmla="*/ 173801 h 533703"/>
              <a:gd name="connsiteX18" fmla="*/ 455000 w 566315"/>
              <a:gd name="connsiteY18" fmla="*/ 156841 h 533703"/>
              <a:gd name="connsiteX19" fmla="*/ 399788 w 566315"/>
              <a:gd name="connsiteY19" fmla="*/ 156841 h 533703"/>
              <a:gd name="connsiteX20" fmla="*/ 399787 w 566315"/>
              <a:gd name="connsiteY20" fmla="*/ 156841 h 533703"/>
              <a:gd name="connsiteX21" fmla="*/ 264989 w 566315"/>
              <a:gd name="connsiteY21" fmla="*/ 156841 h 533703"/>
              <a:gd name="connsiteX22" fmla="*/ 248029 w 566315"/>
              <a:gd name="connsiteY22" fmla="*/ 173801 h 533703"/>
              <a:gd name="connsiteX23" fmla="*/ 248029 w 566315"/>
              <a:gd name="connsiteY23" fmla="*/ 283289 h 533703"/>
              <a:gd name="connsiteX24" fmla="*/ 264989 w 566315"/>
              <a:gd name="connsiteY24" fmla="*/ 300250 h 533703"/>
              <a:gd name="connsiteX25" fmla="*/ 281949 w 566315"/>
              <a:gd name="connsiteY25" fmla="*/ 283289 h 533703"/>
              <a:gd name="connsiteX26" fmla="*/ 281949 w 566315"/>
              <a:gd name="connsiteY26" fmla="*/ 225335 h 533703"/>
              <a:gd name="connsiteX27" fmla="*/ 332951 w 566315"/>
              <a:gd name="connsiteY27" fmla="*/ 292748 h 533703"/>
              <a:gd name="connsiteX28" fmla="*/ 342333 w 566315"/>
              <a:gd name="connsiteY28" fmla="*/ 298694 h 533703"/>
              <a:gd name="connsiteX29" fmla="*/ 343447 w 566315"/>
              <a:gd name="connsiteY29" fmla="*/ 299075 h 533703"/>
              <a:gd name="connsiteX30" fmla="*/ 344532 w 566315"/>
              <a:gd name="connsiteY30" fmla="*/ 299294 h 533703"/>
              <a:gd name="connsiteX31" fmla="*/ 349266 w 566315"/>
              <a:gd name="connsiteY31" fmla="*/ 300250 h 533703"/>
              <a:gd name="connsiteX32" fmla="*/ 366227 w 566315"/>
              <a:gd name="connsiteY32" fmla="*/ 283289 h 533703"/>
              <a:gd name="connsiteX33" fmla="*/ 366227 w 566315"/>
              <a:gd name="connsiteY33" fmla="*/ 173801 h 533703"/>
              <a:gd name="connsiteX34" fmla="*/ 349266 w 566315"/>
              <a:gd name="connsiteY34" fmla="*/ 156841 h 533703"/>
              <a:gd name="connsiteX35" fmla="*/ 332306 w 566315"/>
              <a:gd name="connsiteY35" fmla="*/ 173801 h 533703"/>
              <a:gd name="connsiteX36" fmla="*/ 332306 w 566315"/>
              <a:gd name="connsiteY36" fmla="*/ 235675 h 533703"/>
              <a:gd name="connsiteX37" fmla="*/ 284027 w 566315"/>
              <a:gd name="connsiteY37" fmla="*/ 171860 h 533703"/>
              <a:gd name="connsiteX38" fmla="*/ 281021 w 566315"/>
              <a:gd name="connsiteY38" fmla="*/ 169203 h 533703"/>
              <a:gd name="connsiteX39" fmla="*/ 264989 w 566315"/>
              <a:gd name="connsiteY39" fmla="*/ 156841 h 533703"/>
              <a:gd name="connsiteX40" fmla="*/ 214632 w 566315"/>
              <a:gd name="connsiteY40" fmla="*/ 156841 h 533703"/>
              <a:gd name="connsiteX41" fmla="*/ 197672 w 566315"/>
              <a:gd name="connsiteY41" fmla="*/ 173801 h 533703"/>
              <a:gd name="connsiteX42" fmla="*/ 197672 w 566315"/>
              <a:gd name="connsiteY42" fmla="*/ 283289 h 533703"/>
              <a:gd name="connsiteX43" fmla="*/ 214632 w 566315"/>
              <a:gd name="connsiteY43" fmla="*/ 300250 h 533703"/>
              <a:gd name="connsiteX44" fmla="*/ 231592 w 566315"/>
              <a:gd name="connsiteY44" fmla="*/ 283289 h 533703"/>
              <a:gd name="connsiteX45" fmla="*/ 231592 w 566315"/>
              <a:gd name="connsiteY45" fmla="*/ 173801 h 533703"/>
              <a:gd name="connsiteX46" fmla="*/ 214632 w 566315"/>
              <a:gd name="connsiteY46" fmla="*/ 156841 h 533703"/>
              <a:gd name="connsiteX47" fmla="*/ 117154 w 566315"/>
              <a:gd name="connsiteY47" fmla="*/ 156841 h 533703"/>
              <a:gd name="connsiteX48" fmla="*/ 100194 w 566315"/>
              <a:gd name="connsiteY48" fmla="*/ 173801 h 533703"/>
              <a:gd name="connsiteX49" fmla="*/ 100194 w 566315"/>
              <a:gd name="connsiteY49" fmla="*/ 283289 h 533703"/>
              <a:gd name="connsiteX50" fmla="*/ 100395 w 566315"/>
              <a:gd name="connsiteY50" fmla="*/ 284286 h 533703"/>
              <a:gd name="connsiteX51" fmla="*/ 100194 w 566315"/>
              <a:gd name="connsiteY51" fmla="*/ 285281 h 533703"/>
              <a:gd name="connsiteX52" fmla="*/ 117154 w 566315"/>
              <a:gd name="connsiteY52" fmla="*/ 302242 h 533703"/>
              <a:gd name="connsiteX53" fmla="*/ 170864 w 566315"/>
              <a:gd name="connsiteY53" fmla="*/ 302242 h 533703"/>
              <a:gd name="connsiteX54" fmla="*/ 187825 w 566315"/>
              <a:gd name="connsiteY54" fmla="*/ 285281 h 533703"/>
              <a:gd name="connsiteX55" fmla="*/ 170864 w 566315"/>
              <a:gd name="connsiteY55" fmla="*/ 268321 h 533703"/>
              <a:gd name="connsiteX56" fmla="*/ 134114 w 566315"/>
              <a:gd name="connsiteY56" fmla="*/ 268321 h 533703"/>
              <a:gd name="connsiteX57" fmla="*/ 134114 w 566315"/>
              <a:gd name="connsiteY57" fmla="*/ 173801 h 533703"/>
              <a:gd name="connsiteX58" fmla="*/ 117154 w 566315"/>
              <a:gd name="connsiteY58" fmla="*/ 156841 h 533703"/>
              <a:gd name="connsiteX59" fmla="*/ 281580 w 566315"/>
              <a:gd name="connsiteY59" fmla="*/ 81 h 533703"/>
              <a:gd name="connsiteX60" fmla="*/ 566196 w 566315"/>
              <a:gd name="connsiteY60" fmla="*/ 207831 h 533703"/>
              <a:gd name="connsiteX61" fmla="*/ 480255 w 566315"/>
              <a:gd name="connsiteY61" fmla="*/ 390712 h 533703"/>
              <a:gd name="connsiteX62" fmla="*/ 257731 w 566315"/>
              <a:gd name="connsiteY62" fmla="*/ 527267 h 533703"/>
              <a:gd name="connsiteX63" fmla="*/ 249978 w 566315"/>
              <a:gd name="connsiteY63" fmla="*/ 455830 h 533703"/>
              <a:gd name="connsiteX64" fmla="*/ 0 w 566315"/>
              <a:gd name="connsiteY64" fmla="*/ 228720 h 533703"/>
              <a:gd name="connsiteX65" fmla="*/ 281580 w 566315"/>
              <a:gd name="connsiteY65" fmla="*/ 81 h 533703"/>
              <a:gd name="connsiteX0" fmla="*/ 399787 w 566315"/>
              <a:gd name="connsiteY0" fmla="*/ 156760 h 533622"/>
              <a:gd name="connsiteX1" fmla="*/ 382827 w 566315"/>
              <a:gd name="connsiteY1" fmla="*/ 173720 h 533622"/>
              <a:gd name="connsiteX2" fmla="*/ 382827 w 566315"/>
              <a:gd name="connsiteY2" fmla="*/ 283208 h 533622"/>
              <a:gd name="connsiteX3" fmla="*/ 383028 w 566315"/>
              <a:gd name="connsiteY3" fmla="*/ 284205 h 533622"/>
              <a:gd name="connsiteX4" fmla="*/ 382827 w 566315"/>
              <a:gd name="connsiteY4" fmla="*/ 285201 h 533622"/>
              <a:gd name="connsiteX5" fmla="*/ 399787 w 566315"/>
              <a:gd name="connsiteY5" fmla="*/ 302161 h 533622"/>
              <a:gd name="connsiteX6" fmla="*/ 455000 w 566315"/>
              <a:gd name="connsiteY6" fmla="*/ 302161 h 533622"/>
              <a:gd name="connsiteX7" fmla="*/ 471960 w 566315"/>
              <a:gd name="connsiteY7" fmla="*/ 285201 h 533622"/>
              <a:gd name="connsiteX8" fmla="*/ 455000 w 566315"/>
              <a:gd name="connsiteY8" fmla="*/ 268241 h 533622"/>
              <a:gd name="connsiteX9" fmla="*/ 416747 w 566315"/>
              <a:gd name="connsiteY9" fmla="*/ 268241 h 533622"/>
              <a:gd name="connsiteX10" fmla="*/ 416747 w 566315"/>
              <a:gd name="connsiteY10" fmla="*/ 249183 h 533622"/>
              <a:gd name="connsiteX11" fmla="*/ 455000 w 566315"/>
              <a:gd name="connsiteY11" fmla="*/ 249183 h 533622"/>
              <a:gd name="connsiteX12" fmla="*/ 471960 w 566315"/>
              <a:gd name="connsiteY12" fmla="*/ 232223 h 533622"/>
              <a:gd name="connsiteX13" fmla="*/ 455000 w 566315"/>
              <a:gd name="connsiteY13" fmla="*/ 215263 h 533622"/>
              <a:gd name="connsiteX14" fmla="*/ 416747 w 566315"/>
              <a:gd name="connsiteY14" fmla="*/ 215263 h 533622"/>
              <a:gd name="connsiteX15" fmla="*/ 416747 w 566315"/>
              <a:gd name="connsiteY15" fmla="*/ 190680 h 533622"/>
              <a:gd name="connsiteX16" fmla="*/ 455000 w 566315"/>
              <a:gd name="connsiteY16" fmla="*/ 190680 h 533622"/>
              <a:gd name="connsiteX17" fmla="*/ 471960 w 566315"/>
              <a:gd name="connsiteY17" fmla="*/ 173720 h 533622"/>
              <a:gd name="connsiteX18" fmla="*/ 455000 w 566315"/>
              <a:gd name="connsiteY18" fmla="*/ 156760 h 533622"/>
              <a:gd name="connsiteX19" fmla="*/ 399788 w 566315"/>
              <a:gd name="connsiteY19" fmla="*/ 156760 h 533622"/>
              <a:gd name="connsiteX20" fmla="*/ 399787 w 566315"/>
              <a:gd name="connsiteY20" fmla="*/ 156760 h 533622"/>
              <a:gd name="connsiteX21" fmla="*/ 264989 w 566315"/>
              <a:gd name="connsiteY21" fmla="*/ 156760 h 533622"/>
              <a:gd name="connsiteX22" fmla="*/ 248029 w 566315"/>
              <a:gd name="connsiteY22" fmla="*/ 173720 h 533622"/>
              <a:gd name="connsiteX23" fmla="*/ 248029 w 566315"/>
              <a:gd name="connsiteY23" fmla="*/ 283208 h 533622"/>
              <a:gd name="connsiteX24" fmla="*/ 264989 w 566315"/>
              <a:gd name="connsiteY24" fmla="*/ 300169 h 533622"/>
              <a:gd name="connsiteX25" fmla="*/ 281949 w 566315"/>
              <a:gd name="connsiteY25" fmla="*/ 283208 h 533622"/>
              <a:gd name="connsiteX26" fmla="*/ 281949 w 566315"/>
              <a:gd name="connsiteY26" fmla="*/ 225254 h 533622"/>
              <a:gd name="connsiteX27" fmla="*/ 332951 w 566315"/>
              <a:gd name="connsiteY27" fmla="*/ 292667 h 533622"/>
              <a:gd name="connsiteX28" fmla="*/ 342333 w 566315"/>
              <a:gd name="connsiteY28" fmla="*/ 298613 h 533622"/>
              <a:gd name="connsiteX29" fmla="*/ 343447 w 566315"/>
              <a:gd name="connsiteY29" fmla="*/ 298994 h 533622"/>
              <a:gd name="connsiteX30" fmla="*/ 344532 w 566315"/>
              <a:gd name="connsiteY30" fmla="*/ 299213 h 533622"/>
              <a:gd name="connsiteX31" fmla="*/ 349266 w 566315"/>
              <a:gd name="connsiteY31" fmla="*/ 300169 h 533622"/>
              <a:gd name="connsiteX32" fmla="*/ 366227 w 566315"/>
              <a:gd name="connsiteY32" fmla="*/ 283208 h 533622"/>
              <a:gd name="connsiteX33" fmla="*/ 366227 w 566315"/>
              <a:gd name="connsiteY33" fmla="*/ 173720 h 533622"/>
              <a:gd name="connsiteX34" fmla="*/ 349266 w 566315"/>
              <a:gd name="connsiteY34" fmla="*/ 156760 h 533622"/>
              <a:gd name="connsiteX35" fmla="*/ 332306 w 566315"/>
              <a:gd name="connsiteY35" fmla="*/ 173720 h 533622"/>
              <a:gd name="connsiteX36" fmla="*/ 332306 w 566315"/>
              <a:gd name="connsiteY36" fmla="*/ 235594 h 533622"/>
              <a:gd name="connsiteX37" fmla="*/ 284027 w 566315"/>
              <a:gd name="connsiteY37" fmla="*/ 171779 h 533622"/>
              <a:gd name="connsiteX38" fmla="*/ 281021 w 566315"/>
              <a:gd name="connsiteY38" fmla="*/ 169122 h 533622"/>
              <a:gd name="connsiteX39" fmla="*/ 264989 w 566315"/>
              <a:gd name="connsiteY39" fmla="*/ 156760 h 533622"/>
              <a:gd name="connsiteX40" fmla="*/ 214632 w 566315"/>
              <a:gd name="connsiteY40" fmla="*/ 156760 h 533622"/>
              <a:gd name="connsiteX41" fmla="*/ 197672 w 566315"/>
              <a:gd name="connsiteY41" fmla="*/ 173720 h 533622"/>
              <a:gd name="connsiteX42" fmla="*/ 197672 w 566315"/>
              <a:gd name="connsiteY42" fmla="*/ 283208 h 533622"/>
              <a:gd name="connsiteX43" fmla="*/ 214632 w 566315"/>
              <a:gd name="connsiteY43" fmla="*/ 300169 h 533622"/>
              <a:gd name="connsiteX44" fmla="*/ 231592 w 566315"/>
              <a:gd name="connsiteY44" fmla="*/ 283208 h 533622"/>
              <a:gd name="connsiteX45" fmla="*/ 231592 w 566315"/>
              <a:gd name="connsiteY45" fmla="*/ 173720 h 533622"/>
              <a:gd name="connsiteX46" fmla="*/ 214632 w 566315"/>
              <a:gd name="connsiteY46" fmla="*/ 156760 h 533622"/>
              <a:gd name="connsiteX47" fmla="*/ 117154 w 566315"/>
              <a:gd name="connsiteY47" fmla="*/ 156760 h 533622"/>
              <a:gd name="connsiteX48" fmla="*/ 100194 w 566315"/>
              <a:gd name="connsiteY48" fmla="*/ 173720 h 533622"/>
              <a:gd name="connsiteX49" fmla="*/ 100194 w 566315"/>
              <a:gd name="connsiteY49" fmla="*/ 283208 h 533622"/>
              <a:gd name="connsiteX50" fmla="*/ 100395 w 566315"/>
              <a:gd name="connsiteY50" fmla="*/ 284205 h 533622"/>
              <a:gd name="connsiteX51" fmla="*/ 100194 w 566315"/>
              <a:gd name="connsiteY51" fmla="*/ 285200 h 533622"/>
              <a:gd name="connsiteX52" fmla="*/ 117154 w 566315"/>
              <a:gd name="connsiteY52" fmla="*/ 302161 h 533622"/>
              <a:gd name="connsiteX53" fmla="*/ 170864 w 566315"/>
              <a:gd name="connsiteY53" fmla="*/ 302161 h 533622"/>
              <a:gd name="connsiteX54" fmla="*/ 187825 w 566315"/>
              <a:gd name="connsiteY54" fmla="*/ 285200 h 533622"/>
              <a:gd name="connsiteX55" fmla="*/ 170864 w 566315"/>
              <a:gd name="connsiteY55" fmla="*/ 268240 h 533622"/>
              <a:gd name="connsiteX56" fmla="*/ 134114 w 566315"/>
              <a:gd name="connsiteY56" fmla="*/ 268240 h 533622"/>
              <a:gd name="connsiteX57" fmla="*/ 134114 w 566315"/>
              <a:gd name="connsiteY57" fmla="*/ 173720 h 533622"/>
              <a:gd name="connsiteX58" fmla="*/ 117154 w 566315"/>
              <a:gd name="connsiteY58" fmla="*/ 156760 h 533622"/>
              <a:gd name="connsiteX59" fmla="*/ 281580 w 566315"/>
              <a:gd name="connsiteY59" fmla="*/ 0 h 533622"/>
              <a:gd name="connsiteX60" fmla="*/ 566196 w 566315"/>
              <a:gd name="connsiteY60" fmla="*/ 207750 h 533622"/>
              <a:gd name="connsiteX61" fmla="*/ 480255 w 566315"/>
              <a:gd name="connsiteY61" fmla="*/ 390631 h 533622"/>
              <a:gd name="connsiteX62" fmla="*/ 257731 w 566315"/>
              <a:gd name="connsiteY62" fmla="*/ 527186 h 533622"/>
              <a:gd name="connsiteX63" fmla="*/ 249978 w 566315"/>
              <a:gd name="connsiteY63" fmla="*/ 455749 h 533622"/>
              <a:gd name="connsiteX64" fmla="*/ 0 w 566315"/>
              <a:gd name="connsiteY64" fmla="*/ 228639 h 533622"/>
              <a:gd name="connsiteX65" fmla="*/ 281580 w 566315"/>
              <a:gd name="connsiteY65" fmla="*/ 0 h 53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66315" h="533622">
                <a:moveTo>
                  <a:pt x="399787" y="156760"/>
                </a:moveTo>
                <a:cubicBezTo>
                  <a:pt x="390420" y="156760"/>
                  <a:pt x="382827" y="164353"/>
                  <a:pt x="382827" y="173720"/>
                </a:cubicBezTo>
                <a:lnTo>
                  <a:pt x="382827" y="283208"/>
                </a:lnTo>
                <a:cubicBezTo>
                  <a:pt x="382827" y="283546"/>
                  <a:pt x="382837" y="283882"/>
                  <a:pt x="383028" y="284205"/>
                </a:cubicBezTo>
                <a:lnTo>
                  <a:pt x="382827" y="285201"/>
                </a:lnTo>
                <a:cubicBezTo>
                  <a:pt x="382827" y="294568"/>
                  <a:pt x="390420" y="302161"/>
                  <a:pt x="399787" y="302161"/>
                </a:cubicBezTo>
                <a:lnTo>
                  <a:pt x="455000" y="302161"/>
                </a:lnTo>
                <a:cubicBezTo>
                  <a:pt x="464367" y="302161"/>
                  <a:pt x="471960" y="294568"/>
                  <a:pt x="471960" y="285201"/>
                </a:cubicBezTo>
                <a:cubicBezTo>
                  <a:pt x="471960" y="275834"/>
                  <a:pt x="464367" y="268241"/>
                  <a:pt x="455000" y="268241"/>
                </a:cubicBezTo>
                <a:lnTo>
                  <a:pt x="416747" y="268241"/>
                </a:lnTo>
                <a:lnTo>
                  <a:pt x="416747" y="249183"/>
                </a:lnTo>
                <a:lnTo>
                  <a:pt x="455000" y="249183"/>
                </a:lnTo>
                <a:cubicBezTo>
                  <a:pt x="464367" y="249183"/>
                  <a:pt x="471960" y="241590"/>
                  <a:pt x="471960" y="232223"/>
                </a:cubicBezTo>
                <a:cubicBezTo>
                  <a:pt x="471960" y="222856"/>
                  <a:pt x="464367" y="215263"/>
                  <a:pt x="455000" y="215263"/>
                </a:cubicBezTo>
                <a:lnTo>
                  <a:pt x="416747" y="215263"/>
                </a:lnTo>
                <a:lnTo>
                  <a:pt x="416747" y="190680"/>
                </a:lnTo>
                <a:lnTo>
                  <a:pt x="455000" y="190680"/>
                </a:lnTo>
                <a:cubicBezTo>
                  <a:pt x="464367" y="190680"/>
                  <a:pt x="471960" y="183087"/>
                  <a:pt x="471960" y="173720"/>
                </a:cubicBezTo>
                <a:cubicBezTo>
                  <a:pt x="471960" y="164353"/>
                  <a:pt x="464367" y="156760"/>
                  <a:pt x="455000" y="156760"/>
                </a:cubicBezTo>
                <a:lnTo>
                  <a:pt x="399788" y="156760"/>
                </a:lnTo>
                <a:lnTo>
                  <a:pt x="399787" y="156760"/>
                </a:lnTo>
                <a:close/>
                <a:moveTo>
                  <a:pt x="264989" y="156760"/>
                </a:moveTo>
                <a:cubicBezTo>
                  <a:pt x="255622" y="156760"/>
                  <a:pt x="248029" y="164353"/>
                  <a:pt x="248029" y="173720"/>
                </a:cubicBezTo>
                <a:lnTo>
                  <a:pt x="248029" y="283208"/>
                </a:lnTo>
                <a:cubicBezTo>
                  <a:pt x="248029" y="292575"/>
                  <a:pt x="255622" y="300169"/>
                  <a:pt x="264989" y="300169"/>
                </a:cubicBezTo>
                <a:cubicBezTo>
                  <a:pt x="274356" y="300169"/>
                  <a:pt x="281949" y="292575"/>
                  <a:pt x="281949" y="283208"/>
                </a:cubicBezTo>
                <a:lnTo>
                  <a:pt x="281949" y="225254"/>
                </a:lnTo>
                <a:lnTo>
                  <a:pt x="332951" y="292667"/>
                </a:lnTo>
                <a:cubicBezTo>
                  <a:pt x="335361" y="295853"/>
                  <a:pt x="338678" y="297948"/>
                  <a:pt x="342333" y="298613"/>
                </a:cubicBezTo>
                <a:cubicBezTo>
                  <a:pt x="342662" y="298840"/>
                  <a:pt x="343027" y="298989"/>
                  <a:pt x="343447" y="298994"/>
                </a:cubicBezTo>
                <a:cubicBezTo>
                  <a:pt x="343789" y="299184"/>
                  <a:pt x="344156" y="299239"/>
                  <a:pt x="344532" y="299213"/>
                </a:cubicBezTo>
                <a:lnTo>
                  <a:pt x="349266" y="300169"/>
                </a:lnTo>
                <a:cubicBezTo>
                  <a:pt x="358633" y="300169"/>
                  <a:pt x="366227" y="292575"/>
                  <a:pt x="366227" y="283208"/>
                </a:cubicBezTo>
                <a:lnTo>
                  <a:pt x="366227" y="173720"/>
                </a:lnTo>
                <a:cubicBezTo>
                  <a:pt x="366227" y="164353"/>
                  <a:pt x="358633" y="156760"/>
                  <a:pt x="349266" y="156760"/>
                </a:cubicBezTo>
                <a:cubicBezTo>
                  <a:pt x="339900" y="156760"/>
                  <a:pt x="332306" y="164353"/>
                  <a:pt x="332306" y="173720"/>
                </a:cubicBezTo>
                <a:lnTo>
                  <a:pt x="332306" y="235594"/>
                </a:lnTo>
                <a:lnTo>
                  <a:pt x="284027" y="171779"/>
                </a:lnTo>
                <a:cubicBezTo>
                  <a:pt x="283194" y="170678"/>
                  <a:pt x="282252" y="169706"/>
                  <a:pt x="281021" y="169122"/>
                </a:cubicBezTo>
                <a:cubicBezTo>
                  <a:pt x="279266" y="161951"/>
                  <a:pt x="272734" y="156760"/>
                  <a:pt x="264989" y="156760"/>
                </a:cubicBezTo>
                <a:close/>
                <a:moveTo>
                  <a:pt x="214632" y="156760"/>
                </a:moveTo>
                <a:cubicBezTo>
                  <a:pt x="205265" y="156760"/>
                  <a:pt x="197672" y="164353"/>
                  <a:pt x="197672" y="173720"/>
                </a:cubicBezTo>
                <a:lnTo>
                  <a:pt x="197672" y="283208"/>
                </a:lnTo>
                <a:cubicBezTo>
                  <a:pt x="197672" y="292575"/>
                  <a:pt x="205265" y="300169"/>
                  <a:pt x="214632" y="300169"/>
                </a:cubicBezTo>
                <a:cubicBezTo>
                  <a:pt x="223999" y="300169"/>
                  <a:pt x="231592" y="292575"/>
                  <a:pt x="231592" y="283208"/>
                </a:cubicBezTo>
                <a:lnTo>
                  <a:pt x="231592" y="173720"/>
                </a:lnTo>
                <a:cubicBezTo>
                  <a:pt x="231592" y="164353"/>
                  <a:pt x="223999" y="156760"/>
                  <a:pt x="214632" y="156760"/>
                </a:cubicBezTo>
                <a:close/>
                <a:moveTo>
                  <a:pt x="117154" y="156760"/>
                </a:moveTo>
                <a:cubicBezTo>
                  <a:pt x="107787" y="156760"/>
                  <a:pt x="100194" y="164353"/>
                  <a:pt x="100194" y="173720"/>
                </a:cubicBezTo>
                <a:lnTo>
                  <a:pt x="100194" y="283208"/>
                </a:lnTo>
                <a:cubicBezTo>
                  <a:pt x="100194" y="283546"/>
                  <a:pt x="100204" y="283882"/>
                  <a:pt x="100395" y="284205"/>
                </a:cubicBezTo>
                <a:lnTo>
                  <a:pt x="100194" y="285200"/>
                </a:lnTo>
                <a:cubicBezTo>
                  <a:pt x="100194" y="294567"/>
                  <a:pt x="107787" y="302161"/>
                  <a:pt x="117154" y="302161"/>
                </a:cubicBezTo>
                <a:lnTo>
                  <a:pt x="170864" y="302161"/>
                </a:lnTo>
                <a:cubicBezTo>
                  <a:pt x="180231" y="302161"/>
                  <a:pt x="187825" y="294567"/>
                  <a:pt x="187825" y="285200"/>
                </a:cubicBezTo>
                <a:cubicBezTo>
                  <a:pt x="187825" y="275834"/>
                  <a:pt x="180231" y="268240"/>
                  <a:pt x="170864" y="268240"/>
                </a:cubicBezTo>
                <a:lnTo>
                  <a:pt x="134114" y="268240"/>
                </a:lnTo>
                <a:lnTo>
                  <a:pt x="134114" y="173720"/>
                </a:lnTo>
                <a:cubicBezTo>
                  <a:pt x="134114" y="164353"/>
                  <a:pt x="126521" y="156760"/>
                  <a:pt x="117154" y="156760"/>
                </a:cubicBezTo>
                <a:close/>
                <a:moveTo>
                  <a:pt x="281580" y="0"/>
                </a:moveTo>
                <a:cubicBezTo>
                  <a:pt x="436152" y="601"/>
                  <a:pt x="561043" y="105819"/>
                  <a:pt x="566196" y="207750"/>
                </a:cubicBezTo>
                <a:cubicBezTo>
                  <a:pt x="568695" y="310611"/>
                  <a:pt x="531666" y="337392"/>
                  <a:pt x="480255" y="390631"/>
                </a:cubicBezTo>
                <a:cubicBezTo>
                  <a:pt x="412554" y="454576"/>
                  <a:pt x="256704" y="560853"/>
                  <a:pt x="257731" y="527186"/>
                </a:cubicBezTo>
                <a:cubicBezTo>
                  <a:pt x="258231" y="506785"/>
                  <a:pt x="277512" y="463818"/>
                  <a:pt x="249978" y="455749"/>
                </a:cubicBezTo>
                <a:cubicBezTo>
                  <a:pt x="109337" y="443096"/>
                  <a:pt x="0" y="346236"/>
                  <a:pt x="0" y="228639"/>
                </a:cubicBezTo>
                <a:cubicBezTo>
                  <a:pt x="0" y="102366"/>
                  <a:pt x="126068" y="0"/>
                  <a:pt x="2815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6" name="Rounded Rectangle 5">
            <a:extLst>
              <a:ext uri="{FF2B5EF4-FFF2-40B4-BE49-F238E27FC236}">
                <a16:creationId xmlns:a16="http://schemas.microsoft.com/office/drawing/2014/main" xmlns="" id="{DC87DC00-92AD-49D7-8EAA-F2775DE6D90C}"/>
              </a:ext>
            </a:extLst>
          </p:cNvPr>
          <p:cNvSpPr>
            <a:spLocks noChangeAspect="1"/>
          </p:cNvSpPr>
          <p:nvPr/>
        </p:nvSpPr>
        <p:spPr>
          <a:xfrm>
            <a:off x="8942403" y="5140886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7" name="Rounded Rectangle 3">
            <a:extLst>
              <a:ext uri="{FF2B5EF4-FFF2-40B4-BE49-F238E27FC236}">
                <a16:creationId xmlns:a16="http://schemas.microsoft.com/office/drawing/2014/main" xmlns="" id="{499F2C02-A73D-4F69-AF80-FE64BFF560F5}"/>
              </a:ext>
            </a:extLst>
          </p:cNvPr>
          <p:cNvSpPr/>
          <p:nvPr/>
        </p:nvSpPr>
        <p:spPr>
          <a:xfrm>
            <a:off x="6457379" y="2003294"/>
            <a:ext cx="314203" cy="302811"/>
          </a:xfrm>
          <a:custGeom>
            <a:avLst/>
            <a:gdLst/>
            <a:ahLst/>
            <a:cxnLst/>
            <a:rect l="l" t="t" r="r" b="b"/>
            <a:pathLst>
              <a:path w="3960000" h="3816424">
                <a:moveTo>
                  <a:pt x="1632916" y="1505594"/>
                </a:moveTo>
                <a:lnTo>
                  <a:pt x="2327086" y="1908213"/>
                </a:lnTo>
                <a:lnTo>
                  <a:pt x="1632916" y="2310831"/>
                </a:lnTo>
                <a:close/>
                <a:moveTo>
                  <a:pt x="1098809" y="972108"/>
                </a:moveTo>
                <a:cubicBezTo>
                  <a:pt x="829868" y="972108"/>
                  <a:pt x="611848" y="1190128"/>
                  <a:pt x="611848" y="1459069"/>
                </a:cubicBezTo>
                <a:lnTo>
                  <a:pt x="611848" y="2357355"/>
                </a:lnTo>
                <a:cubicBezTo>
                  <a:pt x="611848" y="2626296"/>
                  <a:pt x="829868" y="2844316"/>
                  <a:pt x="1098809" y="2844316"/>
                </a:cubicBezTo>
                <a:lnTo>
                  <a:pt x="2861191" y="2844316"/>
                </a:lnTo>
                <a:cubicBezTo>
                  <a:pt x="3130132" y="2844316"/>
                  <a:pt x="3348152" y="2626296"/>
                  <a:pt x="3348152" y="2357355"/>
                </a:cubicBezTo>
                <a:lnTo>
                  <a:pt x="3348152" y="1459069"/>
                </a:lnTo>
                <a:cubicBezTo>
                  <a:pt x="3348152" y="1190128"/>
                  <a:pt x="3130132" y="972108"/>
                  <a:pt x="2861191" y="972108"/>
                </a:cubicBezTo>
                <a:close/>
                <a:moveTo>
                  <a:pt x="747408" y="0"/>
                </a:moveTo>
                <a:lnTo>
                  <a:pt x="3212592" y="0"/>
                </a:lnTo>
                <a:cubicBezTo>
                  <a:pt x="3625374" y="0"/>
                  <a:pt x="3960000" y="334626"/>
                  <a:pt x="3960000" y="747408"/>
                </a:cubicBezTo>
                <a:lnTo>
                  <a:pt x="3960000" y="3069016"/>
                </a:lnTo>
                <a:cubicBezTo>
                  <a:pt x="3960000" y="3481798"/>
                  <a:pt x="3625374" y="3816424"/>
                  <a:pt x="3212592" y="3816424"/>
                </a:cubicBezTo>
                <a:lnTo>
                  <a:pt x="747408" y="3816424"/>
                </a:lnTo>
                <a:cubicBezTo>
                  <a:pt x="334626" y="3816424"/>
                  <a:pt x="0" y="3481798"/>
                  <a:pt x="0" y="3069016"/>
                </a:cubicBezTo>
                <a:lnTo>
                  <a:pt x="0" y="747408"/>
                </a:lnTo>
                <a:cubicBezTo>
                  <a:pt x="0" y="334626"/>
                  <a:pt x="334626" y="0"/>
                  <a:pt x="7474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8" name="Rectangle 1">
            <a:extLst>
              <a:ext uri="{FF2B5EF4-FFF2-40B4-BE49-F238E27FC236}">
                <a16:creationId xmlns:a16="http://schemas.microsoft.com/office/drawing/2014/main" xmlns="" id="{D3FF5E47-5E30-4995-8150-AA20DDDC0CA5}"/>
              </a:ext>
            </a:extLst>
          </p:cNvPr>
          <p:cNvSpPr>
            <a:spLocks noChangeAspect="1"/>
          </p:cNvSpPr>
          <p:nvPr/>
        </p:nvSpPr>
        <p:spPr>
          <a:xfrm>
            <a:off x="9388304" y="633918"/>
            <a:ext cx="314168" cy="245622"/>
          </a:xfrm>
          <a:custGeom>
            <a:avLst/>
            <a:gdLst/>
            <a:ahLst/>
            <a:cxnLst/>
            <a:rect l="l" t="t" r="r" b="b"/>
            <a:pathLst>
              <a:path w="3960440" h="3096344">
                <a:moveTo>
                  <a:pt x="2420728" y="924699"/>
                </a:moveTo>
                <a:lnTo>
                  <a:pt x="3404007" y="2376264"/>
                </a:lnTo>
                <a:lnTo>
                  <a:pt x="2464506" y="2376264"/>
                </a:lnTo>
                <a:lnTo>
                  <a:pt x="1437447" y="2376264"/>
                </a:lnTo>
                <a:lnTo>
                  <a:pt x="690242" y="2376264"/>
                </a:lnTo>
                <a:lnTo>
                  <a:pt x="1577375" y="1374065"/>
                </a:lnTo>
                <a:lnTo>
                  <a:pt x="1882688" y="1718980"/>
                </a:lnTo>
                <a:close/>
                <a:moveTo>
                  <a:pt x="1093974" y="613224"/>
                </a:moveTo>
                <a:cubicBezTo>
                  <a:pt x="1292819" y="613224"/>
                  <a:pt x="1454014" y="774419"/>
                  <a:pt x="1454014" y="973264"/>
                </a:cubicBezTo>
                <a:cubicBezTo>
                  <a:pt x="1454014" y="1172109"/>
                  <a:pt x="1292819" y="1333304"/>
                  <a:pt x="1093974" y="1333304"/>
                </a:cubicBezTo>
                <a:cubicBezTo>
                  <a:pt x="895129" y="1333304"/>
                  <a:pt x="733934" y="1172109"/>
                  <a:pt x="733934" y="973264"/>
                </a:cubicBezTo>
                <a:cubicBezTo>
                  <a:pt x="733934" y="774419"/>
                  <a:pt x="895129" y="613224"/>
                  <a:pt x="1093974" y="613224"/>
                </a:cubicBezTo>
                <a:close/>
                <a:moveTo>
                  <a:pt x="396044" y="396044"/>
                </a:moveTo>
                <a:lnTo>
                  <a:pt x="396044" y="2700300"/>
                </a:lnTo>
                <a:lnTo>
                  <a:pt x="3564396" y="2700300"/>
                </a:lnTo>
                <a:lnTo>
                  <a:pt x="3564396" y="396044"/>
                </a:lnTo>
                <a:close/>
                <a:moveTo>
                  <a:pt x="0" y="0"/>
                </a:moveTo>
                <a:lnTo>
                  <a:pt x="3960440" y="0"/>
                </a:lnTo>
                <a:lnTo>
                  <a:pt x="3960440" y="3096344"/>
                </a:lnTo>
                <a:lnTo>
                  <a:pt x="0" y="3096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9" name="Rounded Rectangle 7">
            <a:extLst>
              <a:ext uri="{FF2B5EF4-FFF2-40B4-BE49-F238E27FC236}">
                <a16:creationId xmlns:a16="http://schemas.microsoft.com/office/drawing/2014/main" xmlns="" id="{0FC19649-34A5-46DD-BAEA-5C0EEF64B5A1}"/>
              </a:ext>
            </a:extLst>
          </p:cNvPr>
          <p:cNvSpPr>
            <a:spLocks noChangeAspect="1"/>
          </p:cNvSpPr>
          <p:nvPr/>
        </p:nvSpPr>
        <p:spPr>
          <a:xfrm>
            <a:off x="8372328" y="711009"/>
            <a:ext cx="314168" cy="314133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1" name="Trapezoid 3">
            <a:extLst>
              <a:ext uri="{FF2B5EF4-FFF2-40B4-BE49-F238E27FC236}">
                <a16:creationId xmlns:a16="http://schemas.microsoft.com/office/drawing/2014/main" xmlns="" id="{40AD520A-32E1-4F5E-B5E9-47449920BAEB}"/>
              </a:ext>
            </a:extLst>
          </p:cNvPr>
          <p:cNvSpPr>
            <a:spLocks noChangeAspect="1"/>
          </p:cNvSpPr>
          <p:nvPr/>
        </p:nvSpPr>
        <p:spPr>
          <a:xfrm>
            <a:off x="6849479" y="3058370"/>
            <a:ext cx="308256" cy="314168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2" name="Rounded Rectangle 8">
            <a:extLst>
              <a:ext uri="{FF2B5EF4-FFF2-40B4-BE49-F238E27FC236}">
                <a16:creationId xmlns:a16="http://schemas.microsoft.com/office/drawing/2014/main" xmlns="" id="{68709DCD-8BF1-4BCF-B209-AA30F35B3C6D}"/>
              </a:ext>
            </a:extLst>
          </p:cNvPr>
          <p:cNvSpPr/>
          <p:nvPr/>
        </p:nvSpPr>
        <p:spPr>
          <a:xfrm>
            <a:off x="7199204" y="5682837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23924" y="666561"/>
                </a:moveTo>
                <a:cubicBezTo>
                  <a:pt x="2712585" y="666561"/>
                  <a:pt x="2701603" y="668088"/>
                  <a:pt x="2691750" y="673056"/>
                </a:cubicBezTo>
                <a:lnTo>
                  <a:pt x="2656848" y="673413"/>
                </a:lnTo>
                <a:lnTo>
                  <a:pt x="1433848" y="933370"/>
                </a:lnTo>
                <a:cubicBezTo>
                  <a:pt x="1393875" y="941867"/>
                  <a:pt x="1362077" y="967781"/>
                  <a:pt x="1346376" y="1002337"/>
                </a:cubicBezTo>
                <a:cubicBezTo>
                  <a:pt x="1331078" y="1020672"/>
                  <a:pt x="1323217" y="1044404"/>
                  <a:pt x="1323217" y="1069971"/>
                </a:cubicBezTo>
                <a:lnTo>
                  <a:pt x="1323217" y="2547593"/>
                </a:lnTo>
                <a:cubicBezTo>
                  <a:pt x="1271037" y="2529901"/>
                  <a:pt x="1213870" y="2520528"/>
                  <a:pt x="1154017" y="2520528"/>
                </a:cubicBezTo>
                <a:cubicBezTo>
                  <a:pt x="901512" y="2520528"/>
                  <a:pt x="696817" y="2687354"/>
                  <a:pt x="696817" y="2893144"/>
                </a:cubicBezTo>
                <a:cubicBezTo>
                  <a:pt x="696817" y="3098934"/>
                  <a:pt x="901512" y="3265760"/>
                  <a:pt x="1154017" y="3265760"/>
                </a:cubicBezTo>
                <a:cubicBezTo>
                  <a:pt x="1406522" y="3265760"/>
                  <a:pt x="1611217" y="3098934"/>
                  <a:pt x="1611217" y="2893144"/>
                </a:cubicBezTo>
                <a:cubicBezTo>
                  <a:pt x="1611217" y="2882349"/>
                  <a:pt x="1610654" y="2871660"/>
                  <a:pt x="1607283" y="2861334"/>
                </a:cubicBezTo>
                <a:lnTo>
                  <a:pt x="1611217" y="2841845"/>
                </a:lnTo>
                <a:lnTo>
                  <a:pt x="1611217" y="1521342"/>
                </a:lnTo>
                <a:lnTo>
                  <a:pt x="2600320" y="1311101"/>
                </a:lnTo>
                <a:lnTo>
                  <a:pt x="2600320" y="2327965"/>
                </a:lnTo>
                <a:cubicBezTo>
                  <a:pt x="2547472" y="2309959"/>
                  <a:pt x="2489516" y="2300312"/>
                  <a:pt x="2428795" y="2300312"/>
                </a:cubicBezTo>
                <a:cubicBezTo>
                  <a:pt x="2176290" y="2300312"/>
                  <a:pt x="1971595" y="2467138"/>
                  <a:pt x="1971595" y="2672928"/>
                </a:cubicBezTo>
                <a:cubicBezTo>
                  <a:pt x="1971595" y="2878718"/>
                  <a:pt x="2176290" y="3045544"/>
                  <a:pt x="2428795" y="3045544"/>
                </a:cubicBezTo>
                <a:cubicBezTo>
                  <a:pt x="2675391" y="3045544"/>
                  <a:pt x="2876388" y="2886436"/>
                  <a:pt x="2884224" y="2687245"/>
                </a:cubicBezTo>
                <a:lnTo>
                  <a:pt x="2888320" y="2666957"/>
                </a:lnTo>
                <a:lnTo>
                  <a:pt x="2888320" y="790165"/>
                </a:lnTo>
                <a:cubicBezTo>
                  <a:pt x="2888320" y="721900"/>
                  <a:pt x="2832981" y="666561"/>
                  <a:pt x="2764716" y="666561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3" name="Rounded Rectangle 1">
            <a:extLst>
              <a:ext uri="{FF2B5EF4-FFF2-40B4-BE49-F238E27FC236}">
                <a16:creationId xmlns:a16="http://schemas.microsoft.com/office/drawing/2014/main" xmlns="" id="{8537F3C3-51F3-47EB-A896-DF470D108F87}"/>
              </a:ext>
            </a:extLst>
          </p:cNvPr>
          <p:cNvSpPr>
            <a:spLocks noChangeAspect="1"/>
          </p:cNvSpPr>
          <p:nvPr/>
        </p:nvSpPr>
        <p:spPr>
          <a:xfrm>
            <a:off x="5495889" y="2696603"/>
            <a:ext cx="314168" cy="264123"/>
          </a:xfrm>
          <a:custGeom>
            <a:avLst/>
            <a:gdLst/>
            <a:ahLst/>
            <a:cxnLst/>
            <a:rect l="l" t="t" r="r" b="b"/>
            <a:pathLst>
              <a:path w="3985089" h="3350285">
                <a:moveTo>
                  <a:pt x="1489879" y="1687056"/>
                </a:moveTo>
                <a:cubicBezTo>
                  <a:pt x="1413602" y="1687056"/>
                  <a:pt x="1351768" y="1748890"/>
                  <a:pt x="1351768" y="1825167"/>
                </a:cubicBezTo>
                <a:lnTo>
                  <a:pt x="1351768" y="1828965"/>
                </a:lnTo>
                <a:cubicBezTo>
                  <a:pt x="1351768" y="1905242"/>
                  <a:pt x="1413602" y="1967076"/>
                  <a:pt x="1489879" y="1967076"/>
                </a:cubicBezTo>
                <a:lnTo>
                  <a:pt x="1717713" y="1967076"/>
                </a:lnTo>
                <a:cubicBezTo>
                  <a:pt x="1793990" y="1967076"/>
                  <a:pt x="1855824" y="1905242"/>
                  <a:pt x="1855824" y="1828965"/>
                </a:cubicBezTo>
                <a:lnTo>
                  <a:pt x="1855824" y="1825167"/>
                </a:lnTo>
                <a:cubicBezTo>
                  <a:pt x="1855824" y="1748890"/>
                  <a:pt x="1793990" y="1687056"/>
                  <a:pt x="1717713" y="1687056"/>
                </a:cubicBezTo>
                <a:close/>
                <a:moveTo>
                  <a:pt x="2281462" y="1675141"/>
                </a:moveTo>
                <a:cubicBezTo>
                  <a:pt x="2205185" y="1675141"/>
                  <a:pt x="2143351" y="1736975"/>
                  <a:pt x="2143351" y="1813252"/>
                </a:cubicBezTo>
                <a:lnTo>
                  <a:pt x="2143351" y="1817050"/>
                </a:lnTo>
                <a:cubicBezTo>
                  <a:pt x="2143351" y="1893327"/>
                  <a:pt x="2205185" y="1955161"/>
                  <a:pt x="2281462" y="1955161"/>
                </a:cubicBezTo>
                <a:lnTo>
                  <a:pt x="2509296" y="1955161"/>
                </a:lnTo>
                <a:cubicBezTo>
                  <a:pt x="2585573" y="1955161"/>
                  <a:pt x="2647407" y="1893327"/>
                  <a:pt x="2647407" y="1817050"/>
                </a:cubicBezTo>
                <a:lnTo>
                  <a:pt x="2647407" y="1813252"/>
                </a:lnTo>
                <a:cubicBezTo>
                  <a:pt x="2647407" y="1736975"/>
                  <a:pt x="2585573" y="1675141"/>
                  <a:pt x="2509296" y="1675141"/>
                </a:cubicBezTo>
                <a:close/>
                <a:moveTo>
                  <a:pt x="2837535" y="1159396"/>
                </a:moveTo>
                <a:cubicBezTo>
                  <a:pt x="2731595" y="1159396"/>
                  <a:pt x="2645713" y="1245278"/>
                  <a:pt x="2645713" y="1351218"/>
                </a:cubicBezTo>
                <a:cubicBezTo>
                  <a:pt x="2645713" y="1457158"/>
                  <a:pt x="2731595" y="1543040"/>
                  <a:pt x="2837535" y="1543040"/>
                </a:cubicBezTo>
                <a:cubicBezTo>
                  <a:pt x="2943475" y="1543040"/>
                  <a:pt x="3029357" y="1457158"/>
                  <a:pt x="3029357" y="1351218"/>
                </a:cubicBezTo>
                <a:cubicBezTo>
                  <a:pt x="3029357" y="1245278"/>
                  <a:pt x="2943475" y="1159396"/>
                  <a:pt x="2837535" y="1159396"/>
                </a:cubicBezTo>
                <a:close/>
                <a:moveTo>
                  <a:pt x="3235655" y="750352"/>
                </a:moveTo>
                <a:cubicBezTo>
                  <a:pt x="3129715" y="750352"/>
                  <a:pt x="3043833" y="836234"/>
                  <a:pt x="3043833" y="942174"/>
                </a:cubicBezTo>
                <a:cubicBezTo>
                  <a:pt x="3043833" y="1048114"/>
                  <a:pt x="3129715" y="1133996"/>
                  <a:pt x="3235655" y="1133996"/>
                </a:cubicBezTo>
                <a:cubicBezTo>
                  <a:pt x="3341595" y="1133996"/>
                  <a:pt x="3427477" y="1048114"/>
                  <a:pt x="3427477" y="942174"/>
                </a:cubicBezTo>
                <a:cubicBezTo>
                  <a:pt x="3427477" y="836234"/>
                  <a:pt x="3341595" y="750352"/>
                  <a:pt x="3235655" y="750352"/>
                </a:cubicBezTo>
                <a:close/>
                <a:moveTo>
                  <a:pt x="2455585" y="750352"/>
                </a:moveTo>
                <a:cubicBezTo>
                  <a:pt x="2349645" y="750352"/>
                  <a:pt x="2263763" y="836234"/>
                  <a:pt x="2263763" y="942174"/>
                </a:cubicBezTo>
                <a:cubicBezTo>
                  <a:pt x="2263763" y="1048114"/>
                  <a:pt x="2349645" y="1133996"/>
                  <a:pt x="2455585" y="1133996"/>
                </a:cubicBezTo>
                <a:cubicBezTo>
                  <a:pt x="2561525" y="1133996"/>
                  <a:pt x="2647407" y="1048114"/>
                  <a:pt x="2647407" y="942174"/>
                </a:cubicBezTo>
                <a:cubicBezTo>
                  <a:pt x="2647407" y="836234"/>
                  <a:pt x="2561525" y="750352"/>
                  <a:pt x="2455585" y="750352"/>
                </a:cubicBezTo>
                <a:close/>
                <a:moveTo>
                  <a:pt x="941776" y="640989"/>
                </a:moveTo>
                <a:lnTo>
                  <a:pt x="1181794" y="640989"/>
                </a:lnTo>
                <a:lnTo>
                  <a:pt x="1181794" y="881020"/>
                </a:lnTo>
                <a:lnTo>
                  <a:pt x="1421825" y="881020"/>
                </a:lnTo>
                <a:lnTo>
                  <a:pt x="1421825" y="1121038"/>
                </a:lnTo>
                <a:lnTo>
                  <a:pt x="1181794" y="1121038"/>
                </a:lnTo>
                <a:lnTo>
                  <a:pt x="1181794" y="1361069"/>
                </a:lnTo>
                <a:lnTo>
                  <a:pt x="941776" y="1361069"/>
                </a:lnTo>
                <a:lnTo>
                  <a:pt x="941776" y="1121038"/>
                </a:lnTo>
                <a:lnTo>
                  <a:pt x="701745" y="1121038"/>
                </a:lnTo>
                <a:lnTo>
                  <a:pt x="701745" y="881020"/>
                </a:lnTo>
                <a:lnTo>
                  <a:pt x="941776" y="881020"/>
                </a:lnTo>
                <a:close/>
                <a:moveTo>
                  <a:pt x="1061785" y="459017"/>
                </a:moveTo>
                <a:cubicBezTo>
                  <a:pt x="762440" y="459017"/>
                  <a:pt x="519773" y="701684"/>
                  <a:pt x="519773" y="1001029"/>
                </a:cubicBezTo>
                <a:cubicBezTo>
                  <a:pt x="519773" y="1300374"/>
                  <a:pt x="762440" y="1543041"/>
                  <a:pt x="1061785" y="1543041"/>
                </a:cubicBezTo>
                <a:cubicBezTo>
                  <a:pt x="1361130" y="1543041"/>
                  <a:pt x="1603797" y="1300374"/>
                  <a:pt x="1603797" y="1001029"/>
                </a:cubicBezTo>
                <a:cubicBezTo>
                  <a:pt x="1603797" y="701684"/>
                  <a:pt x="1361130" y="459017"/>
                  <a:pt x="1061785" y="459017"/>
                </a:cubicBezTo>
                <a:close/>
                <a:moveTo>
                  <a:pt x="2837535" y="359296"/>
                </a:moveTo>
                <a:cubicBezTo>
                  <a:pt x="2731595" y="359296"/>
                  <a:pt x="2645713" y="445178"/>
                  <a:pt x="2645713" y="551118"/>
                </a:cubicBezTo>
                <a:cubicBezTo>
                  <a:pt x="2645713" y="657058"/>
                  <a:pt x="2731595" y="742940"/>
                  <a:pt x="2837535" y="742940"/>
                </a:cubicBezTo>
                <a:cubicBezTo>
                  <a:pt x="2943475" y="742940"/>
                  <a:pt x="3029357" y="657058"/>
                  <a:pt x="3029357" y="551118"/>
                </a:cubicBezTo>
                <a:cubicBezTo>
                  <a:pt x="3029357" y="445178"/>
                  <a:pt x="2943475" y="359296"/>
                  <a:pt x="2837535" y="359296"/>
                </a:cubicBezTo>
                <a:close/>
                <a:moveTo>
                  <a:pt x="927799" y="0"/>
                </a:moveTo>
                <a:lnTo>
                  <a:pt x="2978398" y="0"/>
                </a:lnTo>
                <a:cubicBezTo>
                  <a:pt x="3447374" y="0"/>
                  <a:pt x="3902811" y="418280"/>
                  <a:pt x="3926614" y="887256"/>
                </a:cubicBezTo>
                <a:cubicBezTo>
                  <a:pt x="4011721" y="1784310"/>
                  <a:pt x="4065643" y="3326870"/>
                  <a:pt x="3630620" y="3349891"/>
                </a:cubicBezTo>
                <a:cubicBezTo>
                  <a:pt x="3101375" y="3362701"/>
                  <a:pt x="2778421" y="2566209"/>
                  <a:pt x="2352321" y="2174369"/>
                </a:cubicBezTo>
                <a:lnTo>
                  <a:pt x="1572952" y="2174369"/>
                </a:lnTo>
                <a:cubicBezTo>
                  <a:pt x="1161652" y="2566210"/>
                  <a:pt x="901104" y="3370635"/>
                  <a:pt x="339051" y="3349892"/>
                </a:cubicBezTo>
                <a:cubicBezTo>
                  <a:pt x="-171518" y="3349299"/>
                  <a:pt x="45251" y="1463012"/>
                  <a:pt x="48163" y="849156"/>
                </a:cubicBezTo>
                <a:cubicBezTo>
                  <a:pt x="48163" y="380180"/>
                  <a:pt x="458823" y="0"/>
                  <a:pt x="9277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4" name="Oval 2">
            <a:extLst>
              <a:ext uri="{FF2B5EF4-FFF2-40B4-BE49-F238E27FC236}">
                <a16:creationId xmlns:a16="http://schemas.microsoft.com/office/drawing/2014/main" xmlns="" id="{C80196C6-F2DA-403B-B361-7FA5367B2AD7}"/>
              </a:ext>
            </a:extLst>
          </p:cNvPr>
          <p:cNvSpPr>
            <a:spLocks noChangeAspect="1"/>
          </p:cNvSpPr>
          <p:nvPr/>
        </p:nvSpPr>
        <p:spPr>
          <a:xfrm>
            <a:off x="7733421" y="1750734"/>
            <a:ext cx="314168" cy="242760"/>
          </a:xfrm>
          <a:custGeom>
            <a:avLst/>
            <a:gdLst/>
            <a:ahLst/>
            <a:cxnLst/>
            <a:rect l="l" t="t" r="r" b="b"/>
            <a:pathLst>
              <a:path w="3949160" h="3051548">
                <a:moveTo>
                  <a:pt x="2339911" y="638678"/>
                </a:moveTo>
                <a:cubicBezTo>
                  <a:pt x="3228675" y="638678"/>
                  <a:pt x="3949160" y="1138384"/>
                  <a:pt x="3949160" y="1754802"/>
                </a:cubicBezTo>
                <a:cubicBezTo>
                  <a:pt x="3949160" y="2075792"/>
                  <a:pt x="3753790" y="2365135"/>
                  <a:pt x="3440317" y="2567662"/>
                </a:cubicBezTo>
                <a:lnTo>
                  <a:pt x="3655878" y="3051548"/>
                </a:lnTo>
                <a:lnTo>
                  <a:pt x="2882697" y="2804439"/>
                </a:lnTo>
                <a:cubicBezTo>
                  <a:pt x="2713357" y="2847946"/>
                  <a:pt x="2530504" y="2870926"/>
                  <a:pt x="2339911" y="2870926"/>
                </a:cubicBezTo>
                <a:cubicBezTo>
                  <a:pt x="1451147" y="2870926"/>
                  <a:pt x="730662" y="2371220"/>
                  <a:pt x="730662" y="1754802"/>
                </a:cubicBezTo>
                <a:cubicBezTo>
                  <a:pt x="730662" y="1138384"/>
                  <a:pt x="1451147" y="638678"/>
                  <a:pt x="2339911" y="638678"/>
                </a:cubicBezTo>
                <a:close/>
                <a:moveTo>
                  <a:pt x="1609249" y="0"/>
                </a:moveTo>
                <a:cubicBezTo>
                  <a:pt x="2214487" y="0"/>
                  <a:pt x="2741687" y="231736"/>
                  <a:pt x="3015976" y="574644"/>
                </a:cubicBezTo>
                <a:cubicBezTo>
                  <a:pt x="2789246" y="488504"/>
                  <a:pt x="2533611" y="440957"/>
                  <a:pt x="2263344" y="440957"/>
                </a:cubicBezTo>
                <a:cubicBezTo>
                  <a:pt x="1318096" y="440957"/>
                  <a:pt x="551821" y="1022559"/>
                  <a:pt x="551821" y="1740001"/>
                </a:cubicBezTo>
                <a:cubicBezTo>
                  <a:pt x="551821" y="1819940"/>
                  <a:pt x="561334" y="1898193"/>
                  <a:pt x="580963" y="1973803"/>
                </a:cubicBezTo>
                <a:cubicBezTo>
                  <a:pt x="578579" y="1972737"/>
                  <a:pt x="677277" y="2155498"/>
                  <a:pt x="675039" y="2154187"/>
                </a:cubicBezTo>
                <a:lnTo>
                  <a:pt x="502119" y="2089690"/>
                </a:lnTo>
                <a:lnTo>
                  <a:pt x="213774" y="2502637"/>
                </a:lnTo>
                <a:cubicBezTo>
                  <a:pt x="162937" y="2145510"/>
                  <a:pt x="82414" y="1758692"/>
                  <a:pt x="31577" y="1383752"/>
                </a:cubicBezTo>
                <a:cubicBezTo>
                  <a:pt x="6733" y="1307252"/>
                  <a:pt x="0" y="1197870"/>
                  <a:pt x="0" y="1116124"/>
                </a:cubicBezTo>
                <a:cubicBezTo>
                  <a:pt x="0" y="499706"/>
                  <a:pt x="720485" y="0"/>
                  <a:pt x="1609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5" name="Block Arc 5">
            <a:extLst>
              <a:ext uri="{FF2B5EF4-FFF2-40B4-BE49-F238E27FC236}">
                <a16:creationId xmlns:a16="http://schemas.microsoft.com/office/drawing/2014/main" xmlns="" id="{8FC307E4-4D83-428C-A01F-DB1EA5A5C82F}"/>
              </a:ext>
            </a:extLst>
          </p:cNvPr>
          <p:cNvSpPr>
            <a:spLocks noChangeAspect="1"/>
          </p:cNvSpPr>
          <p:nvPr/>
        </p:nvSpPr>
        <p:spPr>
          <a:xfrm rot="10800000">
            <a:off x="8060194" y="5357905"/>
            <a:ext cx="291341" cy="314168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6" name="Rounded Rectangle 5">
            <a:extLst>
              <a:ext uri="{FF2B5EF4-FFF2-40B4-BE49-F238E27FC236}">
                <a16:creationId xmlns:a16="http://schemas.microsoft.com/office/drawing/2014/main" xmlns="" id="{618E0A3A-AE54-42F1-82E0-958328CC5647}"/>
              </a:ext>
            </a:extLst>
          </p:cNvPr>
          <p:cNvSpPr>
            <a:spLocks/>
          </p:cNvSpPr>
          <p:nvPr/>
        </p:nvSpPr>
        <p:spPr>
          <a:xfrm>
            <a:off x="11350252" y="1933818"/>
            <a:ext cx="314168" cy="314168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7" name="Oval 6">
            <a:extLst>
              <a:ext uri="{FF2B5EF4-FFF2-40B4-BE49-F238E27FC236}">
                <a16:creationId xmlns:a16="http://schemas.microsoft.com/office/drawing/2014/main" xmlns="" id="{DA2CFD45-7D5D-4222-BEFF-E8BF8BBB776E}"/>
              </a:ext>
            </a:extLst>
          </p:cNvPr>
          <p:cNvSpPr>
            <a:spLocks noChangeAspect="1"/>
          </p:cNvSpPr>
          <p:nvPr/>
        </p:nvSpPr>
        <p:spPr>
          <a:xfrm rot="678773">
            <a:off x="6177422" y="3393379"/>
            <a:ext cx="328974" cy="333882"/>
          </a:xfrm>
          <a:custGeom>
            <a:avLst/>
            <a:gdLst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36464 w 3897869"/>
              <a:gd name="connsiteY3" fmla="*/ 269388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88405 h 3965243"/>
              <a:gd name="connsiteX1" fmla="*/ 1768767 w 3897869"/>
              <a:gd name="connsiteY1" fmla="*/ 1407105 h 3965243"/>
              <a:gd name="connsiteX2" fmla="*/ 1517577 w 3897869"/>
              <a:gd name="connsiteY2" fmla="*/ 2058791 h 3965243"/>
              <a:gd name="connsiteX3" fmla="*/ 1928990 w 3897869"/>
              <a:gd name="connsiteY3" fmla="*/ 2656528 h 3965243"/>
              <a:gd name="connsiteX4" fmla="*/ 2318674 w 3897869"/>
              <a:gd name="connsiteY4" fmla="*/ 2023139 h 3965243"/>
              <a:gd name="connsiteX5" fmla="*/ 2293344 w 3897869"/>
              <a:gd name="connsiteY5" fmla="*/ 1851009 h 3965243"/>
              <a:gd name="connsiteX6" fmla="*/ 1853384 w 3897869"/>
              <a:gd name="connsiteY6" fmla="*/ 1388405 h 3965243"/>
              <a:gd name="connsiteX7" fmla="*/ 1594841 w 3897869"/>
              <a:gd name="connsiteY7" fmla="*/ 62434 h 3965243"/>
              <a:gd name="connsiteX8" fmla="*/ 3869632 w 3897869"/>
              <a:gd name="connsiteY8" fmla="*/ 1534104 h 3965243"/>
              <a:gd name="connsiteX9" fmla="*/ 3670773 w 3897869"/>
              <a:gd name="connsiteY9" fmla="*/ 2442221 h 3965243"/>
              <a:gd name="connsiteX10" fmla="*/ 3671055 w 3897869"/>
              <a:gd name="connsiteY10" fmla="*/ 2443164 h 3965243"/>
              <a:gd name="connsiteX11" fmla="*/ 3164582 w 3897869"/>
              <a:gd name="connsiteY11" fmla="*/ 2847840 h 3965243"/>
              <a:gd name="connsiteX12" fmla="*/ 3176822 w 3897869"/>
              <a:gd name="connsiteY12" fmla="*/ 2861767 h 3965243"/>
              <a:gd name="connsiteX13" fmla="*/ 3146203 w 3897869"/>
              <a:gd name="connsiteY13" fmla="*/ 2860537 h 3965243"/>
              <a:gd name="connsiteX14" fmla="*/ 3151211 w 3897869"/>
              <a:gd name="connsiteY14" fmla="*/ 2852936 h 3965243"/>
              <a:gd name="connsiteX15" fmla="*/ 2397082 w 3897869"/>
              <a:gd name="connsiteY15" fmla="*/ 2581462 h 3965243"/>
              <a:gd name="connsiteX16" fmla="*/ 2396219 w 3897869"/>
              <a:gd name="connsiteY16" fmla="*/ 2574988 h 3965243"/>
              <a:gd name="connsiteX17" fmla="*/ 1746058 w 3897869"/>
              <a:gd name="connsiteY17" fmla="*/ 3110355 h 3965243"/>
              <a:gd name="connsiteX18" fmla="*/ 990519 w 3897869"/>
              <a:gd name="connsiteY18" fmla="*/ 2036564 h 3965243"/>
              <a:gd name="connsiteX19" fmla="*/ 1593790 w 3897869"/>
              <a:gd name="connsiteY19" fmla="*/ 984589 h 3965243"/>
              <a:gd name="connsiteX20" fmla="*/ 1746058 w 3897869"/>
              <a:gd name="connsiteY20" fmla="*/ 962773 h 3965243"/>
              <a:gd name="connsiteX21" fmla="*/ 2206475 w 3897869"/>
              <a:gd name="connsiteY21" fmla="*/ 1190705 h 3965243"/>
              <a:gd name="connsiteX22" fmla="*/ 2185910 w 3897869"/>
              <a:gd name="connsiteY22" fmla="*/ 894663 h 3965243"/>
              <a:gd name="connsiteX23" fmla="*/ 2656644 w 3897869"/>
              <a:gd name="connsiteY23" fmla="*/ 819919 h 3965243"/>
              <a:gd name="connsiteX24" fmla="*/ 2828567 w 3897869"/>
              <a:gd name="connsiteY24" fmla="*/ 2116306 h 3965243"/>
              <a:gd name="connsiteX25" fmla="*/ 3312378 w 3897869"/>
              <a:gd name="connsiteY25" fmla="*/ 2058373 h 3965243"/>
              <a:gd name="connsiteX26" fmla="*/ 3289926 w 3897869"/>
              <a:gd name="connsiteY26" fmla="*/ 1363476 h 3965243"/>
              <a:gd name="connsiteX27" fmla="*/ 3290031 w 3897869"/>
              <a:gd name="connsiteY27" fmla="*/ 1363579 h 3965243"/>
              <a:gd name="connsiteX28" fmla="*/ 1700745 w 3897869"/>
              <a:gd name="connsiteY28" fmla="*/ 591812 h 3965243"/>
              <a:gd name="connsiteX29" fmla="*/ 571995 w 3897869"/>
              <a:gd name="connsiteY29" fmla="*/ 2290946 h 3965243"/>
              <a:gd name="connsiteX30" fmla="*/ 2267548 w 3897869"/>
              <a:gd name="connsiteY30" fmla="*/ 3425067 h 3965243"/>
              <a:gd name="connsiteX31" fmla="*/ 3194376 w 3897869"/>
              <a:gd name="connsiteY31" fmla="*/ 3089434 h 3965243"/>
              <a:gd name="connsiteX32" fmla="*/ 3268026 w 3897869"/>
              <a:gd name="connsiteY32" fmla="*/ 3526326 h 3965243"/>
              <a:gd name="connsiteX33" fmla="*/ 2347298 w 3897869"/>
              <a:gd name="connsiteY33" fmla="*/ 3920822 h 3965243"/>
              <a:gd name="connsiteX34" fmla="*/ 42617 w 3897869"/>
              <a:gd name="connsiteY34" fmla="*/ 2396849 h 3965243"/>
              <a:gd name="connsiteX35" fmla="*/ 1594841 w 3897869"/>
              <a:gd name="connsiteY35" fmla="*/ 62434 h 3965243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70964 h 3947802"/>
              <a:gd name="connsiteX1" fmla="*/ 1768767 w 3897869"/>
              <a:gd name="connsiteY1" fmla="*/ 1389664 h 3947802"/>
              <a:gd name="connsiteX2" fmla="*/ 1517577 w 3897869"/>
              <a:gd name="connsiteY2" fmla="*/ 2041350 h 3947802"/>
              <a:gd name="connsiteX3" fmla="*/ 1928990 w 3897869"/>
              <a:gd name="connsiteY3" fmla="*/ 2639087 h 3947802"/>
              <a:gd name="connsiteX4" fmla="*/ 2318674 w 3897869"/>
              <a:gd name="connsiteY4" fmla="*/ 2005698 h 3947802"/>
              <a:gd name="connsiteX5" fmla="*/ 2293344 w 3897869"/>
              <a:gd name="connsiteY5" fmla="*/ 1833568 h 3947802"/>
              <a:gd name="connsiteX6" fmla="*/ 1853384 w 3897869"/>
              <a:gd name="connsiteY6" fmla="*/ 1370964 h 3947802"/>
              <a:gd name="connsiteX7" fmla="*/ 1594841 w 3897869"/>
              <a:gd name="connsiteY7" fmla="*/ 44993 h 3947802"/>
              <a:gd name="connsiteX8" fmla="*/ 3869632 w 3897869"/>
              <a:gd name="connsiteY8" fmla="*/ 1516663 h 3947802"/>
              <a:gd name="connsiteX9" fmla="*/ 3670773 w 3897869"/>
              <a:gd name="connsiteY9" fmla="*/ 2424780 h 3947802"/>
              <a:gd name="connsiteX10" fmla="*/ 3671055 w 3897869"/>
              <a:gd name="connsiteY10" fmla="*/ 2425723 h 3947802"/>
              <a:gd name="connsiteX11" fmla="*/ 3164582 w 3897869"/>
              <a:gd name="connsiteY11" fmla="*/ 2830399 h 3947802"/>
              <a:gd name="connsiteX12" fmla="*/ 3176822 w 3897869"/>
              <a:gd name="connsiteY12" fmla="*/ 2844326 h 3947802"/>
              <a:gd name="connsiteX13" fmla="*/ 3146203 w 3897869"/>
              <a:gd name="connsiteY13" fmla="*/ 2843096 h 3947802"/>
              <a:gd name="connsiteX14" fmla="*/ 3151211 w 3897869"/>
              <a:gd name="connsiteY14" fmla="*/ 2835495 h 3947802"/>
              <a:gd name="connsiteX15" fmla="*/ 2397082 w 3897869"/>
              <a:gd name="connsiteY15" fmla="*/ 2564021 h 3947802"/>
              <a:gd name="connsiteX16" fmla="*/ 2396219 w 3897869"/>
              <a:gd name="connsiteY16" fmla="*/ 2557547 h 3947802"/>
              <a:gd name="connsiteX17" fmla="*/ 1746058 w 3897869"/>
              <a:gd name="connsiteY17" fmla="*/ 3092914 h 3947802"/>
              <a:gd name="connsiteX18" fmla="*/ 990519 w 3897869"/>
              <a:gd name="connsiteY18" fmla="*/ 2019123 h 3947802"/>
              <a:gd name="connsiteX19" fmla="*/ 1593790 w 3897869"/>
              <a:gd name="connsiteY19" fmla="*/ 967148 h 3947802"/>
              <a:gd name="connsiteX20" fmla="*/ 1746058 w 3897869"/>
              <a:gd name="connsiteY20" fmla="*/ 945332 h 3947802"/>
              <a:gd name="connsiteX21" fmla="*/ 2206475 w 3897869"/>
              <a:gd name="connsiteY21" fmla="*/ 1173264 h 3947802"/>
              <a:gd name="connsiteX22" fmla="*/ 2185910 w 3897869"/>
              <a:gd name="connsiteY22" fmla="*/ 877222 h 3947802"/>
              <a:gd name="connsiteX23" fmla="*/ 2656644 w 3897869"/>
              <a:gd name="connsiteY23" fmla="*/ 802478 h 3947802"/>
              <a:gd name="connsiteX24" fmla="*/ 2828567 w 3897869"/>
              <a:gd name="connsiteY24" fmla="*/ 2098865 h 3947802"/>
              <a:gd name="connsiteX25" fmla="*/ 3312378 w 3897869"/>
              <a:gd name="connsiteY25" fmla="*/ 2040932 h 3947802"/>
              <a:gd name="connsiteX26" fmla="*/ 3289926 w 3897869"/>
              <a:gd name="connsiteY26" fmla="*/ 1346035 h 3947802"/>
              <a:gd name="connsiteX27" fmla="*/ 3290031 w 3897869"/>
              <a:gd name="connsiteY27" fmla="*/ 1346138 h 3947802"/>
              <a:gd name="connsiteX28" fmla="*/ 1700745 w 3897869"/>
              <a:gd name="connsiteY28" fmla="*/ 574371 h 3947802"/>
              <a:gd name="connsiteX29" fmla="*/ 571995 w 3897869"/>
              <a:gd name="connsiteY29" fmla="*/ 2273505 h 3947802"/>
              <a:gd name="connsiteX30" fmla="*/ 2267548 w 3897869"/>
              <a:gd name="connsiteY30" fmla="*/ 3407626 h 3947802"/>
              <a:gd name="connsiteX31" fmla="*/ 3194376 w 3897869"/>
              <a:gd name="connsiteY31" fmla="*/ 3071993 h 3947802"/>
              <a:gd name="connsiteX32" fmla="*/ 3268026 w 3897869"/>
              <a:gd name="connsiteY32" fmla="*/ 3508885 h 3947802"/>
              <a:gd name="connsiteX33" fmla="*/ 2347298 w 3897869"/>
              <a:gd name="connsiteY33" fmla="*/ 3903381 h 3947802"/>
              <a:gd name="connsiteX34" fmla="*/ 42617 w 3897869"/>
              <a:gd name="connsiteY34" fmla="*/ 2379408 h 3947802"/>
              <a:gd name="connsiteX35" fmla="*/ 1594841 w 3897869"/>
              <a:gd name="connsiteY35" fmla="*/ 44993 h 3947802"/>
              <a:gd name="connsiteX0" fmla="*/ 1853384 w 3897869"/>
              <a:gd name="connsiteY0" fmla="*/ 1362894 h 3939732"/>
              <a:gd name="connsiteX1" fmla="*/ 1768767 w 3897869"/>
              <a:gd name="connsiteY1" fmla="*/ 1381594 h 3939732"/>
              <a:gd name="connsiteX2" fmla="*/ 1517577 w 3897869"/>
              <a:gd name="connsiteY2" fmla="*/ 2033280 h 3939732"/>
              <a:gd name="connsiteX3" fmla="*/ 1928990 w 3897869"/>
              <a:gd name="connsiteY3" fmla="*/ 2631017 h 3939732"/>
              <a:gd name="connsiteX4" fmla="*/ 2318674 w 3897869"/>
              <a:gd name="connsiteY4" fmla="*/ 1997628 h 3939732"/>
              <a:gd name="connsiteX5" fmla="*/ 2293344 w 3897869"/>
              <a:gd name="connsiteY5" fmla="*/ 1825498 h 3939732"/>
              <a:gd name="connsiteX6" fmla="*/ 1853384 w 3897869"/>
              <a:gd name="connsiteY6" fmla="*/ 1362894 h 3939732"/>
              <a:gd name="connsiteX7" fmla="*/ 1594841 w 3897869"/>
              <a:gd name="connsiteY7" fmla="*/ 36923 h 3939732"/>
              <a:gd name="connsiteX8" fmla="*/ 3869632 w 3897869"/>
              <a:gd name="connsiteY8" fmla="*/ 1508593 h 3939732"/>
              <a:gd name="connsiteX9" fmla="*/ 3670773 w 3897869"/>
              <a:gd name="connsiteY9" fmla="*/ 2416710 h 3939732"/>
              <a:gd name="connsiteX10" fmla="*/ 3671055 w 3897869"/>
              <a:gd name="connsiteY10" fmla="*/ 2417653 h 3939732"/>
              <a:gd name="connsiteX11" fmla="*/ 3164582 w 3897869"/>
              <a:gd name="connsiteY11" fmla="*/ 2822329 h 3939732"/>
              <a:gd name="connsiteX12" fmla="*/ 3176822 w 3897869"/>
              <a:gd name="connsiteY12" fmla="*/ 2836256 h 3939732"/>
              <a:gd name="connsiteX13" fmla="*/ 3146203 w 3897869"/>
              <a:gd name="connsiteY13" fmla="*/ 2835026 h 3939732"/>
              <a:gd name="connsiteX14" fmla="*/ 3151211 w 3897869"/>
              <a:gd name="connsiteY14" fmla="*/ 2827425 h 3939732"/>
              <a:gd name="connsiteX15" fmla="*/ 2397082 w 3897869"/>
              <a:gd name="connsiteY15" fmla="*/ 2555951 h 3939732"/>
              <a:gd name="connsiteX16" fmla="*/ 2396219 w 3897869"/>
              <a:gd name="connsiteY16" fmla="*/ 2549477 h 3939732"/>
              <a:gd name="connsiteX17" fmla="*/ 1746058 w 3897869"/>
              <a:gd name="connsiteY17" fmla="*/ 3084844 h 3939732"/>
              <a:gd name="connsiteX18" fmla="*/ 990519 w 3897869"/>
              <a:gd name="connsiteY18" fmla="*/ 2011053 h 3939732"/>
              <a:gd name="connsiteX19" fmla="*/ 1593790 w 3897869"/>
              <a:gd name="connsiteY19" fmla="*/ 959078 h 3939732"/>
              <a:gd name="connsiteX20" fmla="*/ 1746058 w 3897869"/>
              <a:gd name="connsiteY20" fmla="*/ 937262 h 3939732"/>
              <a:gd name="connsiteX21" fmla="*/ 2206475 w 3897869"/>
              <a:gd name="connsiteY21" fmla="*/ 1165194 h 3939732"/>
              <a:gd name="connsiteX22" fmla="*/ 2185910 w 3897869"/>
              <a:gd name="connsiteY22" fmla="*/ 869152 h 3939732"/>
              <a:gd name="connsiteX23" fmla="*/ 2656644 w 3897869"/>
              <a:gd name="connsiteY23" fmla="*/ 794408 h 3939732"/>
              <a:gd name="connsiteX24" fmla="*/ 2828567 w 3897869"/>
              <a:gd name="connsiteY24" fmla="*/ 2090795 h 3939732"/>
              <a:gd name="connsiteX25" fmla="*/ 3312378 w 3897869"/>
              <a:gd name="connsiteY25" fmla="*/ 2032862 h 3939732"/>
              <a:gd name="connsiteX26" fmla="*/ 3289926 w 3897869"/>
              <a:gd name="connsiteY26" fmla="*/ 1337965 h 3939732"/>
              <a:gd name="connsiteX27" fmla="*/ 3290031 w 3897869"/>
              <a:gd name="connsiteY27" fmla="*/ 1338068 h 3939732"/>
              <a:gd name="connsiteX28" fmla="*/ 1700745 w 3897869"/>
              <a:gd name="connsiteY28" fmla="*/ 566301 h 3939732"/>
              <a:gd name="connsiteX29" fmla="*/ 571995 w 3897869"/>
              <a:gd name="connsiteY29" fmla="*/ 2265435 h 3939732"/>
              <a:gd name="connsiteX30" fmla="*/ 2267548 w 3897869"/>
              <a:gd name="connsiteY30" fmla="*/ 3399556 h 3939732"/>
              <a:gd name="connsiteX31" fmla="*/ 3194376 w 3897869"/>
              <a:gd name="connsiteY31" fmla="*/ 3063923 h 3939732"/>
              <a:gd name="connsiteX32" fmla="*/ 3268026 w 3897869"/>
              <a:gd name="connsiteY32" fmla="*/ 3500815 h 3939732"/>
              <a:gd name="connsiteX33" fmla="*/ 2347298 w 3897869"/>
              <a:gd name="connsiteY33" fmla="*/ 3895311 h 3939732"/>
              <a:gd name="connsiteX34" fmla="*/ 42617 w 3897869"/>
              <a:gd name="connsiteY34" fmla="*/ 2371338 h 3939732"/>
              <a:gd name="connsiteX35" fmla="*/ 1594841 w 3897869"/>
              <a:gd name="connsiteY35" fmla="*/ 36923 h 3939732"/>
              <a:gd name="connsiteX0" fmla="*/ 1853384 w 3897869"/>
              <a:gd name="connsiteY0" fmla="*/ 1371624 h 3948462"/>
              <a:gd name="connsiteX1" fmla="*/ 1768767 w 3897869"/>
              <a:gd name="connsiteY1" fmla="*/ 1390324 h 3948462"/>
              <a:gd name="connsiteX2" fmla="*/ 1517577 w 3897869"/>
              <a:gd name="connsiteY2" fmla="*/ 2042010 h 3948462"/>
              <a:gd name="connsiteX3" fmla="*/ 1928990 w 3897869"/>
              <a:gd name="connsiteY3" fmla="*/ 2639747 h 3948462"/>
              <a:gd name="connsiteX4" fmla="*/ 2318674 w 3897869"/>
              <a:gd name="connsiteY4" fmla="*/ 2006358 h 3948462"/>
              <a:gd name="connsiteX5" fmla="*/ 2293344 w 3897869"/>
              <a:gd name="connsiteY5" fmla="*/ 1834228 h 3948462"/>
              <a:gd name="connsiteX6" fmla="*/ 1853384 w 3897869"/>
              <a:gd name="connsiteY6" fmla="*/ 1371624 h 3948462"/>
              <a:gd name="connsiteX7" fmla="*/ 1594841 w 3897869"/>
              <a:gd name="connsiteY7" fmla="*/ 45653 h 3948462"/>
              <a:gd name="connsiteX8" fmla="*/ 3869632 w 3897869"/>
              <a:gd name="connsiteY8" fmla="*/ 1517323 h 3948462"/>
              <a:gd name="connsiteX9" fmla="*/ 3670773 w 3897869"/>
              <a:gd name="connsiteY9" fmla="*/ 2425440 h 3948462"/>
              <a:gd name="connsiteX10" fmla="*/ 3671055 w 3897869"/>
              <a:gd name="connsiteY10" fmla="*/ 2426383 h 3948462"/>
              <a:gd name="connsiteX11" fmla="*/ 3164582 w 3897869"/>
              <a:gd name="connsiteY11" fmla="*/ 2831059 h 3948462"/>
              <a:gd name="connsiteX12" fmla="*/ 3176822 w 3897869"/>
              <a:gd name="connsiteY12" fmla="*/ 2844986 h 3948462"/>
              <a:gd name="connsiteX13" fmla="*/ 3146203 w 3897869"/>
              <a:gd name="connsiteY13" fmla="*/ 2843756 h 3948462"/>
              <a:gd name="connsiteX14" fmla="*/ 3151211 w 3897869"/>
              <a:gd name="connsiteY14" fmla="*/ 2836155 h 3948462"/>
              <a:gd name="connsiteX15" fmla="*/ 2397082 w 3897869"/>
              <a:gd name="connsiteY15" fmla="*/ 2564681 h 3948462"/>
              <a:gd name="connsiteX16" fmla="*/ 2396219 w 3897869"/>
              <a:gd name="connsiteY16" fmla="*/ 2558207 h 3948462"/>
              <a:gd name="connsiteX17" fmla="*/ 1746058 w 3897869"/>
              <a:gd name="connsiteY17" fmla="*/ 3093574 h 3948462"/>
              <a:gd name="connsiteX18" fmla="*/ 990519 w 3897869"/>
              <a:gd name="connsiteY18" fmla="*/ 2019783 h 3948462"/>
              <a:gd name="connsiteX19" fmla="*/ 1593790 w 3897869"/>
              <a:gd name="connsiteY19" fmla="*/ 967808 h 3948462"/>
              <a:gd name="connsiteX20" fmla="*/ 1746058 w 3897869"/>
              <a:gd name="connsiteY20" fmla="*/ 945992 h 3948462"/>
              <a:gd name="connsiteX21" fmla="*/ 2206475 w 3897869"/>
              <a:gd name="connsiteY21" fmla="*/ 1173924 h 3948462"/>
              <a:gd name="connsiteX22" fmla="*/ 2185910 w 3897869"/>
              <a:gd name="connsiteY22" fmla="*/ 877882 h 3948462"/>
              <a:gd name="connsiteX23" fmla="*/ 2656644 w 3897869"/>
              <a:gd name="connsiteY23" fmla="*/ 803138 h 3948462"/>
              <a:gd name="connsiteX24" fmla="*/ 2828567 w 3897869"/>
              <a:gd name="connsiteY24" fmla="*/ 2099525 h 3948462"/>
              <a:gd name="connsiteX25" fmla="*/ 3312378 w 3897869"/>
              <a:gd name="connsiteY25" fmla="*/ 2041592 h 3948462"/>
              <a:gd name="connsiteX26" fmla="*/ 3289926 w 3897869"/>
              <a:gd name="connsiteY26" fmla="*/ 1346695 h 3948462"/>
              <a:gd name="connsiteX27" fmla="*/ 3290031 w 3897869"/>
              <a:gd name="connsiteY27" fmla="*/ 1346798 h 3948462"/>
              <a:gd name="connsiteX28" fmla="*/ 1700745 w 3897869"/>
              <a:gd name="connsiteY28" fmla="*/ 575031 h 3948462"/>
              <a:gd name="connsiteX29" fmla="*/ 571995 w 3897869"/>
              <a:gd name="connsiteY29" fmla="*/ 2274165 h 3948462"/>
              <a:gd name="connsiteX30" fmla="*/ 2267548 w 3897869"/>
              <a:gd name="connsiteY30" fmla="*/ 3408286 h 3948462"/>
              <a:gd name="connsiteX31" fmla="*/ 3194376 w 3897869"/>
              <a:gd name="connsiteY31" fmla="*/ 3072653 h 3948462"/>
              <a:gd name="connsiteX32" fmla="*/ 3268026 w 3897869"/>
              <a:gd name="connsiteY32" fmla="*/ 3509545 h 3948462"/>
              <a:gd name="connsiteX33" fmla="*/ 2347298 w 3897869"/>
              <a:gd name="connsiteY33" fmla="*/ 3904041 h 3948462"/>
              <a:gd name="connsiteX34" fmla="*/ 42617 w 3897869"/>
              <a:gd name="connsiteY34" fmla="*/ 2380068 h 3948462"/>
              <a:gd name="connsiteX35" fmla="*/ 1594841 w 3897869"/>
              <a:gd name="connsiteY35" fmla="*/ 45653 h 3948462"/>
              <a:gd name="connsiteX0" fmla="*/ 1853384 w 3876965"/>
              <a:gd name="connsiteY0" fmla="*/ 1371624 h 3948462"/>
              <a:gd name="connsiteX1" fmla="*/ 1768767 w 3876965"/>
              <a:gd name="connsiteY1" fmla="*/ 1390324 h 3948462"/>
              <a:gd name="connsiteX2" fmla="*/ 1517577 w 3876965"/>
              <a:gd name="connsiteY2" fmla="*/ 2042010 h 3948462"/>
              <a:gd name="connsiteX3" fmla="*/ 1928990 w 3876965"/>
              <a:gd name="connsiteY3" fmla="*/ 2639747 h 3948462"/>
              <a:gd name="connsiteX4" fmla="*/ 2318674 w 3876965"/>
              <a:gd name="connsiteY4" fmla="*/ 2006358 h 3948462"/>
              <a:gd name="connsiteX5" fmla="*/ 2293344 w 3876965"/>
              <a:gd name="connsiteY5" fmla="*/ 1834228 h 3948462"/>
              <a:gd name="connsiteX6" fmla="*/ 1853384 w 3876965"/>
              <a:gd name="connsiteY6" fmla="*/ 1371624 h 3948462"/>
              <a:gd name="connsiteX7" fmla="*/ 1594841 w 3876965"/>
              <a:gd name="connsiteY7" fmla="*/ 45653 h 3948462"/>
              <a:gd name="connsiteX8" fmla="*/ 3869632 w 3876965"/>
              <a:gd name="connsiteY8" fmla="*/ 1517323 h 3948462"/>
              <a:gd name="connsiteX9" fmla="*/ 3670773 w 3876965"/>
              <a:gd name="connsiteY9" fmla="*/ 2425440 h 3948462"/>
              <a:gd name="connsiteX10" fmla="*/ 3671055 w 3876965"/>
              <a:gd name="connsiteY10" fmla="*/ 2426383 h 3948462"/>
              <a:gd name="connsiteX11" fmla="*/ 3164582 w 3876965"/>
              <a:gd name="connsiteY11" fmla="*/ 2831059 h 3948462"/>
              <a:gd name="connsiteX12" fmla="*/ 3176822 w 3876965"/>
              <a:gd name="connsiteY12" fmla="*/ 2844986 h 3948462"/>
              <a:gd name="connsiteX13" fmla="*/ 3146203 w 3876965"/>
              <a:gd name="connsiteY13" fmla="*/ 2843756 h 3948462"/>
              <a:gd name="connsiteX14" fmla="*/ 3151211 w 3876965"/>
              <a:gd name="connsiteY14" fmla="*/ 2836155 h 3948462"/>
              <a:gd name="connsiteX15" fmla="*/ 2397082 w 3876965"/>
              <a:gd name="connsiteY15" fmla="*/ 2564681 h 3948462"/>
              <a:gd name="connsiteX16" fmla="*/ 2396219 w 3876965"/>
              <a:gd name="connsiteY16" fmla="*/ 2558207 h 3948462"/>
              <a:gd name="connsiteX17" fmla="*/ 1746058 w 3876965"/>
              <a:gd name="connsiteY17" fmla="*/ 3093574 h 3948462"/>
              <a:gd name="connsiteX18" fmla="*/ 990519 w 3876965"/>
              <a:gd name="connsiteY18" fmla="*/ 2019783 h 3948462"/>
              <a:gd name="connsiteX19" fmla="*/ 1593790 w 3876965"/>
              <a:gd name="connsiteY19" fmla="*/ 967808 h 3948462"/>
              <a:gd name="connsiteX20" fmla="*/ 1746058 w 3876965"/>
              <a:gd name="connsiteY20" fmla="*/ 945992 h 3948462"/>
              <a:gd name="connsiteX21" fmla="*/ 2206475 w 3876965"/>
              <a:gd name="connsiteY21" fmla="*/ 1173924 h 3948462"/>
              <a:gd name="connsiteX22" fmla="*/ 2185910 w 3876965"/>
              <a:gd name="connsiteY22" fmla="*/ 877882 h 3948462"/>
              <a:gd name="connsiteX23" fmla="*/ 2656644 w 3876965"/>
              <a:gd name="connsiteY23" fmla="*/ 803138 h 3948462"/>
              <a:gd name="connsiteX24" fmla="*/ 2828567 w 3876965"/>
              <a:gd name="connsiteY24" fmla="*/ 2099525 h 3948462"/>
              <a:gd name="connsiteX25" fmla="*/ 3312378 w 3876965"/>
              <a:gd name="connsiteY25" fmla="*/ 2041592 h 3948462"/>
              <a:gd name="connsiteX26" fmla="*/ 3289926 w 3876965"/>
              <a:gd name="connsiteY26" fmla="*/ 1346695 h 3948462"/>
              <a:gd name="connsiteX27" fmla="*/ 3290031 w 3876965"/>
              <a:gd name="connsiteY27" fmla="*/ 1346798 h 3948462"/>
              <a:gd name="connsiteX28" fmla="*/ 1700745 w 3876965"/>
              <a:gd name="connsiteY28" fmla="*/ 575031 h 3948462"/>
              <a:gd name="connsiteX29" fmla="*/ 571995 w 3876965"/>
              <a:gd name="connsiteY29" fmla="*/ 2274165 h 3948462"/>
              <a:gd name="connsiteX30" fmla="*/ 2267548 w 3876965"/>
              <a:gd name="connsiteY30" fmla="*/ 3408286 h 3948462"/>
              <a:gd name="connsiteX31" fmla="*/ 3194376 w 3876965"/>
              <a:gd name="connsiteY31" fmla="*/ 3072653 h 3948462"/>
              <a:gd name="connsiteX32" fmla="*/ 3268026 w 3876965"/>
              <a:gd name="connsiteY32" fmla="*/ 3509545 h 3948462"/>
              <a:gd name="connsiteX33" fmla="*/ 2347298 w 3876965"/>
              <a:gd name="connsiteY33" fmla="*/ 3904041 h 3948462"/>
              <a:gd name="connsiteX34" fmla="*/ 42617 w 3876965"/>
              <a:gd name="connsiteY34" fmla="*/ 2380068 h 3948462"/>
              <a:gd name="connsiteX35" fmla="*/ 1594841 w 3876965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12378 w 3869632"/>
              <a:gd name="connsiteY25" fmla="*/ 2041592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4683 w 3869632"/>
              <a:gd name="connsiteY25" fmla="*/ 2060269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69632"/>
              <a:gd name="connsiteY0" fmla="*/ 1371624 h 3948462"/>
              <a:gd name="connsiteX1" fmla="*/ 1768767 w 3869632"/>
              <a:gd name="connsiteY1" fmla="*/ 1390324 h 3948462"/>
              <a:gd name="connsiteX2" fmla="*/ 1517577 w 3869632"/>
              <a:gd name="connsiteY2" fmla="*/ 2042010 h 3948462"/>
              <a:gd name="connsiteX3" fmla="*/ 1928990 w 3869632"/>
              <a:gd name="connsiteY3" fmla="*/ 2639747 h 3948462"/>
              <a:gd name="connsiteX4" fmla="*/ 2318674 w 3869632"/>
              <a:gd name="connsiteY4" fmla="*/ 2006358 h 3948462"/>
              <a:gd name="connsiteX5" fmla="*/ 2293344 w 3869632"/>
              <a:gd name="connsiteY5" fmla="*/ 1834228 h 3948462"/>
              <a:gd name="connsiteX6" fmla="*/ 1853384 w 3869632"/>
              <a:gd name="connsiteY6" fmla="*/ 1371624 h 3948462"/>
              <a:gd name="connsiteX7" fmla="*/ 1594841 w 3869632"/>
              <a:gd name="connsiteY7" fmla="*/ 45653 h 3948462"/>
              <a:gd name="connsiteX8" fmla="*/ 3869632 w 3869632"/>
              <a:gd name="connsiteY8" fmla="*/ 1517323 h 3948462"/>
              <a:gd name="connsiteX9" fmla="*/ 3670773 w 3869632"/>
              <a:gd name="connsiteY9" fmla="*/ 2425440 h 3948462"/>
              <a:gd name="connsiteX10" fmla="*/ 3671055 w 3869632"/>
              <a:gd name="connsiteY10" fmla="*/ 2426383 h 3948462"/>
              <a:gd name="connsiteX11" fmla="*/ 3164582 w 3869632"/>
              <a:gd name="connsiteY11" fmla="*/ 2831059 h 3948462"/>
              <a:gd name="connsiteX12" fmla="*/ 3176822 w 3869632"/>
              <a:gd name="connsiteY12" fmla="*/ 2844986 h 3948462"/>
              <a:gd name="connsiteX13" fmla="*/ 3146203 w 3869632"/>
              <a:gd name="connsiteY13" fmla="*/ 2843756 h 3948462"/>
              <a:gd name="connsiteX14" fmla="*/ 3151211 w 3869632"/>
              <a:gd name="connsiteY14" fmla="*/ 2836155 h 3948462"/>
              <a:gd name="connsiteX15" fmla="*/ 2397082 w 3869632"/>
              <a:gd name="connsiteY15" fmla="*/ 2564681 h 3948462"/>
              <a:gd name="connsiteX16" fmla="*/ 2396219 w 3869632"/>
              <a:gd name="connsiteY16" fmla="*/ 2558207 h 3948462"/>
              <a:gd name="connsiteX17" fmla="*/ 1746058 w 3869632"/>
              <a:gd name="connsiteY17" fmla="*/ 3093574 h 3948462"/>
              <a:gd name="connsiteX18" fmla="*/ 990519 w 3869632"/>
              <a:gd name="connsiteY18" fmla="*/ 2019783 h 3948462"/>
              <a:gd name="connsiteX19" fmla="*/ 1593790 w 3869632"/>
              <a:gd name="connsiteY19" fmla="*/ 967808 h 3948462"/>
              <a:gd name="connsiteX20" fmla="*/ 1746058 w 3869632"/>
              <a:gd name="connsiteY20" fmla="*/ 945992 h 3948462"/>
              <a:gd name="connsiteX21" fmla="*/ 2206475 w 3869632"/>
              <a:gd name="connsiteY21" fmla="*/ 1173924 h 3948462"/>
              <a:gd name="connsiteX22" fmla="*/ 2185910 w 3869632"/>
              <a:gd name="connsiteY22" fmla="*/ 877882 h 3948462"/>
              <a:gd name="connsiteX23" fmla="*/ 2656644 w 3869632"/>
              <a:gd name="connsiteY23" fmla="*/ 803138 h 3948462"/>
              <a:gd name="connsiteX24" fmla="*/ 2828567 w 3869632"/>
              <a:gd name="connsiteY24" fmla="*/ 2099525 h 3948462"/>
              <a:gd name="connsiteX25" fmla="*/ 3362812 w 3869632"/>
              <a:gd name="connsiteY25" fmla="*/ 2002360 h 3948462"/>
              <a:gd name="connsiteX26" fmla="*/ 3289926 w 3869632"/>
              <a:gd name="connsiteY26" fmla="*/ 1346695 h 3948462"/>
              <a:gd name="connsiteX27" fmla="*/ 3290031 w 3869632"/>
              <a:gd name="connsiteY27" fmla="*/ 1346798 h 3948462"/>
              <a:gd name="connsiteX28" fmla="*/ 1700745 w 3869632"/>
              <a:gd name="connsiteY28" fmla="*/ 575031 h 3948462"/>
              <a:gd name="connsiteX29" fmla="*/ 571995 w 3869632"/>
              <a:gd name="connsiteY29" fmla="*/ 2274165 h 3948462"/>
              <a:gd name="connsiteX30" fmla="*/ 2267548 w 3869632"/>
              <a:gd name="connsiteY30" fmla="*/ 3408286 h 3948462"/>
              <a:gd name="connsiteX31" fmla="*/ 3194376 w 3869632"/>
              <a:gd name="connsiteY31" fmla="*/ 3072653 h 3948462"/>
              <a:gd name="connsiteX32" fmla="*/ 3268026 w 3869632"/>
              <a:gd name="connsiteY32" fmla="*/ 3509545 h 3948462"/>
              <a:gd name="connsiteX33" fmla="*/ 2347298 w 3869632"/>
              <a:gd name="connsiteY33" fmla="*/ 3904041 h 3948462"/>
              <a:gd name="connsiteX34" fmla="*/ 42617 w 3869632"/>
              <a:gd name="connsiteY34" fmla="*/ 2380068 h 3948462"/>
              <a:gd name="connsiteX35" fmla="*/ 1594841 w 3869632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671055 w 3888568"/>
              <a:gd name="connsiteY10" fmla="*/ 2426383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704679 w 3888568"/>
              <a:gd name="connsiteY10" fmla="*/ 2448797 h 3948462"/>
              <a:gd name="connsiteX11" fmla="*/ 3164582 w 3888568"/>
              <a:gd name="connsiteY11" fmla="*/ 2831059 h 3948462"/>
              <a:gd name="connsiteX12" fmla="*/ 3176822 w 3888568"/>
              <a:gd name="connsiteY12" fmla="*/ 2844986 h 3948462"/>
              <a:gd name="connsiteX13" fmla="*/ 3146203 w 3888568"/>
              <a:gd name="connsiteY13" fmla="*/ 2843756 h 3948462"/>
              <a:gd name="connsiteX14" fmla="*/ 3151211 w 3888568"/>
              <a:gd name="connsiteY14" fmla="*/ 2836155 h 3948462"/>
              <a:gd name="connsiteX15" fmla="*/ 2397082 w 3888568"/>
              <a:gd name="connsiteY15" fmla="*/ 2564681 h 3948462"/>
              <a:gd name="connsiteX16" fmla="*/ 2396219 w 3888568"/>
              <a:gd name="connsiteY16" fmla="*/ 2558207 h 3948462"/>
              <a:gd name="connsiteX17" fmla="*/ 1746058 w 3888568"/>
              <a:gd name="connsiteY17" fmla="*/ 3093574 h 3948462"/>
              <a:gd name="connsiteX18" fmla="*/ 990519 w 3888568"/>
              <a:gd name="connsiteY18" fmla="*/ 2019783 h 3948462"/>
              <a:gd name="connsiteX19" fmla="*/ 1593790 w 3888568"/>
              <a:gd name="connsiteY19" fmla="*/ 967808 h 3948462"/>
              <a:gd name="connsiteX20" fmla="*/ 1746058 w 3888568"/>
              <a:gd name="connsiteY20" fmla="*/ 945992 h 3948462"/>
              <a:gd name="connsiteX21" fmla="*/ 2206475 w 3888568"/>
              <a:gd name="connsiteY21" fmla="*/ 1173924 h 3948462"/>
              <a:gd name="connsiteX22" fmla="*/ 2185910 w 3888568"/>
              <a:gd name="connsiteY22" fmla="*/ 877882 h 3948462"/>
              <a:gd name="connsiteX23" fmla="*/ 2656644 w 3888568"/>
              <a:gd name="connsiteY23" fmla="*/ 803138 h 3948462"/>
              <a:gd name="connsiteX24" fmla="*/ 2828567 w 3888568"/>
              <a:gd name="connsiteY24" fmla="*/ 2099525 h 3948462"/>
              <a:gd name="connsiteX25" fmla="*/ 3362812 w 3888568"/>
              <a:gd name="connsiteY25" fmla="*/ 2002360 h 3948462"/>
              <a:gd name="connsiteX26" fmla="*/ 3289926 w 3888568"/>
              <a:gd name="connsiteY26" fmla="*/ 1346695 h 3948462"/>
              <a:gd name="connsiteX27" fmla="*/ 3290031 w 3888568"/>
              <a:gd name="connsiteY27" fmla="*/ 1346798 h 3948462"/>
              <a:gd name="connsiteX28" fmla="*/ 1700745 w 3888568"/>
              <a:gd name="connsiteY28" fmla="*/ 575031 h 3948462"/>
              <a:gd name="connsiteX29" fmla="*/ 571995 w 3888568"/>
              <a:gd name="connsiteY29" fmla="*/ 2274165 h 3948462"/>
              <a:gd name="connsiteX30" fmla="*/ 2267548 w 3888568"/>
              <a:gd name="connsiteY30" fmla="*/ 3408286 h 3948462"/>
              <a:gd name="connsiteX31" fmla="*/ 3194376 w 3888568"/>
              <a:gd name="connsiteY31" fmla="*/ 3072653 h 3948462"/>
              <a:gd name="connsiteX32" fmla="*/ 3268026 w 3888568"/>
              <a:gd name="connsiteY32" fmla="*/ 3509545 h 3948462"/>
              <a:gd name="connsiteX33" fmla="*/ 2347298 w 3888568"/>
              <a:gd name="connsiteY33" fmla="*/ 3904041 h 3948462"/>
              <a:gd name="connsiteX34" fmla="*/ 42617 w 3888568"/>
              <a:gd name="connsiteY34" fmla="*/ 2380068 h 3948462"/>
              <a:gd name="connsiteX35" fmla="*/ 1594841 w 3888568"/>
              <a:gd name="connsiteY35" fmla="*/ 45653 h 3948462"/>
              <a:gd name="connsiteX0" fmla="*/ 1853384 w 3888568"/>
              <a:gd name="connsiteY0" fmla="*/ 1371624 h 3948462"/>
              <a:gd name="connsiteX1" fmla="*/ 1768767 w 3888568"/>
              <a:gd name="connsiteY1" fmla="*/ 1390324 h 3948462"/>
              <a:gd name="connsiteX2" fmla="*/ 1517577 w 3888568"/>
              <a:gd name="connsiteY2" fmla="*/ 2042010 h 3948462"/>
              <a:gd name="connsiteX3" fmla="*/ 1928990 w 3888568"/>
              <a:gd name="connsiteY3" fmla="*/ 2639747 h 3948462"/>
              <a:gd name="connsiteX4" fmla="*/ 2318674 w 3888568"/>
              <a:gd name="connsiteY4" fmla="*/ 2006358 h 3948462"/>
              <a:gd name="connsiteX5" fmla="*/ 2293344 w 3888568"/>
              <a:gd name="connsiteY5" fmla="*/ 1834228 h 3948462"/>
              <a:gd name="connsiteX6" fmla="*/ 1853384 w 3888568"/>
              <a:gd name="connsiteY6" fmla="*/ 1371624 h 3948462"/>
              <a:gd name="connsiteX7" fmla="*/ 1594841 w 3888568"/>
              <a:gd name="connsiteY7" fmla="*/ 45653 h 3948462"/>
              <a:gd name="connsiteX8" fmla="*/ 3869632 w 3888568"/>
              <a:gd name="connsiteY8" fmla="*/ 1517323 h 3948462"/>
              <a:gd name="connsiteX9" fmla="*/ 3670773 w 3888568"/>
              <a:gd name="connsiteY9" fmla="*/ 2425440 h 3948462"/>
              <a:gd name="connsiteX10" fmla="*/ 3164582 w 3888568"/>
              <a:gd name="connsiteY10" fmla="*/ 2831059 h 3948462"/>
              <a:gd name="connsiteX11" fmla="*/ 3176822 w 3888568"/>
              <a:gd name="connsiteY11" fmla="*/ 2844986 h 3948462"/>
              <a:gd name="connsiteX12" fmla="*/ 3146203 w 3888568"/>
              <a:gd name="connsiteY12" fmla="*/ 2843756 h 3948462"/>
              <a:gd name="connsiteX13" fmla="*/ 3151211 w 3888568"/>
              <a:gd name="connsiteY13" fmla="*/ 2836155 h 3948462"/>
              <a:gd name="connsiteX14" fmla="*/ 2397082 w 3888568"/>
              <a:gd name="connsiteY14" fmla="*/ 2564681 h 3948462"/>
              <a:gd name="connsiteX15" fmla="*/ 2396219 w 3888568"/>
              <a:gd name="connsiteY15" fmla="*/ 2558207 h 3948462"/>
              <a:gd name="connsiteX16" fmla="*/ 1746058 w 3888568"/>
              <a:gd name="connsiteY16" fmla="*/ 3093574 h 3948462"/>
              <a:gd name="connsiteX17" fmla="*/ 990519 w 3888568"/>
              <a:gd name="connsiteY17" fmla="*/ 2019783 h 3948462"/>
              <a:gd name="connsiteX18" fmla="*/ 1593790 w 3888568"/>
              <a:gd name="connsiteY18" fmla="*/ 967808 h 3948462"/>
              <a:gd name="connsiteX19" fmla="*/ 1746058 w 3888568"/>
              <a:gd name="connsiteY19" fmla="*/ 945992 h 3948462"/>
              <a:gd name="connsiteX20" fmla="*/ 2206475 w 3888568"/>
              <a:gd name="connsiteY20" fmla="*/ 1173924 h 3948462"/>
              <a:gd name="connsiteX21" fmla="*/ 2185910 w 3888568"/>
              <a:gd name="connsiteY21" fmla="*/ 877882 h 3948462"/>
              <a:gd name="connsiteX22" fmla="*/ 2656644 w 3888568"/>
              <a:gd name="connsiteY22" fmla="*/ 803138 h 3948462"/>
              <a:gd name="connsiteX23" fmla="*/ 2828567 w 3888568"/>
              <a:gd name="connsiteY23" fmla="*/ 2099525 h 3948462"/>
              <a:gd name="connsiteX24" fmla="*/ 3362812 w 3888568"/>
              <a:gd name="connsiteY24" fmla="*/ 2002360 h 3948462"/>
              <a:gd name="connsiteX25" fmla="*/ 3289926 w 3888568"/>
              <a:gd name="connsiteY25" fmla="*/ 1346695 h 3948462"/>
              <a:gd name="connsiteX26" fmla="*/ 3290031 w 3888568"/>
              <a:gd name="connsiteY26" fmla="*/ 1346798 h 3948462"/>
              <a:gd name="connsiteX27" fmla="*/ 1700745 w 3888568"/>
              <a:gd name="connsiteY27" fmla="*/ 575031 h 3948462"/>
              <a:gd name="connsiteX28" fmla="*/ 571995 w 3888568"/>
              <a:gd name="connsiteY28" fmla="*/ 2274165 h 3948462"/>
              <a:gd name="connsiteX29" fmla="*/ 2267548 w 3888568"/>
              <a:gd name="connsiteY29" fmla="*/ 3408286 h 3948462"/>
              <a:gd name="connsiteX30" fmla="*/ 3194376 w 3888568"/>
              <a:gd name="connsiteY30" fmla="*/ 3072653 h 3948462"/>
              <a:gd name="connsiteX31" fmla="*/ 3268026 w 3888568"/>
              <a:gd name="connsiteY31" fmla="*/ 3509545 h 3948462"/>
              <a:gd name="connsiteX32" fmla="*/ 2347298 w 3888568"/>
              <a:gd name="connsiteY32" fmla="*/ 3904041 h 3948462"/>
              <a:gd name="connsiteX33" fmla="*/ 42617 w 3888568"/>
              <a:gd name="connsiteY33" fmla="*/ 2380068 h 3948462"/>
              <a:gd name="connsiteX34" fmla="*/ 1594841 w 3888568"/>
              <a:gd name="connsiteY34" fmla="*/ 45653 h 3948462"/>
              <a:gd name="connsiteX0" fmla="*/ 1853384 w 3892469"/>
              <a:gd name="connsiteY0" fmla="*/ 1371624 h 3948462"/>
              <a:gd name="connsiteX1" fmla="*/ 1768767 w 3892469"/>
              <a:gd name="connsiteY1" fmla="*/ 1390324 h 3948462"/>
              <a:gd name="connsiteX2" fmla="*/ 1517577 w 3892469"/>
              <a:gd name="connsiteY2" fmla="*/ 2042010 h 3948462"/>
              <a:gd name="connsiteX3" fmla="*/ 1928990 w 3892469"/>
              <a:gd name="connsiteY3" fmla="*/ 2639747 h 3948462"/>
              <a:gd name="connsiteX4" fmla="*/ 2318674 w 3892469"/>
              <a:gd name="connsiteY4" fmla="*/ 2006358 h 3948462"/>
              <a:gd name="connsiteX5" fmla="*/ 2293344 w 3892469"/>
              <a:gd name="connsiteY5" fmla="*/ 1834228 h 3948462"/>
              <a:gd name="connsiteX6" fmla="*/ 1853384 w 3892469"/>
              <a:gd name="connsiteY6" fmla="*/ 1371624 h 3948462"/>
              <a:gd name="connsiteX7" fmla="*/ 1594841 w 3892469"/>
              <a:gd name="connsiteY7" fmla="*/ 45653 h 3948462"/>
              <a:gd name="connsiteX8" fmla="*/ 3869632 w 3892469"/>
              <a:gd name="connsiteY8" fmla="*/ 1517323 h 3948462"/>
              <a:gd name="connsiteX9" fmla="*/ 3706266 w 3892469"/>
              <a:gd name="connsiteY9" fmla="*/ 2457195 h 3948462"/>
              <a:gd name="connsiteX10" fmla="*/ 3164582 w 3892469"/>
              <a:gd name="connsiteY10" fmla="*/ 2831059 h 3948462"/>
              <a:gd name="connsiteX11" fmla="*/ 3176822 w 3892469"/>
              <a:gd name="connsiteY11" fmla="*/ 2844986 h 3948462"/>
              <a:gd name="connsiteX12" fmla="*/ 3146203 w 3892469"/>
              <a:gd name="connsiteY12" fmla="*/ 2843756 h 3948462"/>
              <a:gd name="connsiteX13" fmla="*/ 3151211 w 3892469"/>
              <a:gd name="connsiteY13" fmla="*/ 2836155 h 3948462"/>
              <a:gd name="connsiteX14" fmla="*/ 2397082 w 3892469"/>
              <a:gd name="connsiteY14" fmla="*/ 2564681 h 3948462"/>
              <a:gd name="connsiteX15" fmla="*/ 2396219 w 3892469"/>
              <a:gd name="connsiteY15" fmla="*/ 2558207 h 3948462"/>
              <a:gd name="connsiteX16" fmla="*/ 1746058 w 3892469"/>
              <a:gd name="connsiteY16" fmla="*/ 3093574 h 3948462"/>
              <a:gd name="connsiteX17" fmla="*/ 990519 w 3892469"/>
              <a:gd name="connsiteY17" fmla="*/ 2019783 h 3948462"/>
              <a:gd name="connsiteX18" fmla="*/ 1593790 w 3892469"/>
              <a:gd name="connsiteY18" fmla="*/ 967808 h 3948462"/>
              <a:gd name="connsiteX19" fmla="*/ 1746058 w 3892469"/>
              <a:gd name="connsiteY19" fmla="*/ 945992 h 3948462"/>
              <a:gd name="connsiteX20" fmla="*/ 2206475 w 3892469"/>
              <a:gd name="connsiteY20" fmla="*/ 1173924 h 3948462"/>
              <a:gd name="connsiteX21" fmla="*/ 2185910 w 3892469"/>
              <a:gd name="connsiteY21" fmla="*/ 877882 h 3948462"/>
              <a:gd name="connsiteX22" fmla="*/ 2656644 w 3892469"/>
              <a:gd name="connsiteY22" fmla="*/ 803138 h 3948462"/>
              <a:gd name="connsiteX23" fmla="*/ 2828567 w 3892469"/>
              <a:gd name="connsiteY23" fmla="*/ 2099525 h 3948462"/>
              <a:gd name="connsiteX24" fmla="*/ 3362812 w 3892469"/>
              <a:gd name="connsiteY24" fmla="*/ 2002360 h 3948462"/>
              <a:gd name="connsiteX25" fmla="*/ 3289926 w 3892469"/>
              <a:gd name="connsiteY25" fmla="*/ 1346695 h 3948462"/>
              <a:gd name="connsiteX26" fmla="*/ 3290031 w 3892469"/>
              <a:gd name="connsiteY26" fmla="*/ 1346798 h 3948462"/>
              <a:gd name="connsiteX27" fmla="*/ 1700745 w 3892469"/>
              <a:gd name="connsiteY27" fmla="*/ 575031 h 3948462"/>
              <a:gd name="connsiteX28" fmla="*/ 571995 w 3892469"/>
              <a:gd name="connsiteY28" fmla="*/ 2274165 h 3948462"/>
              <a:gd name="connsiteX29" fmla="*/ 2267548 w 3892469"/>
              <a:gd name="connsiteY29" fmla="*/ 3408286 h 3948462"/>
              <a:gd name="connsiteX30" fmla="*/ 3194376 w 3892469"/>
              <a:gd name="connsiteY30" fmla="*/ 3072653 h 3948462"/>
              <a:gd name="connsiteX31" fmla="*/ 3268026 w 3892469"/>
              <a:gd name="connsiteY31" fmla="*/ 3509545 h 3948462"/>
              <a:gd name="connsiteX32" fmla="*/ 2347298 w 3892469"/>
              <a:gd name="connsiteY32" fmla="*/ 3904041 h 3948462"/>
              <a:gd name="connsiteX33" fmla="*/ 42617 w 3892469"/>
              <a:gd name="connsiteY33" fmla="*/ 2380068 h 3948462"/>
              <a:gd name="connsiteX34" fmla="*/ 1594841 w 3892469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3151211 w 3890413"/>
              <a:gd name="connsiteY13" fmla="*/ 2836155 h 3948462"/>
              <a:gd name="connsiteX14" fmla="*/ 2397082 w 3890413"/>
              <a:gd name="connsiteY14" fmla="*/ 2564681 h 3948462"/>
              <a:gd name="connsiteX15" fmla="*/ 2396219 w 3890413"/>
              <a:gd name="connsiteY15" fmla="*/ 2558207 h 3948462"/>
              <a:gd name="connsiteX16" fmla="*/ 1746058 w 3890413"/>
              <a:gd name="connsiteY16" fmla="*/ 3093574 h 3948462"/>
              <a:gd name="connsiteX17" fmla="*/ 990519 w 3890413"/>
              <a:gd name="connsiteY17" fmla="*/ 2019783 h 3948462"/>
              <a:gd name="connsiteX18" fmla="*/ 1593790 w 3890413"/>
              <a:gd name="connsiteY18" fmla="*/ 967808 h 3948462"/>
              <a:gd name="connsiteX19" fmla="*/ 1746058 w 3890413"/>
              <a:gd name="connsiteY19" fmla="*/ 945992 h 3948462"/>
              <a:gd name="connsiteX20" fmla="*/ 2206475 w 3890413"/>
              <a:gd name="connsiteY20" fmla="*/ 1173924 h 3948462"/>
              <a:gd name="connsiteX21" fmla="*/ 2185910 w 3890413"/>
              <a:gd name="connsiteY21" fmla="*/ 877882 h 3948462"/>
              <a:gd name="connsiteX22" fmla="*/ 2656644 w 3890413"/>
              <a:gd name="connsiteY22" fmla="*/ 803138 h 3948462"/>
              <a:gd name="connsiteX23" fmla="*/ 2828567 w 3890413"/>
              <a:gd name="connsiteY23" fmla="*/ 2099525 h 3948462"/>
              <a:gd name="connsiteX24" fmla="*/ 3362812 w 3890413"/>
              <a:gd name="connsiteY24" fmla="*/ 2002360 h 3948462"/>
              <a:gd name="connsiteX25" fmla="*/ 3289926 w 3890413"/>
              <a:gd name="connsiteY25" fmla="*/ 1346695 h 3948462"/>
              <a:gd name="connsiteX26" fmla="*/ 3290031 w 3890413"/>
              <a:gd name="connsiteY26" fmla="*/ 1346798 h 3948462"/>
              <a:gd name="connsiteX27" fmla="*/ 1700745 w 3890413"/>
              <a:gd name="connsiteY27" fmla="*/ 575031 h 3948462"/>
              <a:gd name="connsiteX28" fmla="*/ 571995 w 3890413"/>
              <a:gd name="connsiteY28" fmla="*/ 2274165 h 3948462"/>
              <a:gd name="connsiteX29" fmla="*/ 2267548 w 3890413"/>
              <a:gd name="connsiteY29" fmla="*/ 3408286 h 3948462"/>
              <a:gd name="connsiteX30" fmla="*/ 3194376 w 3890413"/>
              <a:gd name="connsiteY30" fmla="*/ 3072653 h 3948462"/>
              <a:gd name="connsiteX31" fmla="*/ 3268026 w 3890413"/>
              <a:gd name="connsiteY31" fmla="*/ 3509545 h 3948462"/>
              <a:gd name="connsiteX32" fmla="*/ 2347298 w 3890413"/>
              <a:gd name="connsiteY32" fmla="*/ 3904041 h 3948462"/>
              <a:gd name="connsiteX33" fmla="*/ 42617 w 3890413"/>
              <a:gd name="connsiteY33" fmla="*/ 2380068 h 3948462"/>
              <a:gd name="connsiteX34" fmla="*/ 1594841 w 3890413"/>
              <a:gd name="connsiteY34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3146203 w 3890413"/>
              <a:gd name="connsiteY12" fmla="*/ 2843756 h 3948462"/>
              <a:gd name="connsiteX13" fmla="*/ 2397082 w 3890413"/>
              <a:gd name="connsiteY13" fmla="*/ 2564681 h 3948462"/>
              <a:gd name="connsiteX14" fmla="*/ 2396219 w 3890413"/>
              <a:gd name="connsiteY14" fmla="*/ 2558207 h 3948462"/>
              <a:gd name="connsiteX15" fmla="*/ 1746058 w 3890413"/>
              <a:gd name="connsiteY15" fmla="*/ 3093574 h 3948462"/>
              <a:gd name="connsiteX16" fmla="*/ 990519 w 3890413"/>
              <a:gd name="connsiteY16" fmla="*/ 2019783 h 3948462"/>
              <a:gd name="connsiteX17" fmla="*/ 1593790 w 3890413"/>
              <a:gd name="connsiteY17" fmla="*/ 967808 h 3948462"/>
              <a:gd name="connsiteX18" fmla="*/ 1746058 w 3890413"/>
              <a:gd name="connsiteY18" fmla="*/ 945992 h 3948462"/>
              <a:gd name="connsiteX19" fmla="*/ 2206475 w 3890413"/>
              <a:gd name="connsiteY19" fmla="*/ 1173924 h 3948462"/>
              <a:gd name="connsiteX20" fmla="*/ 2185910 w 3890413"/>
              <a:gd name="connsiteY20" fmla="*/ 877882 h 3948462"/>
              <a:gd name="connsiteX21" fmla="*/ 2656644 w 3890413"/>
              <a:gd name="connsiteY21" fmla="*/ 803138 h 3948462"/>
              <a:gd name="connsiteX22" fmla="*/ 2828567 w 3890413"/>
              <a:gd name="connsiteY22" fmla="*/ 2099525 h 3948462"/>
              <a:gd name="connsiteX23" fmla="*/ 3362812 w 3890413"/>
              <a:gd name="connsiteY23" fmla="*/ 2002360 h 3948462"/>
              <a:gd name="connsiteX24" fmla="*/ 3289926 w 3890413"/>
              <a:gd name="connsiteY24" fmla="*/ 1346695 h 3948462"/>
              <a:gd name="connsiteX25" fmla="*/ 3290031 w 3890413"/>
              <a:gd name="connsiteY25" fmla="*/ 1346798 h 3948462"/>
              <a:gd name="connsiteX26" fmla="*/ 1700745 w 3890413"/>
              <a:gd name="connsiteY26" fmla="*/ 575031 h 3948462"/>
              <a:gd name="connsiteX27" fmla="*/ 571995 w 3890413"/>
              <a:gd name="connsiteY27" fmla="*/ 2274165 h 3948462"/>
              <a:gd name="connsiteX28" fmla="*/ 2267548 w 3890413"/>
              <a:gd name="connsiteY28" fmla="*/ 3408286 h 3948462"/>
              <a:gd name="connsiteX29" fmla="*/ 3194376 w 3890413"/>
              <a:gd name="connsiteY29" fmla="*/ 3072653 h 3948462"/>
              <a:gd name="connsiteX30" fmla="*/ 3268026 w 3890413"/>
              <a:gd name="connsiteY30" fmla="*/ 3509545 h 3948462"/>
              <a:gd name="connsiteX31" fmla="*/ 2347298 w 3890413"/>
              <a:gd name="connsiteY31" fmla="*/ 3904041 h 3948462"/>
              <a:gd name="connsiteX32" fmla="*/ 42617 w 3890413"/>
              <a:gd name="connsiteY32" fmla="*/ 2380068 h 3948462"/>
              <a:gd name="connsiteX33" fmla="*/ 1594841 w 3890413"/>
              <a:gd name="connsiteY33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3176822 w 3890413"/>
              <a:gd name="connsiteY11" fmla="*/ 2844986 h 3948462"/>
              <a:gd name="connsiteX12" fmla="*/ 2397082 w 3890413"/>
              <a:gd name="connsiteY12" fmla="*/ 2564681 h 3948462"/>
              <a:gd name="connsiteX13" fmla="*/ 2396219 w 3890413"/>
              <a:gd name="connsiteY13" fmla="*/ 2558207 h 3948462"/>
              <a:gd name="connsiteX14" fmla="*/ 1746058 w 3890413"/>
              <a:gd name="connsiteY14" fmla="*/ 3093574 h 3948462"/>
              <a:gd name="connsiteX15" fmla="*/ 990519 w 3890413"/>
              <a:gd name="connsiteY15" fmla="*/ 2019783 h 3948462"/>
              <a:gd name="connsiteX16" fmla="*/ 1593790 w 3890413"/>
              <a:gd name="connsiteY16" fmla="*/ 967808 h 3948462"/>
              <a:gd name="connsiteX17" fmla="*/ 1746058 w 3890413"/>
              <a:gd name="connsiteY17" fmla="*/ 945992 h 3948462"/>
              <a:gd name="connsiteX18" fmla="*/ 2206475 w 3890413"/>
              <a:gd name="connsiteY18" fmla="*/ 1173924 h 3948462"/>
              <a:gd name="connsiteX19" fmla="*/ 2185910 w 3890413"/>
              <a:gd name="connsiteY19" fmla="*/ 877882 h 3948462"/>
              <a:gd name="connsiteX20" fmla="*/ 2656644 w 3890413"/>
              <a:gd name="connsiteY20" fmla="*/ 803138 h 3948462"/>
              <a:gd name="connsiteX21" fmla="*/ 2828567 w 3890413"/>
              <a:gd name="connsiteY21" fmla="*/ 2099525 h 3948462"/>
              <a:gd name="connsiteX22" fmla="*/ 3362812 w 3890413"/>
              <a:gd name="connsiteY22" fmla="*/ 2002360 h 3948462"/>
              <a:gd name="connsiteX23" fmla="*/ 3289926 w 3890413"/>
              <a:gd name="connsiteY23" fmla="*/ 1346695 h 3948462"/>
              <a:gd name="connsiteX24" fmla="*/ 3290031 w 3890413"/>
              <a:gd name="connsiteY24" fmla="*/ 1346798 h 3948462"/>
              <a:gd name="connsiteX25" fmla="*/ 1700745 w 3890413"/>
              <a:gd name="connsiteY25" fmla="*/ 575031 h 3948462"/>
              <a:gd name="connsiteX26" fmla="*/ 571995 w 3890413"/>
              <a:gd name="connsiteY26" fmla="*/ 2274165 h 3948462"/>
              <a:gd name="connsiteX27" fmla="*/ 2267548 w 3890413"/>
              <a:gd name="connsiteY27" fmla="*/ 3408286 h 3948462"/>
              <a:gd name="connsiteX28" fmla="*/ 3194376 w 3890413"/>
              <a:gd name="connsiteY28" fmla="*/ 3072653 h 3948462"/>
              <a:gd name="connsiteX29" fmla="*/ 3268026 w 3890413"/>
              <a:gd name="connsiteY29" fmla="*/ 3509545 h 3948462"/>
              <a:gd name="connsiteX30" fmla="*/ 2347298 w 3890413"/>
              <a:gd name="connsiteY30" fmla="*/ 3904041 h 3948462"/>
              <a:gd name="connsiteX31" fmla="*/ 42617 w 3890413"/>
              <a:gd name="connsiteY31" fmla="*/ 2380068 h 3948462"/>
              <a:gd name="connsiteX32" fmla="*/ 1594841 w 3890413"/>
              <a:gd name="connsiteY32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3164582 w 3890413"/>
              <a:gd name="connsiteY10" fmla="*/ 2831059 h 3948462"/>
              <a:gd name="connsiteX11" fmla="*/ 2397082 w 3890413"/>
              <a:gd name="connsiteY11" fmla="*/ 2564681 h 3948462"/>
              <a:gd name="connsiteX12" fmla="*/ 2396219 w 3890413"/>
              <a:gd name="connsiteY12" fmla="*/ 2558207 h 3948462"/>
              <a:gd name="connsiteX13" fmla="*/ 1746058 w 3890413"/>
              <a:gd name="connsiteY13" fmla="*/ 3093574 h 3948462"/>
              <a:gd name="connsiteX14" fmla="*/ 990519 w 3890413"/>
              <a:gd name="connsiteY14" fmla="*/ 2019783 h 3948462"/>
              <a:gd name="connsiteX15" fmla="*/ 1593790 w 3890413"/>
              <a:gd name="connsiteY15" fmla="*/ 967808 h 3948462"/>
              <a:gd name="connsiteX16" fmla="*/ 1746058 w 3890413"/>
              <a:gd name="connsiteY16" fmla="*/ 945992 h 3948462"/>
              <a:gd name="connsiteX17" fmla="*/ 2206475 w 3890413"/>
              <a:gd name="connsiteY17" fmla="*/ 1173924 h 3948462"/>
              <a:gd name="connsiteX18" fmla="*/ 2185910 w 3890413"/>
              <a:gd name="connsiteY18" fmla="*/ 877882 h 3948462"/>
              <a:gd name="connsiteX19" fmla="*/ 2656644 w 3890413"/>
              <a:gd name="connsiteY19" fmla="*/ 803138 h 3948462"/>
              <a:gd name="connsiteX20" fmla="*/ 2828567 w 3890413"/>
              <a:gd name="connsiteY20" fmla="*/ 2099525 h 3948462"/>
              <a:gd name="connsiteX21" fmla="*/ 3362812 w 3890413"/>
              <a:gd name="connsiteY21" fmla="*/ 2002360 h 3948462"/>
              <a:gd name="connsiteX22" fmla="*/ 3289926 w 3890413"/>
              <a:gd name="connsiteY22" fmla="*/ 1346695 h 3948462"/>
              <a:gd name="connsiteX23" fmla="*/ 3290031 w 3890413"/>
              <a:gd name="connsiteY23" fmla="*/ 1346798 h 3948462"/>
              <a:gd name="connsiteX24" fmla="*/ 1700745 w 3890413"/>
              <a:gd name="connsiteY24" fmla="*/ 575031 h 3948462"/>
              <a:gd name="connsiteX25" fmla="*/ 571995 w 3890413"/>
              <a:gd name="connsiteY25" fmla="*/ 2274165 h 3948462"/>
              <a:gd name="connsiteX26" fmla="*/ 2267548 w 3890413"/>
              <a:gd name="connsiteY26" fmla="*/ 3408286 h 3948462"/>
              <a:gd name="connsiteX27" fmla="*/ 3194376 w 3890413"/>
              <a:gd name="connsiteY27" fmla="*/ 3072653 h 3948462"/>
              <a:gd name="connsiteX28" fmla="*/ 3268026 w 3890413"/>
              <a:gd name="connsiteY28" fmla="*/ 3509545 h 3948462"/>
              <a:gd name="connsiteX29" fmla="*/ 2347298 w 3890413"/>
              <a:gd name="connsiteY29" fmla="*/ 3904041 h 3948462"/>
              <a:gd name="connsiteX30" fmla="*/ 42617 w 3890413"/>
              <a:gd name="connsiteY30" fmla="*/ 2380068 h 3948462"/>
              <a:gd name="connsiteX31" fmla="*/ 1594841 w 3890413"/>
              <a:gd name="connsiteY31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2396219 w 3890413"/>
              <a:gd name="connsiteY11" fmla="*/ 2558207 h 3948462"/>
              <a:gd name="connsiteX12" fmla="*/ 1746058 w 3890413"/>
              <a:gd name="connsiteY12" fmla="*/ 3093574 h 3948462"/>
              <a:gd name="connsiteX13" fmla="*/ 990519 w 3890413"/>
              <a:gd name="connsiteY13" fmla="*/ 2019783 h 3948462"/>
              <a:gd name="connsiteX14" fmla="*/ 1593790 w 3890413"/>
              <a:gd name="connsiteY14" fmla="*/ 967808 h 3948462"/>
              <a:gd name="connsiteX15" fmla="*/ 1746058 w 3890413"/>
              <a:gd name="connsiteY15" fmla="*/ 945992 h 3948462"/>
              <a:gd name="connsiteX16" fmla="*/ 2206475 w 3890413"/>
              <a:gd name="connsiteY16" fmla="*/ 1173924 h 3948462"/>
              <a:gd name="connsiteX17" fmla="*/ 2185910 w 3890413"/>
              <a:gd name="connsiteY17" fmla="*/ 877882 h 3948462"/>
              <a:gd name="connsiteX18" fmla="*/ 2656644 w 3890413"/>
              <a:gd name="connsiteY18" fmla="*/ 803138 h 3948462"/>
              <a:gd name="connsiteX19" fmla="*/ 2828567 w 3890413"/>
              <a:gd name="connsiteY19" fmla="*/ 2099525 h 3948462"/>
              <a:gd name="connsiteX20" fmla="*/ 3362812 w 3890413"/>
              <a:gd name="connsiteY20" fmla="*/ 2002360 h 3948462"/>
              <a:gd name="connsiteX21" fmla="*/ 3289926 w 3890413"/>
              <a:gd name="connsiteY21" fmla="*/ 1346695 h 3948462"/>
              <a:gd name="connsiteX22" fmla="*/ 3290031 w 3890413"/>
              <a:gd name="connsiteY22" fmla="*/ 1346798 h 3948462"/>
              <a:gd name="connsiteX23" fmla="*/ 1700745 w 3890413"/>
              <a:gd name="connsiteY23" fmla="*/ 575031 h 3948462"/>
              <a:gd name="connsiteX24" fmla="*/ 571995 w 3890413"/>
              <a:gd name="connsiteY24" fmla="*/ 2274165 h 3948462"/>
              <a:gd name="connsiteX25" fmla="*/ 2267548 w 3890413"/>
              <a:gd name="connsiteY25" fmla="*/ 3408286 h 3948462"/>
              <a:gd name="connsiteX26" fmla="*/ 3194376 w 3890413"/>
              <a:gd name="connsiteY26" fmla="*/ 3072653 h 3948462"/>
              <a:gd name="connsiteX27" fmla="*/ 3268026 w 3890413"/>
              <a:gd name="connsiteY27" fmla="*/ 3509545 h 3948462"/>
              <a:gd name="connsiteX28" fmla="*/ 2347298 w 3890413"/>
              <a:gd name="connsiteY28" fmla="*/ 3904041 h 3948462"/>
              <a:gd name="connsiteX29" fmla="*/ 42617 w 3890413"/>
              <a:gd name="connsiteY29" fmla="*/ 2380068 h 3948462"/>
              <a:gd name="connsiteX30" fmla="*/ 1594841 w 3890413"/>
              <a:gd name="connsiteY30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397082 w 3890413"/>
              <a:gd name="connsiteY10" fmla="*/ 2564681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25973 w 3890413"/>
              <a:gd name="connsiteY10" fmla="*/ 2529182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61464 w 3890413"/>
              <a:gd name="connsiteY10" fmla="*/ 251236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  <a:gd name="connsiteX0" fmla="*/ 1853384 w 3890413"/>
              <a:gd name="connsiteY0" fmla="*/ 1371624 h 3948462"/>
              <a:gd name="connsiteX1" fmla="*/ 1768767 w 3890413"/>
              <a:gd name="connsiteY1" fmla="*/ 1390324 h 3948462"/>
              <a:gd name="connsiteX2" fmla="*/ 1517577 w 3890413"/>
              <a:gd name="connsiteY2" fmla="*/ 2042010 h 3948462"/>
              <a:gd name="connsiteX3" fmla="*/ 1928990 w 3890413"/>
              <a:gd name="connsiteY3" fmla="*/ 2639747 h 3948462"/>
              <a:gd name="connsiteX4" fmla="*/ 2318674 w 3890413"/>
              <a:gd name="connsiteY4" fmla="*/ 2006358 h 3948462"/>
              <a:gd name="connsiteX5" fmla="*/ 2293344 w 3890413"/>
              <a:gd name="connsiteY5" fmla="*/ 1834228 h 3948462"/>
              <a:gd name="connsiteX6" fmla="*/ 1853384 w 3890413"/>
              <a:gd name="connsiteY6" fmla="*/ 1371624 h 3948462"/>
              <a:gd name="connsiteX7" fmla="*/ 1594841 w 3890413"/>
              <a:gd name="connsiteY7" fmla="*/ 45653 h 3948462"/>
              <a:gd name="connsiteX8" fmla="*/ 3869632 w 3890413"/>
              <a:gd name="connsiteY8" fmla="*/ 1517323 h 3948462"/>
              <a:gd name="connsiteX9" fmla="*/ 3706266 w 3890413"/>
              <a:gd name="connsiteY9" fmla="*/ 2457195 h 3948462"/>
              <a:gd name="connsiteX10" fmla="*/ 2548384 w 3890413"/>
              <a:gd name="connsiteY10" fmla="*/ 2446988 h 3948462"/>
              <a:gd name="connsiteX11" fmla="*/ 1746058 w 3890413"/>
              <a:gd name="connsiteY11" fmla="*/ 3093574 h 3948462"/>
              <a:gd name="connsiteX12" fmla="*/ 990519 w 3890413"/>
              <a:gd name="connsiteY12" fmla="*/ 2019783 h 3948462"/>
              <a:gd name="connsiteX13" fmla="*/ 1593790 w 3890413"/>
              <a:gd name="connsiteY13" fmla="*/ 967808 h 3948462"/>
              <a:gd name="connsiteX14" fmla="*/ 1746058 w 3890413"/>
              <a:gd name="connsiteY14" fmla="*/ 945992 h 3948462"/>
              <a:gd name="connsiteX15" fmla="*/ 2206475 w 3890413"/>
              <a:gd name="connsiteY15" fmla="*/ 1173924 h 3948462"/>
              <a:gd name="connsiteX16" fmla="*/ 2185910 w 3890413"/>
              <a:gd name="connsiteY16" fmla="*/ 877882 h 3948462"/>
              <a:gd name="connsiteX17" fmla="*/ 2656644 w 3890413"/>
              <a:gd name="connsiteY17" fmla="*/ 803138 h 3948462"/>
              <a:gd name="connsiteX18" fmla="*/ 2828567 w 3890413"/>
              <a:gd name="connsiteY18" fmla="*/ 2099525 h 3948462"/>
              <a:gd name="connsiteX19" fmla="*/ 3362812 w 3890413"/>
              <a:gd name="connsiteY19" fmla="*/ 2002360 h 3948462"/>
              <a:gd name="connsiteX20" fmla="*/ 3289926 w 3890413"/>
              <a:gd name="connsiteY20" fmla="*/ 1346695 h 3948462"/>
              <a:gd name="connsiteX21" fmla="*/ 3290031 w 3890413"/>
              <a:gd name="connsiteY21" fmla="*/ 1346798 h 3948462"/>
              <a:gd name="connsiteX22" fmla="*/ 1700745 w 3890413"/>
              <a:gd name="connsiteY22" fmla="*/ 575031 h 3948462"/>
              <a:gd name="connsiteX23" fmla="*/ 571995 w 3890413"/>
              <a:gd name="connsiteY23" fmla="*/ 2274165 h 3948462"/>
              <a:gd name="connsiteX24" fmla="*/ 2267548 w 3890413"/>
              <a:gd name="connsiteY24" fmla="*/ 3408286 h 3948462"/>
              <a:gd name="connsiteX25" fmla="*/ 3194376 w 3890413"/>
              <a:gd name="connsiteY25" fmla="*/ 3072653 h 3948462"/>
              <a:gd name="connsiteX26" fmla="*/ 3268026 w 3890413"/>
              <a:gd name="connsiteY26" fmla="*/ 3509545 h 3948462"/>
              <a:gd name="connsiteX27" fmla="*/ 2347298 w 3890413"/>
              <a:gd name="connsiteY27" fmla="*/ 3904041 h 3948462"/>
              <a:gd name="connsiteX28" fmla="*/ 42617 w 3890413"/>
              <a:gd name="connsiteY28" fmla="*/ 2380068 h 3948462"/>
              <a:gd name="connsiteX29" fmla="*/ 1594841 w 3890413"/>
              <a:gd name="connsiteY29" fmla="*/ 45653 h 394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90413" h="3948462">
                <a:moveTo>
                  <a:pt x="1853384" y="1371624"/>
                </a:moveTo>
                <a:lnTo>
                  <a:pt x="1768767" y="1390324"/>
                </a:lnTo>
                <a:cubicBezTo>
                  <a:pt x="1579409" y="1463487"/>
                  <a:pt x="1490873" y="1833773"/>
                  <a:pt x="1517577" y="2042010"/>
                </a:cubicBezTo>
                <a:cubicBezTo>
                  <a:pt x="1544281" y="2250247"/>
                  <a:pt x="1644086" y="2624290"/>
                  <a:pt x="1928990" y="2639747"/>
                </a:cubicBezTo>
                <a:cubicBezTo>
                  <a:pt x="2177093" y="2653207"/>
                  <a:pt x="2337423" y="2363017"/>
                  <a:pt x="2318674" y="2006358"/>
                </a:cubicBezTo>
                <a:cubicBezTo>
                  <a:pt x="2310210" y="1948950"/>
                  <a:pt x="2301678" y="1891436"/>
                  <a:pt x="2293344" y="1834228"/>
                </a:cubicBezTo>
                <a:cubicBezTo>
                  <a:pt x="2229725" y="1555945"/>
                  <a:pt x="2050691" y="1359067"/>
                  <a:pt x="1853384" y="1371624"/>
                </a:cubicBezTo>
                <a:close/>
                <a:moveTo>
                  <a:pt x="1594841" y="45653"/>
                </a:moveTo>
                <a:cubicBezTo>
                  <a:pt x="2527821" y="-128041"/>
                  <a:pt x="3626282" y="158796"/>
                  <a:pt x="3869632" y="1517323"/>
                </a:cubicBezTo>
                <a:cubicBezTo>
                  <a:pt x="3939308" y="2058696"/>
                  <a:pt x="3820785" y="2251376"/>
                  <a:pt x="3706266" y="2457195"/>
                </a:cubicBezTo>
                <a:cubicBezTo>
                  <a:pt x="3132098" y="3124925"/>
                  <a:pt x="2589274" y="2611359"/>
                  <a:pt x="2548384" y="2446988"/>
                </a:cubicBezTo>
                <a:cubicBezTo>
                  <a:pt x="2411721" y="3024903"/>
                  <a:pt x="2005702" y="3164775"/>
                  <a:pt x="1746058" y="3093574"/>
                </a:cubicBezTo>
                <a:cubicBezTo>
                  <a:pt x="1486414" y="3022373"/>
                  <a:pt x="990519" y="2612821"/>
                  <a:pt x="990519" y="2019783"/>
                </a:cubicBezTo>
                <a:cubicBezTo>
                  <a:pt x="990519" y="1500875"/>
                  <a:pt x="1249504" y="1067935"/>
                  <a:pt x="1593790" y="967808"/>
                </a:cubicBezTo>
                <a:cubicBezTo>
                  <a:pt x="1642974" y="953504"/>
                  <a:pt x="1694009" y="949376"/>
                  <a:pt x="1746058" y="945992"/>
                </a:cubicBezTo>
                <a:cubicBezTo>
                  <a:pt x="2004670" y="929176"/>
                  <a:pt x="2081338" y="1030119"/>
                  <a:pt x="2206475" y="1173924"/>
                </a:cubicBezTo>
                <a:cubicBezTo>
                  <a:pt x="2194343" y="1061758"/>
                  <a:pt x="2187003" y="961165"/>
                  <a:pt x="2185910" y="877882"/>
                </a:cubicBezTo>
                <a:lnTo>
                  <a:pt x="2656644" y="803138"/>
                </a:lnTo>
                <a:lnTo>
                  <a:pt x="2828567" y="2099525"/>
                </a:lnTo>
                <a:cubicBezTo>
                  <a:pt x="2888366" y="2544108"/>
                  <a:pt x="3261961" y="2420799"/>
                  <a:pt x="3362812" y="2002360"/>
                </a:cubicBezTo>
                <a:cubicBezTo>
                  <a:pt x="3355320" y="1625023"/>
                  <a:pt x="3366534" y="1729632"/>
                  <a:pt x="3289926" y="1346695"/>
                </a:cubicBezTo>
                <a:lnTo>
                  <a:pt x="3290031" y="1346798"/>
                </a:lnTo>
                <a:cubicBezTo>
                  <a:pt x="3068547" y="637774"/>
                  <a:pt x="2419129" y="439933"/>
                  <a:pt x="1700745" y="575031"/>
                </a:cubicBezTo>
                <a:cubicBezTo>
                  <a:pt x="890947" y="727320"/>
                  <a:pt x="415476" y="1491783"/>
                  <a:pt x="571995" y="2274165"/>
                </a:cubicBezTo>
                <a:cubicBezTo>
                  <a:pt x="728513" y="3056546"/>
                  <a:pt x="1580131" y="3572543"/>
                  <a:pt x="2267548" y="3408286"/>
                </a:cubicBezTo>
                <a:cubicBezTo>
                  <a:pt x="2796517" y="3281890"/>
                  <a:pt x="2641988" y="3320887"/>
                  <a:pt x="3194376" y="3072653"/>
                </a:cubicBezTo>
                <a:cubicBezTo>
                  <a:pt x="3249441" y="3306078"/>
                  <a:pt x="3239115" y="3309742"/>
                  <a:pt x="3268026" y="3509545"/>
                </a:cubicBezTo>
                <a:cubicBezTo>
                  <a:pt x="3021841" y="3717756"/>
                  <a:pt x="2685602" y="3836362"/>
                  <a:pt x="2347298" y="3904041"/>
                </a:cubicBezTo>
                <a:cubicBezTo>
                  <a:pt x="1157336" y="4112956"/>
                  <a:pt x="289475" y="3581660"/>
                  <a:pt x="42617" y="2380068"/>
                </a:cubicBezTo>
                <a:cubicBezTo>
                  <a:pt x="-204242" y="1178477"/>
                  <a:pt x="661862" y="219348"/>
                  <a:pt x="1594841" y="45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8" name="Rectangle 1">
            <a:extLst>
              <a:ext uri="{FF2B5EF4-FFF2-40B4-BE49-F238E27FC236}">
                <a16:creationId xmlns:a16="http://schemas.microsoft.com/office/drawing/2014/main" xmlns="" id="{37954B35-3941-4F24-87DD-EFA97DECDF15}"/>
              </a:ext>
            </a:extLst>
          </p:cNvPr>
          <p:cNvSpPr>
            <a:spLocks noChangeAspect="1"/>
          </p:cNvSpPr>
          <p:nvPr/>
        </p:nvSpPr>
        <p:spPr>
          <a:xfrm>
            <a:off x="11856534" y="3150657"/>
            <a:ext cx="218502" cy="215273"/>
          </a:xfrm>
          <a:custGeom>
            <a:avLst/>
            <a:gdLst/>
            <a:ahLst/>
            <a:cxnLst/>
            <a:rect l="l" t="t" r="r" b="b"/>
            <a:pathLst>
              <a:path w="3994694" h="3935658">
                <a:moveTo>
                  <a:pt x="3059053" y="3287658"/>
                </a:moveTo>
                <a:lnTo>
                  <a:pt x="3994694" y="3287658"/>
                </a:lnTo>
                <a:lnTo>
                  <a:pt x="3994694" y="3935658"/>
                </a:lnTo>
                <a:lnTo>
                  <a:pt x="3059053" y="3935658"/>
                </a:lnTo>
                <a:close/>
                <a:moveTo>
                  <a:pt x="1259497" y="3287658"/>
                </a:moveTo>
                <a:lnTo>
                  <a:pt x="2915681" y="3287658"/>
                </a:lnTo>
                <a:lnTo>
                  <a:pt x="2915681" y="3935658"/>
                </a:lnTo>
                <a:lnTo>
                  <a:pt x="1259497" y="3935658"/>
                </a:lnTo>
                <a:close/>
                <a:moveTo>
                  <a:pt x="0" y="3287658"/>
                </a:moveTo>
                <a:lnTo>
                  <a:pt x="1116124" y="3287658"/>
                </a:lnTo>
                <a:lnTo>
                  <a:pt x="1116124" y="3935658"/>
                </a:lnTo>
                <a:lnTo>
                  <a:pt x="0" y="3935658"/>
                </a:lnTo>
                <a:close/>
                <a:moveTo>
                  <a:pt x="3886694" y="2470824"/>
                </a:moveTo>
                <a:lnTo>
                  <a:pt x="3994694" y="2470824"/>
                </a:lnTo>
                <a:lnTo>
                  <a:pt x="3994694" y="3118824"/>
                </a:lnTo>
                <a:lnTo>
                  <a:pt x="3886694" y="3118824"/>
                </a:lnTo>
                <a:close/>
                <a:moveTo>
                  <a:pt x="2123068" y="2470824"/>
                </a:moveTo>
                <a:lnTo>
                  <a:pt x="3779252" y="2470824"/>
                </a:lnTo>
                <a:lnTo>
                  <a:pt x="3779252" y="3118824"/>
                </a:lnTo>
                <a:lnTo>
                  <a:pt x="2123068" y="3118824"/>
                </a:lnTo>
                <a:close/>
                <a:moveTo>
                  <a:pt x="359442" y="2470824"/>
                </a:moveTo>
                <a:lnTo>
                  <a:pt x="2015626" y="2470824"/>
                </a:lnTo>
                <a:lnTo>
                  <a:pt x="2015626" y="3118824"/>
                </a:lnTo>
                <a:lnTo>
                  <a:pt x="359442" y="3118824"/>
                </a:lnTo>
                <a:close/>
                <a:moveTo>
                  <a:pt x="0" y="2470824"/>
                </a:moveTo>
                <a:lnTo>
                  <a:pt x="252000" y="2470824"/>
                </a:lnTo>
                <a:lnTo>
                  <a:pt x="252000" y="3118824"/>
                </a:lnTo>
                <a:lnTo>
                  <a:pt x="0" y="3118824"/>
                </a:lnTo>
                <a:close/>
                <a:moveTo>
                  <a:pt x="3059053" y="1635982"/>
                </a:moveTo>
                <a:lnTo>
                  <a:pt x="3994694" y="1635982"/>
                </a:lnTo>
                <a:lnTo>
                  <a:pt x="3994694" y="2283982"/>
                </a:lnTo>
                <a:lnTo>
                  <a:pt x="3059053" y="2283982"/>
                </a:lnTo>
                <a:close/>
                <a:moveTo>
                  <a:pt x="1259496" y="1635982"/>
                </a:moveTo>
                <a:lnTo>
                  <a:pt x="2915680" y="1635982"/>
                </a:lnTo>
                <a:lnTo>
                  <a:pt x="2915680" y="2283982"/>
                </a:lnTo>
                <a:lnTo>
                  <a:pt x="1259496" y="2283982"/>
                </a:lnTo>
                <a:close/>
                <a:moveTo>
                  <a:pt x="0" y="1635982"/>
                </a:moveTo>
                <a:lnTo>
                  <a:pt x="1116124" y="1635982"/>
                </a:lnTo>
                <a:lnTo>
                  <a:pt x="1116124" y="2283982"/>
                </a:lnTo>
                <a:lnTo>
                  <a:pt x="0" y="2283982"/>
                </a:lnTo>
                <a:close/>
                <a:moveTo>
                  <a:pt x="3886694" y="836400"/>
                </a:moveTo>
                <a:lnTo>
                  <a:pt x="3994694" y="836400"/>
                </a:lnTo>
                <a:lnTo>
                  <a:pt x="3994694" y="1484400"/>
                </a:lnTo>
                <a:lnTo>
                  <a:pt x="3886694" y="1484400"/>
                </a:lnTo>
                <a:close/>
                <a:moveTo>
                  <a:pt x="2123068" y="820634"/>
                </a:moveTo>
                <a:lnTo>
                  <a:pt x="3779252" y="820634"/>
                </a:lnTo>
                <a:lnTo>
                  <a:pt x="3779252" y="1468634"/>
                </a:lnTo>
                <a:lnTo>
                  <a:pt x="2123068" y="1468634"/>
                </a:lnTo>
                <a:close/>
                <a:moveTo>
                  <a:pt x="359442" y="820634"/>
                </a:moveTo>
                <a:lnTo>
                  <a:pt x="2015626" y="820634"/>
                </a:lnTo>
                <a:lnTo>
                  <a:pt x="2015626" y="1468634"/>
                </a:lnTo>
                <a:lnTo>
                  <a:pt x="359442" y="1468634"/>
                </a:lnTo>
                <a:close/>
                <a:moveTo>
                  <a:pt x="0" y="820634"/>
                </a:moveTo>
                <a:lnTo>
                  <a:pt x="252000" y="820634"/>
                </a:lnTo>
                <a:lnTo>
                  <a:pt x="252000" y="1468634"/>
                </a:lnTo>
                <a:lnTo>
                  <a:pt x="0" y="1468634"/>
                </a:lnTo>
                <a:close/>
                <a:moveTo>
                  <a:pt x="3059053" y="0"/>
                </a:moveTo>
                <a:lnTo>
                  <a:pt x="3994694" y="0"/>
                </a:lnTo>
                <a:lnTo>
                  <a:pt x="3994694" y="648000"/>
                </a:lnTo>
                <a:lnTo>
                  <a:pt x="3059053" y="648000"/>
                </a:lnTo>
                <a:close/>
                <a:moveTo>
                  <a:pt x="1259496" y="0"/>
                </a:moveTo>
                <a:lnTo>
                  <a:pt x="2915680" y="0"/>
                </a:lnTo>
                <a:lnTo>
                  <a:pt x="2915680" y="648000"/>
                </a:lnTo>
                <a:lnTo>
                  <a:pt x="1259496" y="648000"/>
                </a:lnTo>
                <a:close/>
                <a:moveTo>
                  <a:pt x="0" y="0"/>
                </a:moveTo>
                <a:lnTo>
                  <a:pt x="1116124" y="0"/>
                </a:lnTo>
                <a:lnTo>
                  <a:pt x="111612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9" name="Freeform 14">
            <a:extLst>
              <a:ext uri="{FF2B5EF4-FFF2-40B4-BE49-F238E27FC236}">
                <a16:creationId xmlns:a16="http://schemas.microsoft.com/office/drawing/2014/main" xmlns="" id="{36F3F041-46CA-419B-88BA-AFB8FCD906F2}"/>
              </a:ext>
            </a:extLst>
          </p:cNvPr>
          <p:cNvSpPr>
            <a:spLocks noChangeAspect="1"/>
          </p:cNvSpPr>
          <p:nvPr/>
        </p:nvSpPr>
        <p:spPr>
          <a:xfrm>
            <a:off x="6529391" y="4701486"/>
            <a:ext cx="293069" cy="333882"/>
          </a:xfrm>
          <a:custGeom>
            <a:avLst/>
            <a:gdLst/>
            <a:ahLst/>
            <a:cxnLst/>
            <a:rect l="l" t="t" r="r" b="b"/>
            <a:pathLst>
              <a:path w="3456727" h="3938119">
                <a:moveTo>
                  <a:pt x="1728364" y="1961325"/>
                </a:moveTo>
                <a:cubicBezTo>
                  <a:pt x="1726089" y="2407152"/>
                  <a:pt x="1737463" y="2812034"/>
                  <a:pt x="1735188" y="3257861"/>
                </a:cubicBezTo>
                <a:cubicBezTo>
                  <a:pt x="2394830" y="3057694"/>
                  <a:pt x="2610919" y="2352560"/>
                  <a:pt x="2765594" y="1981796"/>
                </a:cubicBezTo>
                <a:close/>
                <a:moveTo>
                  <a:pt x="1728362" y="682044"/>
                </a:moveTo>
                <a:cubicBezTo>
                  <a:pt x="1355324" y="868563"/>
                  <a:pt x="1166530" y="952725"/>
                  <a:pt x="609247" y="1002767"/>
                </a:cubicBezTo>
                <a:cubicBezTo>
                  <a:pt x="606972" y="1330312"/>
                  <a:pt x="631992" y="1623739"/>
                  <a:pt x="704780" y="1964933"/>
                </a:cubicBezTo>
                <a:lnTo>
                  <a:pt x="1728363" y="1971757"/>
                </a:lnTo>
                <a:cubicBezTo>
                  <a:pt x="1728363" y="1541853"/>
                  <a:pt x="1728362" y="1111948"/>
                  <a:pt x="1728362" y="682044"/>
                </a:cubicBezTo>
                <a:close/>
                <a:moveTo>
                  <a:pt x="1723409" y="487996"/>
                </a:moveTo>
                <a:cubicBezTo>
                  <a:pt x="1725062" y="488690"/>
                  <a:pt x="1726712" y="489384"/>
                  <a:pt x="1728363" y="490064"/>
                </a:cubicBezTo>
                <a:cubicBezTo>
                  <a:pt x="1730015" y="489384"/>
                  <a:pt x="1731666" y="488690"/>
                  <a:pt x="1733319" y="487996"/>
                </a:cubicBezTo>
                <a:lnTo>
                  <a:pt x="1733319" y="492131"/>
                </a:lnTo>
                <a:cubicBezTo>
                  <a:pt x="2179467" y="679460"/>
                  <a:pt x="2405896" y="769409"/>
                  <a:pt x="2817789" y="813808"/>
                </a:cubicBezTo>
                <a:cubicBezTo>
                  <a:pt x="2971516" y="823489"/>
                  <a:pt x="3036247" y="875307"/>
                  <a:pt x="3033236" y="1061333"/>
                </a:cubicBezTo>
                <a:cubicBezTo>
                  <a:pt x="3015439" y="2441328"/>
                  <a:pt x="2363638" y="3359629"/>
                  <a:pt x="1733319" y="3448048"/>
                </a:cubicBezTo>
                <a:lnTo>
                  <a:pt x="1733319" y="3450123"/>
                </a:lnTo>
                <a:lnTo>
                  <a:pt x="1728363" y="3449086"/>
                </a:lnTo>
                <a:lnTo>
                  <a:pt x="1723409" y="3450123"/>
                </a:lnTo>
                <a:lnTo>
                  <a:pt x="1723409" y="3448048"/>
                </a:lnTo>
                <a:cubicBezTo>
                  <a:pt x="1093089" y="3359629"/>
                  <a:pt x="441289" y="2441328"/>
                  <a:pt x="423491" y="1061333"/>
                </a:cubicBezTo>
                <a:cubicBezTo>
                  <a:pt x="420479" y="875307"/>
                  <a:pt x="485211" y="823489"/>
                  <a:pt x="638937" y="813808"/>
                </a:cubicBezTo>
                <a:cubicBezTo>
                  <a:pt x="1050832" y="769409"/>
                  <a:pt x="1277261" y="679460"/>
                  <a:pt x="1723409" y="492131"/>
                </a:cubicBezTo>
                <a:close/>
                <a:moveTo>
                  <a:pt x="1722802" y="306889"/>
                </a:moveTo>
                <a:lnTo>
                  <a:pt x="1722802" y="311530"/>
                </a:lnTo>
                <a:cubicBezTo>
                  <a:pt x="1222099" y="521767"/>
                  <a:pt x="967982" y="622713"/>
                  <a:pt x="505720" y="672542"/>
                </a:cubicBezTo>
                <a:cubicBezTo>
                  <a:pt x="333196" y="683408"/>
                  <a:pt x="260550" y="741561"/>
                  <a:pt x="263929" y="950334"/>
                </a:cubicBezTo>
                <a:cubicBezTo>
                  <a:pt x="283902" y="2499079"/>
                  <a:pt x="1015407" y="3529669"/>
                  <a:pt x="1722802" y="3628902"/>
                </a:cubicBezTo>
                <a:lnTo>
                  <a:pt x="1722802" y="3631230"/>
                </a:lnTo>
                <a:lnTo>
                  <a:pt x="1728365" y="3630065"/>
                </a:lnTo>
                <a:lnTo>
                  <a:pt x="1733925" y="3631230"/>
                </a:lnTo>
                <a:lnTo>
                  <a:pt x="1733925" y="3628902"/>
                </a:lnTo>
                <a:cubicBezTo>
                  <a:pt x="2441322" y="3529669"/>
                  <a:pt x="3172826" y="2499079"/>
                  <a:pt x="3192800" y="950334"/>
                </a:cubicBezTo>
                <a:cubicBezTo>
                  <a:pt x="3196179" y="741561"/>
                  <a:pt x="3123532" y="683408"/>
                  <a:pt x="2951007" y="672542"/>
                </a:cubicBezTo>
                <a:cubicBezTo>
                  <a:pt x="2488747" y="622713"/>
                  <a:pt x="2234630" y="521767"/>
                  <a:pt x="1733925" y="311530"/>
                </a:cubicBezTo>
                <a:lnTo>
                  <a:pt x="1733925" y="306889"/>
                </a:lnTo>
                <a:cubicBezTo>
                  <a:pt x="1732071" y="307669"/>
                  <a:pt x="1730218" y="308445"/>
                  <a:pt x="1728365" y="309209"/>
                </a:cubicBezTo>
                <a:cubicBezTo>
                  <a:pt x="1726510" y="308445"/>
                  <a:pt x="1724659" y="307669"/>
                  <a:pt x="1722802" y="306889"/>
                </a:cubicBezTo>
                <a:close/>
                <a:moveTo>
                  <a:pt x="1721800" y="0"/>
                </a:moveTo>
                <a:cubicBezTo>
                  <a:pt x="1723991" y="923"/>
                  <a:pt x="1726176" y="1844"/>
                  <a:pt x="1728363" y="2749"/>
                </a:cubicBezTo>
                <a:cubicBezTo>
                  <a:pt x="1730551" y="1844"/>
                  <a:pt x="1732737" y="923"/>
                  <a:pt x="1734926" y="0"/>
                </a:cubicBezTo>
                <a:lnTo>
                  <a:pt x="1734926" y="5497"/>
                </a:lnTo>
                <a:cubicBezTo>
                  <a:pt x="2325825" y="254550"/>
                  <a:pt x="2625718" y="374136"/>
                  <a:pt x="3171248" y="433164"/>
                </a:cubicBezTo>
                <a:cubicBezTo>
                  <a:pt x="3374850" y="446035"/>
                  <a:pt x="3460584" y="514926"/>
                  <a:pt x="3456595" y="762245"/>
                </a:cubicBezTo>
                <a:cubicBezTo>
                  <a:pt x="3433024" y="2596936"/>
                  <a:pt x="2569749" y="3817807"/>
                  <a:pt x="1734926" y="3935360"/>
                </a:cubicBezTo>
                <a:lnTo>
                  <a:pt x="1734926" y="3938119"/>
                </a:lnTo>
                <a:lnTo>
                  <a:pt x="1728363" y="3936740"/>
                </a:lnTo>
                <a:lnTo>
                  <a:pt x="1721800" y="3938119"/>
                </a:lnTo>
                <a:lnTo>
                  <a:pt x="1721800" y="3935360"/>
                </a:lnTo>
                <a:cubicBezTo>
                  <a:pt x="886977" y="3817807"/>
                  <a:pt x="23703" y="2596936"/>
                  <a:pt x="132" y="762245"/>
                </a:cubicBezTo>
                <a:cubicBezTo>
                  <a:pt x="-3858" y="514926"/>
                  <a:pt x="81876" y="446035"/>
                  <a:pt x="285478" y="433164"/>
                </a:cubicBezTo>
                <a:cubicBezTo>
                  <a:pt x="831010" y="374136"/>
                  <a:pt x="1130903" y="254550"/>
                  <a:pt x="1721800" y="54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0" name="Rounded Rectangle 4">
            <a:extLst>
              <a:ext uri="{FF2B5EF4-FFF2-40B4-BE49-F238E27FC236}">
                <a16:creationId xmlns:a16="http://schemas.microsoft.com/office/drawing/2014/main" xmlns="" id="{1EC94602-0104-4A93-99B9-225E69D6CA4F}"/>
              </a:ext>
            </a:extLst>
          </p:cNvPr>
          <p:cNvSpPr>
            <a:spLocks noChangeAspect="1"/>
          </p:cNvSpPr>
          <p:nvPr/>
        </p:nvSpPr>
        <p:spPr>
          <a:xfrm>
            <a:off x="10795528" y="5576177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985442" y="1197582"/>
                </a:moveTo>
                <a:cubicBezTo>
                  <a:pt x="764609" y="1197582"/>
                  <a:pt x="585589" y="1376602"/>
                  <a:pt x="585589" y="1597435"/>
                </a:cubicBezTo>
                <a:lnTo>
                  <a:pt x="585589" y="2453913"/>
                </a:lnTo>
                <a:cubicBezTo>
                  <a:pt x="585589" y="2674746"/>
                  <a:pt x="764609" y="2853766"/>
                  <a:pt x="985442" y="2853766"/>
                </a:cubicBezTo>
                <a:lnTo>
                  <a:pt x="2273968" y="2853766"/>
                </a:lnTo>
                <a:cubicBezTo>
                  <a:pt x="2494801" y="2853766"/>
                  <a:pt x="2673821" y="2674746"/>
                  <a:pt x="2673821" y="2453913"/>
                </a:cubicBezTo>
                <a:lnTo>
                  <a:pt x="2673821" y="2353524"/>
                </a:lnTo>
                <a:lnTo>
                  <a:pt x="3281897" y="2810341"/>
                </a:lnTo>
                <a:lnTo>
                  <a:pt x="3281897" y="1241009"/>
                </a:lnTo>
                <a:lnTo>
                  <a:pt x="2673821" y="1697826"/>
                </a:lnTo>
                <a:lnTo>
                  <a:pt x="2673821" y="1597435"/>
                </a:lnTo>
                <a:cubicBezTo>
                  <a:pt x="2673821" y="1376602"/>
                  <a:pt x="2494801" y="1197582"/>
                  <a:pt x="2273968" y="119758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1" name="Rounded Rectangle 9">
            <a:extLst>
              <a:ext uri="{FF2B5EF4-FFF2-40B4-BE49-F238E27FC236}">
                <a16:creationId xmlns:a16="http://schemas.microsoft.com/office/drawing/2014/main" xmlns="" id="{F2D2E281-3827-4570-8E95-1BDDB824F44D}"/>
              </a:ext>
            </a:extLst>
          </p:cNvPr>
          <p:cNvSpPr>
            <a:spLocks/>
          </p:cNvSpPr>
          <p:nvPr/>
        </p:nvSpPr>
        <p:spPr>
          <a:xfrm>
            <a:off x="5588429" y="4119673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2" name="Rounded Rectangle 7">
            <a:extLst>
              <a:ext uri="{FF2B5EF4-FFF2-40B4-BE49-F238E27FC236}">
                <a16:creationId xmlns:a16="http://schemas.microsoft.com/office/drawing/2014/main" xmlns="" id="{9B7294CC-56D6-4D69-83AC-BB4E9AC09084}"/>
              </a:ext>
            </a:extLst>
          </p:cNvPr>
          <p:cNvSpPr>
            <a:spLocks noChangeAspect="1"/>
          </p:cNvSpPr>
          <p:nvPr/>
        </p:nvSpPr>
        <p:spPr>
          <a:xfrm>
            <a:off x="10573546" y="184984"/>
            <a:ext cx="333919" cy="333882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764687" y="782779"/>
                </a:moveTo>
                <a:cubicBezTo>
                  <a:pt x="2512183" y="782779"/>
                  <a:pt x="2307488" y="987475"/>
                  <a:pt x="2307487" y="1239980"/>
                </a:cubicBezTo>
                <a:cubicBezTo>
                  <a:pt x="2307487" y="1241985"/>
                  <a:pt x="2307500" y="1243987"/>
                  <a:pt x="2308092" y="1245978"/>
                </a:cubicBezTo>
                <a:lnTo>
                  <a:pt x="1570677" y="1632536"/>
                </a:lnTo>
                <a:cubicBezTo>
                  <a:pt x="1488749" y="1552118"/>
                  <a:pt x="1376387" y="1502860"/>
                  <a:pt x="1252520" y="1502859"/>
                </a:cubicBezTo>
                <a:cubicBezTo>
                  <a:pt x="1000014" y="1502859"/>
                  <a:pt x="795319" y="1707555"/>
                  <a:pt x="795319" y="1960060"/>
                </a:cubicBezTo>
                <a:cubicBezTo>
                  <a:pt x="795319" y="2212565"/>
                  <a:pt x="1000014" y="2417260"/>
                  <a:pt x="1252520" y="2417260"/>
                </a:cubicBezTo>
                <a:cubicBezTo>
                  <a:pt x="1361432" y="2417260"/>
                  <a:pt x="1461449" y="2379178"/>
                  <a:pt x="1538674" y="2313987"/>
                </a:cubicBezTo>
                <a:lnTo>
                  <a:pt x="2308734" y="2717656"/>
                </a:lnTo>
                <a:cubicBezTo>
                  <a:pt x="2314220" y="2964461"/>
                  <a:pt x="2516327" y="3162492"/>
                  <a:pt x="2764688" y="3162492"/>
                </a:cubicBezTo>
                <a:cubicBezTo>
                  <a:pt x="3017192" y="3162492"/>
                  <a:pt x="3221888" y="2957797"/>
                  <a:pt x="3221887" y="2705292"/>
                </a:cubicBezTo>
                <a:cubicBezTo>
                  <a:pt x="3221887" y="2452786"/>
                  <a:pt x="3017192" y="2248092"/>
                  <a:pt x="2764688" y="2248092"/>
                </a:cubicBezTo>
                <a:cubicBezTo>
                  <a:pt x="2638870" y="2248092"/>
                  <a:pt x="2524924" y="2298913"/>
                  <a:pt x="2442337" y="2381228"/>
                </a:cubicBezTo>
                <a:lnTo>
                  <a:pt x="1706164" y="1995322"/>
                </a:lnTo>
                <a:lnTo>
                  <a:pt x="1709074" y="1966451"/>
                </a:lnTo>
                <a:lnTo>
                  <a:pt x="2455698" y="1575067"/>
                </a:lnTo>
                <a:cubicBezTo>
                  <a:pt x="2536225" y="1651261"/>
                  <a:pt x="2645094" y="1697180"/>
                  <a:pt x="2764687" y="1697179"/>
                </a:cubicBezTo>
                <a:cubicBezTo>
                  <a:pt x="3017193" y="1697180"/>
                  <a:pt x="3221887" y="1492485"/>
                  <a:pt x="3221888" y="1239980"/>
                </a:cubicBezTo>
                <a:cubicBezTo>
                  <a:pt x="3221887" y="987475"/>
                  <a:pt x="3017193" y="782779"/>
                  <a:pt x="2764687" y="782779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3" name="Rounded Rectangle 1">
            <a:extLst>
              <a:ext uri="{FF2B5EF4-FFF2-40B4-BE49-F238E27FC236}">
                <a16:creationId xmlns:a16="http://schemas.microsoft.com/office/drawing/2014/main" xmlns="" id="{226CB93D-C414-4603-80FA-37B475FBE646}"/>
              </a:ext>
            </a:extLst>
          </p:cNvPr>
          <p:cNvSpPr/>
          <p:nvPr/>
        </p:nvSpPr>
        <p:spPr>
          <a:xfrm rot="2648398">
            <a:off x="10212893" y="5289215"/>
            <a:ext cx="152994" cy="391286"/>
          </a:xfrm>
          <a:custGeom>
            <a:avLst/>
            <a:gdLst/>
            <a:ahLst/>
            <a:cxnLst/>
            <a:rect l="l" t="t" r="r" b="b"/>
            <a:pathLst>
              <a:path w="1862952" h="4764557">
                <a:moveTo>
                  <a:pt x="289679" y="2004751"/>
                </a:moveTo>
                <a:cubicBezTo>
                  <a:pt x="458860" y="1838972"/>
                  <a:pt x="691283" y="1737733"/>
                  <a:pt x="946849" y="1740329"/>
                </a:cubicBezTo>
                <a:cubicBezTo>
                  <a:pt x="982916" y="1740695"/>
                  <a:pt x="1018481" y="1743119"/>
                  <a:pt x="1053366" y="1748014"/>
                </a:cubicBezTo>
                <a:cubicBezTo>
                  <a:pt x="1317748" y="1888655"/>
                  <a:pt x="1203170" y="2165630"/>
                  <a:pt x="978473" y="2204473"/>
                </a:cubicBezTo>
                <a:cubicBezTo>
                  <a:pt x="966642" y="2201190"/>
                  <a:pt x="954470" y="2200566"/>
                  <a:pt x="942176" y="2200441"/>
                </a:cubicBezTo>
                <a:cubicBezTo>
                  <a:pt x="697403" y="2197955"/>
                  <a:pt x="496962" y="2394367"/>
                  <a:pt x="494475" y="2639137"/>
                </a:cubicBezTo>
                <a:lnTo>
                  <a:pt x="482110" y="3856696"/>
                </a:lnTo>
                <a:cubicBezTo>
                  <a:pt x="479624" y="4101467"/>
                  <a:pt x="676035" y="4301910"/>
                  <a:pt x="920807" y="4304396"/>
                </a:cubicBezTo>
                <a:cubicBezTo>
                  <a:pt x="1043193" y="4305639"/>
                  <a:pt x="1154496" y="4257158"/>
                  <a:pt x="1235513" y="4177768"/>
                </a:cubicBezTo>
                <a:cubicBezTo>
                  <a:pt x="1316531" y="4098380"/>
                  <a:pt x="1367262" y="3988084"/>
                  <a:pt x="1368506" y="3865699"/>
                </a:cubicBezTo>
                <a:lnTo>
                  <a:pt x="1375662" y="3161156"/>
                </a:lnTo>
                <a:cubicBezTo>
                  <a:pt x="1504082" y="3167548"/>
                  <a:pt x="1792622" y="2981572"/>
                  <a:pt x="1861834" y="2783546"/>
                </a:cubicBezTo>
                <a:lnTo>
                  <a:pt x="1851019" y="3848423"/>
                </a:lnTo>
                <a:cubicBezTo>
                  <a:pt x="1848423" y="4103989"/>
                  <a:pt x="1742485" y="4334308"/>
                  <a:pt x="1573304" y="4500088"/>
                </a:cubicBezTo>
                <a:cubicBezTo>
                  <a:pt x="1404123" y="4665866"/>
                  <a:pt x="1171700" y="4767105"/>
                  <a:pt x="916134" y="4764509"/>
                </a:cubicBezTo>
                <a:cubicBezTo>
                  <a:pt x="405002" y="4759318"/>
                  <a:pt x="-5143" y="4340756"/>
                  <a:pt x="48" y="3829624"/>
                </a:cubicBezTo>
                <a:lnTo>
                  <a:pt x="11964" y="2656415"/>
                </a:lnTo>
                <a:cubicBezTo>
                  <a:pt x="14559" y="2400849"/>
                  <a:pt x="120498" y="2170529"/>
                  <a:pt x="289679" y="2004751"/>
                </a:cubicBezTo>
                <a:close/>
                <a:moveTo>
                  <a:pt x="282968" y="271082"/>
                </a:moveTo>
                <a:cubicBezTo>
                  <a:pt x="450457" y="103594"/>
                  <a:pt x="681840" y="0"/>
                  <a:pt x="937419" y="0"/>
                </a:cubicBezTo>
                <a:cubicBezTo>
                  <a:pt x="1448577" y="0"/>
                  <a:pt x="1862952" y="414375"/>
                  <a:pt x="1862952" y="925533"/>
                </a:cubicBezTo>
                <a:lnTo>
                  <a:pt x="1862952" y="2098803"/>
                </a:lnTo>
                <a:cubicBezTo>
                  <a:pt x="1862952" y="2609961"/>
                  <a:pt x="1448577" y="3024336"/>
                  <a:pt x="937419" y="3024336"/>
                </a:cubicBezTo>
                <a:cubicBezTo>
                  <a:pt x="901350" y="3024336"/>
                  <a:pt x="865762" y="3022273"/>
                  <a:pt x="830829" y="3017733"/>
                </a:cubicBezTo>
                <a:cubicBezTo>
                  <a:pt x="565032" y="2879784"/>
                  <a:pt x="676792" y="2601660"/>
                  <a:pt x="901083" y="2560538"/>
                </a:cubicBezTo>
                <a:cubicBezTo>
                  <a:pt x="912947" y="2563700"/>
                  <a:pt x="925124" y="2564200"/>
                  <a:pt x="937419" y="2564200"/>
                </a:cubicBezTo>
                <a:cubicBezTo>
                  <a:pt x="1182204" y="2564200"/>
                  <a:pt x="1380640" y="2365763"/>
                  <a:pt x="1380641" y="2120980"/>
                </a:cubicBezTo>
                <a:lnTo>
                  <a:pt x="1380640" y="903358"/>
                </a:lnTo>
                <a:cubicBezTo>
                  <a:pt x="1380640" y="658574"/>
                  <a:pt x="1182204" y="460137"/>
                  <a:pt x="937419" y="460137"/>
                </a:cubicBezTo>
                <a:cubicBezTo>
                  <a:pt x="815027" y="460137"/>
                  <a:pt x="704222" y="509746"/>
                  <a:pt x="624015" y="589954"/>
                </a:cubicBezTo>
                <a:cubicBezTo>
                  <a:pt x="543808" y="670161"/>
                  <a:pt x="494199" y="780966"/>
                  <a:pt x="494199" y="903358"/>
                </a:cubicBezTo>
                <a:lnTo>
                  <a:pt x="494198" y="1607937"/>
                </a:lnTo>
                <a:cubicBezTo>
                  <a:pt x="365720" y="1602850"/>
                  <a:pt x="79084" y="1791747"/>
                  <a:pt x="11886" y="1990465"/>
                </a:cubicBezTo>
                <a:lnTo>
                  <a:pt x="11886" y="925533"/>
                </a:lnTo>
                <a:cubicBezTo>
                  <a:pt x="11886" y="669954"/>
                  <a:pt x="115480" y="438571"/>
                  <a:pt x="282968" y="2710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4" name="Freeform 20">
            <a:extLst>
              <a:ext uri="{FF2B5EF4-FFF2-40B4-BE49-F238E27FC236}">
                <a16:creationId xmlns:a16="http://schemas.microsoft.com/office/drawing/2014/main" xmlns="" id="{775FE64C-F807-4583-B285-B6AD012D8E51}"/>
              </a:ext>
            </a:extLst>
          </p:cNvPr>
          <p:cNvSpPr/>
          <p:nvPr/>
        </p:nvSpPr>
        <p:spPr>
          <a:xfrm flipH="1">
            <a:off x="9788764" y="6263762"/>
            <a:ext cx="333882" cy="321039"/>
          </a:xfrm>
          <a:custGeom>
            <a:avLst/>
            <a:gdLst/>
            <a:ahLst/>
            <a:cxnLst/>
            <a:rect l="l" t="t" r="r" b="b"/>
            <a:pathLst>
              <a:path w="3948393" h="3817544">
                <a:moveTo>
                  <a:pt x="1888045" y="2370407"/>
                </a:moveTo>
                <a:lnTo>
                  <a:pt x="1180379" y="2998560"/>
                </a:lnTo>
                <a:lnTo>
                  <a:pt x="695350" y="2712314"/>
                </a:lnTo>
                <a:lnTo>
                  <a:pt x="703301" y="3014463"/>
                </a:lnTo>
                <a:lnTo>
                  <a:pt x="1888044" y="3817544"/>
                </a:lnTo>
                <a:cubicBezTo>
                  <a:pt x="1885393" y="3356368"/>
                  <a:pt x="1874793" y="2911096"/>
                  <a:pt x="1888045" y="2370407"/>
                </a:cubicBezTo>
                <a:close/>
                <a:moveTo>
                  <a:pt x="2059390" y="2370407"/>
                </a:moveTo>
                <a:cubicBezTo>
                  <a:pt x="2072642" y="2911096"/>
                  <a:pt x="2062042" y="3356368"/>
                  <a:pt x="2059391" y="3817544"/>
                </a:cubicBezTo>
                <a:lnTo>
                  <a:pt x="3244134" y="3014463"/>
                </a:lnTo>
                <a:lnTo>
                  <a:pt x="3252085" y="2712314"/>
                </a:lnTo>
                <a:lnTo>
                  <a:pt x="2767056" y="2998560"/>
                </a:lnTo>
                <a:close/>
                <a:moveTo>
                  <a:pt x="733907" y="1451867"/>
                </a:moveTo>
                <a:lnTo>
                  <a:pt x="0" y="2113471"/>
                </a:lnTo>
                <a:lnTo>
                  <a:pt x="1170450" y="2848461"/>
                </a:lnTo>
                <a:lnTo>
                  <a:pt x="1919327" y="2170968"/>
                </a:lnTo>
                <a:close/>
                <a:moveTo>
                  <a:pt x="3206900" y="1451867"/>
                </a:moveTo>
                <a:lnTo>
                  <a:pt x="2021479" y="2170968"/>
                </a:lnTo>
                <a:lnTo>
                  <a:pt x="2770356" y="2848461"/>
                </a:lnTo>
                <a:lnTo>
                  <a:pt x="3940806" y="2113471"/>
                </a:lnTo>
                <a:close/>
                <a:moveTo>
                  <a:pt x="1195981" y="0"/>
                </a:moveTo>
                <a:lnTo>
                  <a:pt x="10560" y="719101"/>
                </a:lnTo>
                <a:lnTo>
                  <a:pt x="759438" y="1396594"/>
                </a:lnTo>
                <a:lnTo>
                  <a:pt x="1929887" y="661605"/>
                </a:lnTo>
                <a:close/>
                <a:moveTo>
                  <a:pt x="2762973" y="0"/>
                </a:moveTo>
                <a:lnTo>
                  <a:pt x="2029067" y="661605"/>
                </a:lnTo>
                <a:lnTo>
                  <a:pt x="3199516" y="1396594"/>
                </a:lnTo>
                <a:lnTo>
                  <a:pt x="3948393" y="719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5" name="Donut 6">
            <a:extLst>
              <a:ext uri="{FF2B5EF4-FFF2-40B4-BE49-F238E27FC236}">
                <a16:creationId xmlns:a16="http://schemas.microsoft.com/office/drawing/2014/main" xmlns="" id="{C028CA77-1F10-405A-AD50-7A9CA778F10A}"/>
              </a:ext>
            </a:extLst>
          </p:cNvPr>
          <p:cNvSpPr>
            <a:spLocks noChangeAspect="1"/>
          </p:cNvSpPr>
          <p:nvPr/>
        </p:nvSpPr>
        <p:spPr>
          <a:xfrm>
            <a:off x="11647294" y="4616186"/>
            <a:ext cx="333882" cy="333882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980000" y="1260000"/>
                </a:moveTo>
                <a:cubicBezTo>
                  <a:pt x="2377645" y="1260000"/>
                  <a:pt x="2700000" y="1582355"/>
                  <a:pt x="2700000" y="1980000"/>
                </a:cubicBezTo>
                <a:cubicBezTo>
                  <a:pt x="2700000" y="2377645"/>
                  <a:pt x="2377645" y="2700000"/>
                  <a:pt x="1980000" y="2700000"/>
                </a:cubicBezTo>
                <a:cubicBezTo>
                  <a:pt x="1582355" y="2700000"/>
                  <a:pt x="1260000" y="2377645"/>
                  <a:pt x="1260000" y="1980000"/>
                </a:cubicBezTo>
                <a:cubicBezTo>
                  <a:pt x="1260000" y="1582355"/>
                  <a:pt x="1582355" y="1260000"/>
                  <a:pt x="1980000" y="1260000"/>
                </a:cubicBezTo>
                <a:close/>
                <a:moveTo>
                  <a:pt x="2490424" y="1258488"/>
                </a:moveTo>
                <a:lnTo>
                  <a:pt x="3822407" y="1258488"/>
                </a:lnTo>
                <a:cubicBezTo>
                  <a:pt x="3911854" y="1481555"/>
                  <a:pt x="3960000" y="1725155"/>
                  <a:pt x="3960000" y="1980000"/>
                </a:cubicBezTo>
                <a:cubicBezTo>
                  <a:pt x="3960000" y="3073524"/>
                  <a:pt x="3073524" y="3960000"/>
                  <a:pt x="1980000" y="3960000"/>
                </a:cubicBezTo>
                <a:lnTo>
                  <a:pt x="1852759" y="3953575"/>
                </a:lnTo>
                <a:lnTo>
                  <a:pt x="2729076" y="2455486"/>
                </a:lnTo>
                <a:lnTo>
                  <a:pt x="2726868" y="2454194"/>
                </a:lnTo>
                <a:cubicBezTo>
                  <a:pt x="2814857" y="2317465"/>
                  <a:pt x="2865416" y="2154637"/>
                  <a:pt x="2865416" y="1980000"/>
                </a:cubicBezTo>
                <a:cubicBezTo>
                  <a:pt x="2865416" y="1681504"/>
                  <a:pt x="2717708" y="1417508"/>
                  <a:pt x="2490424" y="1258488"/>
                </a:cubicBezTo>
                <a:close/>
                <a:moveTo>
                  <a:pt x="334727" y="878603"/>
                </a:moveTo>
                <a:lnTo>
                  <a:pt x="1154753" y="2298930"/>
                </a:lnTo>
                <a:cubicBezTo>
                  <a:pt x="1281989" y="2630497"/>
                  <a:pt x="1603560" y="2865416"/>
                  <a:pt x="1980000" y="2865416"/>
                </a:cubicBezTo>
                <a:cubicBezTo>
                  <a:pt x="2123408" y="2865416"/>
                  <a:pt x="2258854" y="2831322"/>
                  <a:pt x="2378271" y="2770003"/>
                </a:cubicBezTo>
                <a:lnTo>
                  <a:pt x="1695481" y="3937251"/>
                </a:lnTo>
                <a:cubicBezTo>
                  <a:pt x="736579" y="3801546"/>
                  <a:pt x="0" y="2976792"/>
                  <a:pt x="0" y="1980000"/>
                </a:cubicBezTo>
                <a:cubicBezTo>
                  <a:pt x="0" y="1572291"/>
                  <a:pt x="123228" y="1193364"/>
                  <a:pt x="334727" y="878603"/>
                </a:cubicBezTo>
                <a:close/>
                <a:moveTo>
                  <a:pt x="1980000" y="0"/>
                </a:moveTo>
                <a:cubicBezTo>
                  <a:pt x="2762762" y="0"/>
                  <a:pt x="3439434" y="454224"/>
                  <a:pt x="3758731" y="1114488"/>
                </a:cubicBezTo>
                <a:lnTo>
                  <a:pt x="2165892" y="1114488"/>
                </a:lnTo>
                <a:cubicBezTo>
                  <a:pt x="2106002" y="1101330"/>
                  <a:pt x="2043789" y="1094584"/>
                  <a:pt x="1980000" y="1094584"/>
                </a:cubicBezTo>
                <a:cubicBezTo>
                  <a:pt x="1916211" y="1094584"/>
                  <a:pt x="1853998" y="1101330"/>
                  <a:pt x="1794108" y="1114488"/>
                </a:cubicBezTo>
                <a:lnTo>
                  <a:pt x="1774506" y="1114488"/>
                </a:lnTo>
                <a:lnTo>
                  <a:pt x="1774506" y="1119528"/>
                </a:lnTo>
                <a:cubicBezTo>
                  <a:pt x="1405645" y="1206316"/>
                  <a:pt x="1126346" y="1524537"/>
                  <a:pt x="1097987" y="1912608"/>
                </a:cubicBezTo>
                <a:lnTo>
                  <a:pt x="428214" y="752526"/>
                </a:lnTo>
                <a:cubicBezTo>
                  <a:pt x="789694" y="293724"/>
                  <a:pt x="1350545" y="0"/>
                  <a:pt x="198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6" name="Freeform 22">
            <a:extLst>
              <a:ext uri="{FF2B5EF4-FFF2-40B4-BE49-F238E27FC236}">
                <a16:creationId xmlns:a16="http://schemas.microsoft.com/office/drawing/2014/main" xmlns="" id="{7362BF65-9D66-4FF5-A2B6-F8A0AE1B58BF}"/>
              </a:ext>
            </a:extLst>
          </p:cNvPr>
          <p:cNvSpPr>
            <a:spLocks noChangeAspect="1"/>
          </p:cNvSpPr>
          <p:nvPr/>
        </p:nvSpPr>
        <p:spPr>
          <a:xfrm rot="8580000">
            <a:off x="8038476" y="6190934"/>
            <a:ext cx="334774" cy="33388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7" name="Oval 10">
            <a:extLst>
              <a:ext uri="{FF2B5EF4-FFF2-40B4-BE49-F238E27FC236}">
                <a16:creationId xmlns:a16="http://schemas.microsoft.com/office/drawing/2014/main" xmlns="" id="{960ABB59-33C6-488F-8A15-722A61D0B764}"/>
              </a:ext>
            </a:extLst>
          </p:cNvPr>
          <p:cNvSpPr/>
          <p:nvPr/>
        </p:nvSpPr>
        <p:spPr>
          <a:xfrm>
            <a:off x="11116909" y="3215454"/>
            <a:ext cx="274046" cy="272660"/>
          </a:xfrm>
          <a:custGeom>
            <a:avLst/>
            <a:gdLst/>
            <a:ahLst/>
            <a:cxnLst/>
            <a:rect l="l" t="t" r="r" b="b"/>
            <a:pathLst>
              <a:path w="2956013" h="2941055">
                <a:moveTo>
                  <a:pt x="2169165" y="2259549"/>
                </a:moveTo>
                <a:cubicBezTo>
                  <a:pt x="2305163" y="2320579"/>
                  <a:pt x="2430502" y="2400997"/>
                  <a:pt x="2542352" y="2496872"/>
                </a:cubicBezTo>
                <a:cubicBezTo>
                  <a:pt x="2303978" y="2744099"/>
                  <a:pt x="1979593" y="2907447"/>
                  <a:pt x="1617206" y="2939204"/>
                </a:cubicBezTo>
                <a:lnTo>
                  <a:pt x="1588575" y="2925411"/>
                </a:lnTo>
                <a:cubicBezTo>
                  <a:pt x="1835671" y="2758142"/>
                  <a:pt x="2037335" y="2529257"/>
                  <a:pt x="2169165" y="2259549"/>
                </a:cubicBezTo>
                <a:close/>
                <a:moveTo>
                  <a:pt x="797309" y="2254509"/>
                </a:moveTo>
                <a:cubicBezTo>
                  <a:pt x="928512" y="2525684"/>
                  <a:pt x="1129977" y="2756161"/>
                  <a:pt x="1376879" y="2925229"/>
                </a:cubicBezTo>
                <a:cubicBezTo>
                  <a:pt x="1367940" y="2931748"/>
                  <a:pt x="1358086" y="2936536"/>
                  <a:pt x="1348086" y="2941055"/>
                </a:cubicBezTo>
                <a:cubicBezTo>
                  <a:pt x="981929" y="2910776"/>
                  <a:pt x="654006" y="2746454"/>
                  <a:pt x="413461" y="2497054"/>
                </a:cubicBezTo>
                <a:cubicBezTo>
                  <a:pt x="528278" y="2398621"/>
                  <a:pt x="657289" y="2316447"/>
                  <a:pt x="797309" y="2254509"/>
                </a:cubicBezTo>
                <a:close/>
                <a:moveTo>
                  <a:pt x="1426305" y="2108791"/>
                </a:moveTo>
                <a:lnTo>
                  <a:pt x="1426305" y="2824067"/>
                </a:lnTo>
                <a:cubicBezTo>
                  <a:pt x="1203050" y="2668305"/>
                  <a:pt x="1020431" y="2458508"/>
                  <a:pt x="899682" y="2212532"/>
                </a:cubicBezTo>
                <a:cubicBezTo>
                  <a:pt x="1063835" y="2148883"/>
                  <a:pt x="1241204" y="2112683"/>
                  <a:pt x="1426305" y="2108791"/>
                </a:cubicBezTo>
                <a:close/>
                <a:moveTo>
                  <a:pt x="1527809" y="2108695"/>
                </a:moveTo>
                <a:cubicBezTo>
                  <a:pt x="1717707" y="2112557"/>
                  <a:pt x="1899494" y="2150291"/>
                  <a:pt x="2067336" y="2216559"/>
                </a:cubicBezTo>
                <a:cubicBezTo>
                  <a:pt x="1943936" y="2466549"/>
                  <a:pt x="1756622" y="2679032"/>
                  <a:pt x="1527809" y="2835300"/>
                </a:cubicBezTo>
                <a:close/>
                <a:moveTo>
                  <a:pt x="2354776" y="1530125"/>
                </a:moveTo>
                <a:lnTo>
                  <a:pt x="2955077" y="1530125"/>
                </a:lnTo>
                <a:cubicBezTo>
                  <a:pt x="2942393" y="1866074"/>
                  <a:pt x="2817414" y="2173186"/>
                  <a:pt x="2615767" y="2414127"/>
                </a:cubicBezTo>
                <a:cubicBezTo>
                  <a:pt x="2496453" y="2311434"/>
                  <a:pt x="2362630" y="2225327"/>
                  <a:pt x="2217376" y="2159975"/>
                </a:cubicBezTo>
                <a:cubicBezTo>
                  <a:pt x="2300477" y="1965771"/>
                  <a:pt x="2348521" y="1753185"/>
                  <a:pt x="2354776" y="1530125"/>
                </a:cubicBezTo>
                <a:close/>
                <a:moveTo>
                  <a:pt x="1527809" y="1530125"/>
                </a:moveTo>
                <a:lnTo>
                  <a:pt x="2244039" y="1530125"/>
                </a:lnTo>
                <a:cubicBezTo>
                  <a:pt x="2237819" y="1737690"/>
                  <a:pt x="2192963" y="1935525"/>
                  <a:pt x="2115825" y="2116496"/>
                </a:cubicBezTo>
                <a:cubicBezTo>
                  <a:pt x="1933189" y="2043464"/>
                  <a:pt x="1735000" y="2001899"/>
                  <a:pt x="1527809" y="1997958"/>
                </a:cubicBezTo>
                <a:close/>
                <a:moveTo>
                  <a:pt x="725097" y="1530125"/>
                </a:moveTo>
                <a:lnTo>
                  <a:pt x="1426305" y="1530125"/>
                </a:lnTo>
                <a:lnTo>
                  <a:pt x="1426305" y="1998054"/>
                </a:lnTo>
                <a:cubicBezTo>
                  <a:pt x="1224105" y="2002029"/>
                  <a:pt x="1030504" y="2041966"/>
                  <a:pt x="851699" y="2112283"/>
                </a:cubicBezTo>
                <a:cubicBezTo>
                  <a:pt x="775482" y="1932518"/>
                  <a:pt x="731260" y="1736112"/>
                  <a:pt x="725097" y="1530125"/>
                </a:cubicBezTo>
                <a:close/>
                <a:moveTo>
                  <a:pt x="934" y="1530125"/>
                </a:moveTo>
                <a:lnTo>
                  <a:pt x="614360" y="1530125"/>
                </a:lnTo>
                <a:cubicBezTo>
                  <a:pt x="620543" y="1751166"/>
                  <a:pt x="667772" y="1961919"/>
                  <a:pt x="749235" y="2154869"/>
                </a:cubicBezTo>
                <a:cubicBezTo>
                  <a:pt x="599936" y="2221117"/>
                  <a:pt x="462426" y="2308980"/>
                  <a:pt x="340129" y="2414234"/>
                </a:cubicBezTo>
                <a:cubicBezTo>
                  <a:pt x="138582" y="2173144"/>
                  <a:pt x="13619" y="1866051"/>
                  <a:pt x="934" y="1530125"/>
                </a:cubicBezTo>
                <a:close/>
                <a:moveTo>
                  <a:pt x="883886" y="768586"/>
                </a:moveTo>
                <a:cubicBezTo>
                  <a:pt x="1053566" y="831753"/>
                  <a:pt x="1236128" y="867407"/>
                  <a:pt x="1426305" y="871035"/>
                </a:cubicBezTo>
                <a:lnTo>
                  <a:pt x="1426305" y="1428622"/>
                </a:lnTo>
                <a:lnTo>
                  <a:pt x="724559" y="1428622"/>
                </a:lnTo>
                <a:cubicBezTo>
                  <a:pt x="730221" y="1192426"/>
                  <a:pt x="785872" y="968634"/>
                  <a:pt x="883886" y="768586"/>
                </a:cubicBezTo>
                <a:close/>
                <a:moveTo>
                  <a:pt x="2083288" y="764501"/>
                </a:moveTo>
                <a:cubicBezTo>
                  <a:pt x="2182501" y="965616"/>
                  <a:pt x="2238869" y="1190833"/>
                  <a:pt x="2244577" y="1428622"/>
                </a:cubicBezTo>
                <a:lnTo>
                  <a:pt x="1527809" y="1428622"/>
                </a:lnTo>
                <a:lnTo>
                  <a:pt x="1527809" y="871130"/>
                </a:lnTo>
                <a:cubicBezTo>
                  <a:pt x="1722835" y="867528"/>
                  <a:pt x="1909881" y="830382"/>
                  <a:pt x="2083288" y="764501"/>
                </a:cubicBezTo>
                <a:close/>
                <a:moveTo>
                  <a:pt x="375750" y="484510"/>
                </a:moveTo>
                <a:cubicBezTo>
                  <a:pt x="497688" y="583858"/>
                  <a:pt x="633678" y="666438"/>
                  <a:pt x="780212" y="729142"/>
                </a:cubicBezTo>
                <a:cubicBezTo>
                  <a:pt x="677519" y="941475"/>
                  <a:pt x="619429" y="1178562"/>
                  <a:pt x="613822" y="1428622"/>
                </a:cubicBezTo>
                <a:lnTo>
                  <a:pt x="0" y="1428622"/>
                </a:lnTo>
                <a:cubicBezTo>
                  <a:pt x="9263" y="1065848"/>
                  <a:pt x="149371" y="735691"/>
                  <a:pt x="375750" y="484510"/>
                </a:cubicBezTo>
                <a:close/>
                <a:moveTo>
                  <a:pt x="2580304" y="484479"/>
                </a:moveTo>
                <a:cubicBezTo>
                  <a:pt x="2806628" y="735651"/>
                  <a:pt x="2946750" y="1065827"/>
                  <a:pt x="2956013" y="1428622"/>
                </a:cubicBezTo>
                <a:lnTo>
                  <a:pt x="2355314" y="1428622"/>
                </a:lnTo>
                <a:cubicBezTo>
                  <a:pt x="2349636" y="1176504"/>
                  <a:pt x="2290630" y="937573"/>
                  <a:pt x="2186241" y="724113"/>
                </a:cubicBezTo>
                <a:cubicBezTo>
                  <a:pt x="2328935" y="662418"/>
                  <a:pt x="2461323" y="581449"/>
                  <a:pt x="2580304" y="484479"/>
                </a:cubicBezTo>
                <a:close/>
                <a:moveTo>
                  <a:pt x="1426305" y="124032"/>
                </a:moveTo>
                <a:lnTo>
                  <a:pt x="1426305" y="760298"/>
                </a:lnTo>
                <a:cubicBezTo>
                  <a:pt x="1253727" y="756791"/>
                  <a:pt x="1087879" y="724966"/>
                  <a:pt x="933247" y="668842"/>
                </a:cubicBezTo>
                <a:cubicBezTo>
                  <a:pt x="1054039" y="451822"/>
                  <a:pt x="1223389" y="265609"/>
                  <a:pt x="1426305" y="124032"/>
                </a:cubicBezTo>
                <a:close/>
                <a:moveTo>
                  <a:pt x="1527809" y="112799"/>
                </a:moveTo>
                <a:cubicBezTo>
                  <a:pt x="1736145" y="255085"/>
                  <a:pt x="1910079" y="443973"/>
                  <a:pt x="2033951" y="664748"/>
                </a:cubicBezTo>
                <a:cubicBezTo>
                  <a:pt x="1875578" y="723616"/>
                  <a:pt x="1705238" y="756901"/>
                  <a:pt x="1527809" y="760394"/>
                </a:cubicBezTo>
                <a:close/>
                <a:moveTo>
                  <a:pt x="1632157" y="1693"/>
                </a:moveTo>
                <a:cubicBezTo>
                  <a:pt x="1969090" y="34839"/>
                  <a:pt x="2272411" y="181752"/>
                  <a:pt x="2502559" y="404493"/>
                </a:cubicBezTo>
                <a:cubicBezTo>
                  <a:pt x="2392455" y="493535"/>
                  <a:pt x="2270018" y="567692"/>
                  <a:pt x="2138287" y="624414"/>
                </a:cubicBezTo>
                <a:cubicBezTo>
                  <a:pt x="2004803" y="382989"/>
                  <a:pt x="1815448" y="176841"/>
                  <a:pt x="1587368" y="23269"/>
                </a:cubicBezTo>
                <a:close/>
                <a:moveTo>
                  <a:pt x="1333466" y="0"/>
                </a:moveTo>
                <a:lnTo>
                  <a:pt x="1376468" y="23177"/>
                </a:lnTo>
                <a:cubicBezTo>
                  <a:pt x="1149236" y="178863"/>
                  <a:pt x="960516" y="386575"/>
                  <a:pt x="827965" y="629347"/>
                </a:cubicBezTo>
                <a:cubicBezTo>
                  <a:pt x="692459" y="571593"/>
                  <a:pt x="566467" y="495851"/>
                  <a:pt x="453430" y="404475"/>
                </a:cubicBezTo>
                <a:cubicBezTo>
                  <a:pt x="685742" y="179438"/>
                  <a:pt x="992667" y="31629"/>
                  <a:pt x="13334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8" name="Freeform 23">
            <a:extLst>
              <a:ext uri="{FF2B5EF4-FFF2-40B4-BE49-F238E27FC236}">
                <a16:creationId xmlns:a16="http://schemas.microsoft.com/office/drawing/2014/main" xmlns="" id="{036FD76F-9545-411F-939C-DF41ED863657}"/>
              </a:ext>
            </a:extLst>
          </p:cNvPr>
          <p:cNvSpPr>
            <a:spLocks noChangeAspect="1"/>
          </p:cNvSpPr>
          <p:nvPr/>
        </p:nvSpPr>
        <p:spPr>
          <a:xfrm flipH="1">
            <a:off x="9698960" y="1399804"/>
            <a:ext cx="381264" cy="242587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9" name="Freeform 24">
            <a:extLst>
              <a:ext uri="{FF2B5EF4-FFF2-40B4-BE49-F238E27FC236}">
                <a16:creationId xmlns:a16="http://schemas.microsoft.com/office/drawing/2014/main" xmlns="" id="{31CAAE36-7632-495C-8737-3618542AD762}"/>
              </a:ext>
            </a:extLst>
          </p:cNvPr>
          <p:cNvSpPr/>
          <p:nvPr/>
        </p:nvSpPr>
        <p:spPr>
          <a:xfrm flipH="1">
            <a:off x="7836450" y="117212"/>
            <a:ext cx="273937" cy="274090"/>
          </a:xfrm>
          <a:custGeom>
            <a:avLst/>
            <a:gdLst/>
            <a:ahLst/>
            <a:cxnLst/>
            <a:rect l="l" t="t" r="r" b="b"/>
            <a:pathLst>
              <a:path w="2488805" h="2473621">
                <a:moveTo>
                  <a:pt x="1244564" y="0"/>
                </a:moveTo>
                <a:cubicBezTo>
                  <a:pt x="1244510" y="2"/>
                  <a:pt x="1244456" y="4"/>
                  <a:pt x="1244403" y="22"/>
                </a:cubicBezTo>
                <a:cubicBezTo>
                  <a:pt x="1244349" y="4"/>
                  <a:pt x="1244295" y="2"/>
                  <a:pt x="1244241" y="0"/>
                </a:cubicBezTo>
                <a:lnTo>
                  <a:pt x="1244241" y="44"/>
                </a:lnTo>
                <a:cubicBezTo>
                  <a:pt x="830610" y="15046"/>
                  <a:pt x="631539" y="347752"/>
                  <a:pt x="626522" y="649408"/>
                </a:cubicBezTo>
                <a:cubicBezTo>
                  <a:pt x="618710" y="1030167"/>
                  <a:pt x="753639" y="1253931"/>
                  <a:pt x="824779" y="1348099"/>
                </a:cubicBezTo>
                <a:cubicBezTo>
                  <a:pt x="887989" y="1431697"/>
                  <a:pt x="984094" y="1590503"/>
                  <a:pt x="873647" y="1645186"/>
                </a:cubicBezTo>
                <a:cubicBezTo>
                  <a:pt x="574796" y="1787663"/>
                  <a:pt x="318232" y="1887856"/>
                  <a:pt x="183234" y="1990691"/>
                </a:cubicBezTo>
                <a:cubicBezTo>
                  <a:pt x="-38127" y="2175453"/>
                  <a:pt x="-3140" y="2386642"/>
                  <a:pt x="10705" y="2473621"/>
                </a:cubicBezTo>
                <a:lnTo>
                  <a:pt x="1244403" y="2472578"/>
                </a:lnTo>
                <a:lnTo>
                  <a:pt x="2478100" y="2473621"/>
                </a:lnTo>
                <a:cubicBezTo>
                  <a:pt x="2491945" y="2386642"/>
                  <a:pt x="2526932" y="2175453"/>
                  <a:pt x="2305571" y="1990691"/>
                </a:cubicBezTo>
                <a:cubicBezTo>
                  <a:pt x="2170573" y="1887856"/>
                  <a:pt x="1914009" y="1787663"/>
                  <a:pt x="1615158" y="1645186"/>
                </a:cubicBezTo>
                <a:cubicBezTo>
                  <a:pt x="1504711" y="1590503"/>
                  <a:pt x="1600816" y="1431697"/>
                  <a:pt x="1664026" y="1348099"/>
                </a:cubicBezTo>
                <a:cubicBezTo>
                  <a:pt x="1735166" y="1253931"/>
                  <a:pt x="1870095" y="1030167"/>
                  <a:pt x="1862283" y="649408"/>
                </a:cubicBezTo>
                <a:cubicBezTo>
                  <a:pt x="1857266" y="347752"/>
                  <a:pt x="1658195" y="15046"/>
                  <a:pt x="124456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0" name="Rectangle 6">
            <a:extLst>
              <a:ext uri="{FF2B5EF4-FFF2-40B4-BE49-F238E27FC236}">
                <a16:creationId xmlns:a16="http://schemas.microsoft.com/office/drawing/2014/main" xmlns="" id="{9AE21779-FCA2-4689-80E3-511D4A29396B}"/>
              </a:ext>
            </a:extLst>
          </p:cNvPr>
          <p:cNvSpPr>
            <a:spLocks noChangeAspect="1"/>
          </p:cNvSpPr>
          <p:nvPr/>
        </p:nvSpPr>
        <p:spPr>
          <a:xfrm>
            <a:off x="10760211" y="1197143"/>
            <a:ext cx="269910" cy="275443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1" name="Down Arrow 1">
            <a:extLst>
              <a:ext uri="{FF2B5EF4-FFF2-40B4-BE49-F238E27FC236}">
                <a16:creationId xmlns:a16="http://schemas.microsoft.com/office/drawing/2014/main" xmlns="" id="{F9487D6C-6343-4CB1-BE87-2FBD700C398D}"/>
              </a:ext>
            </a:extLst>
          </p:cNvPr>
          <p:cNvSpPr>
            <a:spLocks noChangeAspect="1"/>
          </p:cNvSpPr>
          <p:nvPr/>
        </p:nvSpPr>
        <p:spPr>
          <a:xfrm>
            <a:off x="11638276" y="5924881"/>
            <a:ext cx="187553" cy="275443"/>
          </a:xfrm>
          <a:custGeom>
            <a:avLst/>
            <a:gdLst/>
            <a:ahLst/>
            <a:cxnLst/>
            <a:rect l="l" t="t" r="r" b="b"/>
            <a:pathLst>
              <a:path w="2745756" h="4032448">
                <a:moveTo>
                  <a:pt x="1622229" y="1008112"/>
                </a:moveTo>
                <a:lnTo>
                  <a:pt x="2371247" y="1008112"/>
                </a:lnTo>
                <a:lnTo>
                  <a:pt x="2371247" y="3081405"/>
                </a:lnTo>
                <a:lnTo>
                  <a:pt x="2745756" y="3081405"/>
                </a:lnTo>
                <a:lnTo>
                  <a:pt x="1996738" y="4032448"/>
                </a:lnTo>
                <a:lnTo>
                  <a:pt x="1247720" y="3081405"/>
                </a:lnTo>
                <a:lnTo>
                  <a:pt x="1622229" y="3081405"/>
                </a:lnTo>
                <a:close/>
                <a:moveTo>
                  <a:pt x="749018" y="0"/>
                </a:moveTo>
                <a:lnTo>
                  <a:pt x="1498036" y="951043"/>
                </a:lnTo>
                <a:lnTo>
                  <a:pt x="1123527" y="951043"/>
                </a:lnTo>
                <a:lnTo>
                  <a:pt x="1123527" y="3024336"/>
                </a:lnTo>
                <a:lnTo>
                  <a:pt x="374509" y="3024336"/>
                </a:lnTo>
                <a:lnTo>
                  <a:pt x="374509" y="951043"/>
                </a:lnTo>
                <a:lnTo>
                  <a:pt x="0" y="95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2" name="Rounded Rectangle 1">
            <a:extLst>
              <a:ext uri="{FF2B5EF4-FFF2-40B4-BE49-F238E27FC236}">
                <a16:creationId xmlns:a16="http://schemas.microsoft.com/office/drawing/2014/main" xmlns="" id="{8C211A21-E6DF-4915-A0DB-60DCEFF35347}"/>
              </a:ext>
            </a:extLst>
          </p:cNvPr>
          <p:cNvSpPr>
            <a:spLocks noChangeAspect="1"/>
          </p:cNvSpPr>
          <p:nvPr/>
        </p:nvSpPr>
        <p:spPr>
          <a:xfrm>
            <a:off x="6453645" y="1046903"/>
            <a:ext cx="168210" cy="284844"/>
          </a:xfrm>
          <a:custGeom>
            <a:avLst/>
            <a:gdLst/>
            <a:ahLst/>
            <a:cxnLst/>
            <a:rect l="l" t="t" r="r" b="b"/>
            <a:pathLst>
              <a:path w="2340000" h="3962520">
                <a:moveTo>
                  <a:pt x="437437" y="3058315"/>
                </a:moveTo>
                <a:lnTo>
                  <a:pt x="1877437" y="3058315"/>
                </a:lnTo>
                <a:lnTo>
                  <a:pt x="1877437" y="3526315"/>
                </a:lnTo>
                <a:lnTo>
                  <a:pt x="437437" y="3526315"/>
                </a:lnTo>
                <a:close/>
                <a:moveTo>
                  <a:pt x="437437" y="2464263"/>
                </a:moveTo>
                <a:lnTo>
                  <a:pt x="1877437" y="2464263"/>
                </a:lnTo>
                <a:lnTo>
                  <a:pt x="1877437" y="2932263"/>
                </a:lnTo>
                <a:lnTo>
                  <a:pt x="437437" y="2932263"/>
                </a:lnTo>
                <a:close/>
                <a:moveTo>
                  <a:pt x="437437" y="1870211"/>
                </a:moveTo>
                <a:lnTo>
                  <a:pt x="1877437" y="1870211"/>
                </a:lnTo>
                <a:lnTo>
                  <a:pt x="1877437" y="2338211"/>
                </a:lnTo>
                <a:lnTo>
                  <a:pt x="437437" y="2338211"/>
                </a:lnTo>
                <a:close/>
                <a:moveTo>
                  <a:pt x="437437" y="1276159"/>
                </a:moveTo>
                <a:lnTo>
                  <a:pt x="1877437" y="1276159"/>
                </a:lnTo>
                <a:lnTo>
                  <a:pt x="1877437" y="1744159"/>
                </a:lnTo>
                <a:lnTo>
                  <a:pt x="437437" y="1744159"/>
                </a:lnTo>
                <a:close/>
                <a:moveTo>
                  <a:pt x="437437" y="682107"/>
                </a:moveTo>
                <a:lnTo>
                  <a:pt x="1877437" y="682107"/>
                </a:lnTo>
                <a:lnTo>
                  <a:pt x="1877437" y="1150107"/>
                </a:lnTo>
                <a:lnTo>
                  <a:pt x="437437" y="1150107"/>
                </a:lnTo>
                <a:close/>
                <a:moveTo>
                  <a:pt x="270000" y="538035"/>
                </a:moveTo>
                <a:lnTo>
                  <a:pt x="270000" y="3692320"/>
                </a:lnTo>
                <a:lnTo>
                  <a:pt x="2070000" y="3692320"/>
                </a:lnTo>
                <a:lnTo>
                  <a:pt x="2070000" y="538035"/>
                </a:lnTo>
                <a:close/>
                <a:moveTo>
                  <a:pt x="983190" y="0"/>
                </a:moveTo>
                <a:lnTo>
                  <a:pt x="1356810" y="0"/>
                </a:lnTo>
                <a:cubicBezTo>
                  <a:pt x="1412713" y="0"/>
                  <a:pt x="1458032" y="45319"/>
                  <a:pt x="1458032" y="101222"/>
                </a:cubicBezTo>
                <a:lnTo>
                  <a:pt x="1458032" y="251184"/>
                </a:lnTo>
                <a:lnTo>
                  <a:pt x="1949992" y="251184"/>
                </a:lnTo>
                <a:cubicBezTo>
                  <a:pt x="2165387" y="251184"/>
                  <a:pt x="2340000" y="425797"/>
                  <a:pt x="2340000" y="641192"/>
                </a:cubicBezTo>
                <a:lnTo>
                  <a:pt x="2340000" y="3572512"/>
                </a:lnTo>
                <a:cubicBezTo>
                  <a:pt x="2340000" y="3787907"/>
                  <a:pt x="2165387" y="3962520"/>
                  <a:pt x="1949992" y="3962520"/>
                </a:cubicBezTo>
                <a:lnTo>
                  <a:pt x="390008" y="3962520"/>
                </a:lnTo>
                <a:cubicBezTo>
                  <a:pt x="174613" y="3962520"/>
                  <a:pt x="0" y="3787907"/>
                  <a:pt x="0" y="3572512"/>
                </a:cubicBezTo>
                <a:lnTo>
                  <a:pt x="0" y="641192"/>
                </a:lnTo>
                <a:cubicBezTo>
                  <a:pt x="0" y="425797"/>
                  <a:pt x="174613" y="251184"/>
                  <a:pt x="390008" y="251184"/>
                </a:cubicBezTo>
                <a:lnTo>
                  <a:pt x="881968" y="251184"/>
                </a:lnTo>
                <a:lnTo>
                  <a:pt x="881968" y="101222"/>
                </a:lnTo>
                <a:cubicBezTo>
                  <a:pt x="881968" y="45319"/>
                  <a:pt x="927287" y="0"/>
                  <a:pt x="9831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Down Arrow 1">
            <a:extLst>
              <a:ext uri="{FF2B5EF4-FFF2-40B4-BE49-F238E27FC236}">
                <a16:creationId xmlns:a16="http://schemas.microsoft.com/office/drawing/2014/main" xmlns="" id="{C7833722-2189-45C8-911A-C91231638D13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10475522" y="2003284"/>
            <a:ext cx="241238" cy="270910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4" name="Trapezoid 1">
            <a:extLst>
              <a:ext uri="{FF2B5EF4-FFF2-40B4-BE49-F238E27FC236}">
                <a16:creationId xmlns:a16="http://schemas.microsoft.com/office/drawing/2014/main" xmlns="" id="{C2958EEC-3E11-4D42-8E2E-C137B89D9EB4}"/>
              </a:ext>
            </a:extLst>
          </p:cNvPr>
          <p:cNvSpPr>
            <a:spLocks noChangeAspect="1"/>
          </p:cNvSpPr>
          <p:nvPr/>
        </p:nvSpPr>
        <p:spPr>
          <a:xfrm rot="10800000">
            <a:off x="6721600" y="6241761"/>
            <a:ext cx="270910" cy="207291"/>
          </a:xfrm>
          <a:custGeom>
            <a:avLst/>
            <a:gdLst/>
            <a:ahLst/>
            <a:cxnLst/>
            <a:rect l="l" t="t" r="r" b="b"/>
            <a:pathLst>
              <a:path w="4032450" h="3085493">
                <a:moveTo>
                  <a:pt x="2031235" y="914400"/>
                </a:moveTo>
                <a:cubicBezTo>
                  <a:pt x="1778730" y="914400"/>
                  <a:pt x="1574035" y="709705"/>
                  <a:pt x="1574035" y="457200"/>
                </a:cubicBezTo>
                <a:cubicBezTo>
                  <a:pt x="1574035" y="204695"/>
                  <a:pt x="1778730" y="0"/>
                  <a:pt x="2031235" y="0"/>
                </a:cubicBezTo>
                <a:cubicBezTo>
                  <a:pt x="2283740" y="0"/>
                  <a:pt x="2488435" y="204695"/>
                  <a:pt x="2488435" y="457200"/>
                </a:cubicBezTo>
                <a:cubicBezTo>
                  <a:pt x="2488435" y="709705"/>
                  <a:pt x="2283740" y="914400"/>
                  <a:pt x="2031235" y="914400"/>
                </a:cubicBezTo>
                <a:close/>
                <a:moveTo>
                  <a:pt x="2027221" y="1676379"/>
                </a:moveTo>
                <a:cubicBezTo>
                  <a:pt x="1695962" y="1681222"/>
                  <a:pt x="1438124" y="1575543"/>
                  <a:pt x="1178491" y="1462818"/>
                </a:cubicBezTo>
                <a:cubicBezTo>
                  <a:pt x="997473" y="1361700"/>
                  <a:pt x="986071" y="1274491"/>
                  <a:pt x="1016728" y="1189772"/>
                </a:cubicBezTo>
                <a:cubicBezTo>
                  <a:pt x="1053516" y="1098266"/>
                  <a:pt x="1135752" y="1026643"/>
                  <a:pt x="1293451" y="1098789"/>
                </a:cubicBezTo>
                <a:cubicBezTo>
                  <a:pt x="1500404" y="1268629"/>
                  <a:pt x="2162600" y="1406904"/>
                  <a:pt x="2571881" y="1166424"/>
                </a:cubicBezTo>
                <a:cubicBezTo>
                  <a:pt x="2683927" y="1084177"/>
                  <a:pt x="2912979" y="1019582"/>
                  <a:pt x="2972758" y="1164419"/>
                </a:cubicBezTo>
                <a:cubicBezTo>
                  <a:pt x="2987704" y="1212096"/>
                  <a:pt x="2993198" y="1252048"/>
                  <a:pt x="2989563" y="1286778"/>
                </a:cubicBezTo>
                <a:cubicBezTo>
                  <a:pt x="2978656" y="1390968"/>
                  <a:pt x="2885587" y="1448164"/>
                  <a:pt x="2719030" y="1525944"/>
                </a:cubicBezTo>
                <a:cubicBezTo>
                  <a:pt x="2451164" y="1630778"/>
                  <a:pt x="2225977" y="1673472"/>
                  <a:pt x="2027221" y="1676379"/>
                </a:cubicBezTo>
                <a:close/>
                <a:moveTo>
                  <a:pt x="2060359" y="2384240"/>
                </a:moveTo>
                <a:cubicBezTo>
                  <a:pt x="1394097" y="2387719"/>
                  <a:pt x="863452" y="2121053"/>
                  <a:pt x="679484" y="1997056"/>
                </a:cubicBezTo>
                <a:cubicBezTo>
                  <a:pt x="549375" y="1924911"/>
                  <a:pt x="425752" y="1821728"/>
                  <a:pt x="517720" y="1662586"/>
                </a:cubicBezTo>
                <a:cubicBezTo>
                  <a:pt x="651347" y="1537002"/>
                  <a:pt x="734391" y="1582761"/>
                  <a:pt x="863420" y="1678116"/>
                </a:cubicBezTo>
                <a:cubicBezTo>
                  <a:pt x="1176163" y="1799857"/>
                  <a:pt x="1865977" y="2417593"/>
                  <a:pt x="3208759" y="1655572"/>
                </a:cubicBezTo>
                <a:cubicBezTo>
                  <a:pt x="3361860" y="1547355"/>
                  <a:pt x="3480881" y="1600941"/>
                  <a:pt x="3531465" y="1705974"/>
                </a:cubicBezTo>
                <a:cubicBezTo>
                  <a:pt x="3544425" y="1734364"/>
                  <a:pt x="3549052" y="1761627"/>
                  <a:pt x="3546492" y="1787833"/>
                </a:cubicBezTo>
                <a:cubicBezTo>
                  <a:pt x="3538815" y="1866453"/>
                  <a:pt x="3466473" y="1935559"/>
                  <a:pt x="3360505" y="1997057"/>
                </a:cubicBezTo>
                <a:cubicBezTo>
                  <a:pt x="2908694" y="2282815"/>
                  <a:pt x="2460115" y="2382153"/>
                  <a:pt x="2060359" y="2384240"/>
                </a:cubicBezTo>
                <a:close/>
                <a:moveTo>
                  <a:pt x="2129199" y="3084855"/>
                </a:moveTo>
                <a:cubicBezTo>
                  <a:pt x="1410135" y="3099816"/>
                  <a:pt x="735083" y="2850306"/>
                  <a:pt x="192432" y="2495222"/>
                </a:cubicBezTo>
                <a:cubicBezTo>
                  <a:pt x="71522" y="2441114"/>
                  <a:pt x="-61299" y="2265791"/>
                  <a:pt x="30671" y="2133701"/>
                </a:cubicBezTo>
                <a:cubicBezTo>
                  <a:pt x="155100" y="2023149"/>
                  <a:pt x="311719" y="2106476"/>
                  <a:pt x="399360" y="2185301"/>
                </a:cubicBezTo>
                <a:cubicBezTo>
                  <a:pt x="586943" y="2302537"/>
                  <a:pt x="1960913" y="3339604"/>
                  <a:pt x="3688958" y="2131192"/>
                </a:cubicBezTo>
                <a:cubicBezTo>
                  <a:pt x="3828264" y="2013959"/>
                  <a:pt x="3956485" y="2090087"/>
                  <a:pt x="4011664" y="2172576"/>
                </a:cubicBezTo>
                <a:cubicBezTo>
                  <a:pt x="4027692" y="2203596"/>
                  <a:pt x="4033946" y="2234898"/>
                  <a:pt x="4032153" y="2265496"/>
                </a:cubicBezTo>
                <a:cubicBezTo>
                  <a:pt x="4026775" y="2357288"/>
                  <a:pt x="3948972" y="2442742"/>
                  <a:pt x="3845304" y="2495222"/>
                </a:cubicBezTo>
                <a:cubicBezTo>
                  <a:pt x="3274368" y="2901596"/>
                  <a:pt x="2688471" y="3073220"/>
                  <a:pt x="2129199" y="30848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Donut 3">
            <a:extLst>
              <a:ext uri="{FF2B5EF4-FFF2-40B4-BE49-F238E27FC236}">
                <a16:creationId xmlns:a16="http://schemas.microsoft.com/office/drawing/2014/main" xmlns="" id="{BE3C86A4-1102-475A-8BE9-AF5AA5055F1C}"/>
              </a:ext>
            </a:extLst>
          </p:cNvPr>
          <p:cNvSpPr>
            <a:spLocks noChangeAspect="1"/>
          </p:cNvSpPr>
          <p:nvPr/>
        </p:nvSpPr>
        <p:spPr>
          <a:xfrm>
            <a:off x="7436843" y="1065709"/>
            <a:ext cx="325272" cy="27747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Isosceles Triangle 7">
            <a:extLst>
              <a:ext uri="{FF2B5EF4-FFF2-40B4-BE49-F238E27FC236}">
                <a16:creationId xmlns:a16="http://schemas.microsoft.com/office/drawing/2014/main" xmlns="" id="{DEE8C594-B9EB-474F-BBAB-4F5295523C90}"/>
              </a:ext>
            </a:extLst>
          </p:cNvPr>
          <p:cNvSpPr/>
          <p:nvPr/>
        </p:nvSpPr>
        <p:spPr>
          <a:xfrm>
            <a:off x="11576746" y="1051257"/>
            <a:ext cx="352030" cy="245291"/>
          </a:xfrm>
          <a:custGeom>
            <a:avLst/>
            <a:gdLst/>
            <a:ahLst/>
            <a:cxnLst/>
            <a:rect l="l" t="t" r="r" b="b"/>
            <a:pathLst>
              <a:path w="3974643" h="2769493">
                <a:moveTo>
                  <a:pt x="2571683" y="1503312"/>
                </a:moveTo>
                <a:lnTo>
                  <a:pt x="3971139" y="2769493"/>
                </a:lnTo>
                <a:lnTo>
                  <a:pt x="11139" y="2769493"/>
                </a:lnTo>
                <a:lnTo>
                  <a:pt x="1379949" y="1519144"/>
                </a:lnTo>
                <a:lnTo>
                  <a:pt x="1958490" y="2051854"/>
                </a:lnTo>
                <a:close/>
                <a:moveTo>
                  <a:pt x="3937314" y="281663"/>
                </a:moveTo>
                <a:lnTo>
                  <a:pt x="3937314" y="2593551"/>
                </a:lnTo>
                <a:lnTo>
                  <a:pt x="2677314" y="1415127"/>
                </a:lnTo>
                <a:lnTo>
                  <a:pt x="2832378" y="1270103"/>
                </a:lnTo>
                <a:close/>
                <a:moveTo>
                  <a:pt x="0" y="248514"/>
                </a:moveTo>
                <a:lnTo>
                  <a:pt x="1254302" y="1403451"/>
                </a:lnTo>
                <a:lnTo>
                  <a:pt x="0" y="2576545"/>
                </a:lnTo>
                <a:close/>
                <a:moveTo>
                  <a:pt x="7636" y="0"/>
                </a:moveTo>
                <a:lnTo>
                  <a:pt x="3974643" y="0"/>
                </a:lnTo>
                <a:lnTo>
                  <a:pt x="1962498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7" name="Rectangle 1">
            <a:extLst>
              <a:ext uri="{FF2B5EF4-FFF2-40B4-BE49-F238E27FC236}">
                <a16:creationId xmlns:a16="http://schemas.microsoft.com/office/drawing/2014/main" xmlns="" id="{DF13730B-BF75-4940-BCD3-5908F4567726}"/>
              </a:ext>
            </a:extLst>
          </p:cNvPr>
          <p:cNvSpPr>
            <a:spLocks noChangeAspect="1"/>
          </p:cNvSpPr>
          <p:nvPr/>
        </p:nvSpPr>
        <p:spPr>
          <a:xfrm rot="10800000">
            <a:off x="5777034" y="1748130"/>
            <a:ext cx="314167" cy="229746"/>
          </a:xfrm>
          <a:custGeom>
            <a:avLst/>
            <a:gdLst/>
            <a:ahLst/>
            <a:cxnLst/>
            <a:rect l="l" t="t" r="r" b="b"/>
            <a:pathLst>
              <a:path w="3741783" h="2736305">
                <a:moveTo>
                  <a:pt x="2292227" y="684001"/>
                </a:moveTo>
                <a:lnTo>
                  <a:pt x="2040227" y="684001"/>
                </a:lnTo>
                <a:lnTo>
                  <a:pt x="2040227" y="1"/>
                </a:lnTo>
                <a:lnTo>
                  <a:pt x="2292227" y="1"/>
                </a:lnTo>
                <a:close/>
                <a:moveTo>
                  <a:pt x="1884182" y="1044001"/>
                </a:moveTo>
                <a:lnTo>
                  <a:pt x="1632182" y="1044001"/>
                </a:lnTo>
                <a:lnTo>
                  <a:pt x="1632182" y="1"/>
                </a:lnTo>
                <a:lnTo>
                  <a:pt x="1884182" y="1"/>
                </a:lnTo>
                <a:close/>
                <a:moveTo>
                  <a:pt x="1476137" y="1476000"/>
                </a:moveTo>
                <a:lnTo>
                  <a:pt x="1224137" y="1476000"/>
                </a:lnTo>
                <a:lnTo>
                  <a:pt x="1224137" y="0"/>
                </a:lnTo>
                <a:lnTo>
                  <a:pt x="1476137" y="0"/>
                </a:lnTo>
                <a:close/>
                <a:moveTo>
                  <a:pt x="1068092" y="1944000"/>
                </a:moveTo>
                <a:lnTo>
                  <a:pt x="816092" y="1944000"/>
                </a:lnTo>
                <a:lnTo>
                  <a:pt x="816092" y="0"/>
                </a:lnTo>
                <a:lnTo>
                  <a:pt x="1068092" y="0"/>
                </a:lnTo>
                <a:close/>
                <a:moveTo>
                  <a:pt x="660047" y="2376000"/>
                </a:moveTo>
                <a:lnTo>
                  <a:pt x="408047" y="2376000"/>
                </a:lnTo>
                <a:lnTo>
                  <a:pt x="408047" y="0"/>
                </a:lnTo>
                <a:lnTo>
                  <a:pt x="660047" y="0"/>
                </a:lnTo>
                <a:close/>
                <a:moveTo>
                  <a:pt x="2448272" y="2484305"/>
                </a:moveTo>
                <a:lnTo>
                  <a:pt x="2448272" y="2072574"/>
                </a:lnTo>
                <a:lnTo>
                  <a:pt x="2036540" y="2484305"/>
                </a:lnTo>
                <a:close/>
                <a:moveTo>
                  <a:pt x="3139352" y="2484305"/>
                </a:moveTo>
                <a:lnTo>
                  <a:pt x="2700272" y="2045225"/>
                </a:lnTo>
                <a:lnTo>
                  <a:pt x="2700272" y="2484305"/>
                </a:lnTo>
                <a:close/>
                <a:moveTo>
                  <a:pt x="252000" y="2736304"/>
                </a:moveTo>
                <a:lnTo>
                  <a:pt x="0" y="2736304"/>
                </a:lnTo>
                <a:lnTo>
                  <a:pt x="0" y="0"/>
                </a:lnTo>
                <a:lnTo>
                  <a:pt x="252000" y="0"/>
                </a:lnTo>
                <a:close/>
                <a:moveTo>
                  <a:pt x="3741783" y="2736305"/>
                </a:moveTo>
                <a:lnTo>
                  <a:pt x="1437783" y="2736305"/>
                </a:lnTo>
                <a:lnTo>
                  <a:pt x="1575142" y="2594187"/>
                </a:lnTo>
                <a:lnTo>
                  <a:pt x="1570358" y="2594105"/>
                </a:lnTo>
                <a:lnTo>
                  <a:pt x="2448272" y="1716192"/>
                </a:lnTo>
                <a:lnTo>
                  <a:pt x="2448272" y="0"/>
                </a:lnTo>
                <a:lnTo>
                  <a:pt x="2700272" y="0"/>
                </a:lnTo>
                <a:lnTo>
                  <a:pt x="2700272" y="1688843"/>
                </a:lnTo>
                <a:lnTo>
                  <a:pt x="3495734" y="2484305"/>
                </a:lnTo>
                <a:lnTo>
                  <a:pt x="3498222" y="2484305"/>
                </a:lnTo>
                <a:lnTo>
                  <a:pt x="3570029" y="2558600"/>
                </a:lnTo>
                <a:lnTo>
                  <a:pt x="3646606" y="2635177"/>
                </a:lnTo>
                <a:lnTo>
                  <a:pt x="3644083" y="2635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8" name="Rounded Rectangle 1">
            <a:extLst>
              <a:ext uri="{FF2B5EF4-FFF2-40B4-BE49-F238E27FC236}">
                <a16:creationId xmlns:a16="http://schemas.microsoft.com/office/drawing/2014/main" xmlns="" id="{F6E466D2-9073-4108-A512-A16F6904B75E}"/>
              </a:ext>
            </a:extLst>
          </p:cNvPr>
          <p:cNvSpPr/>
          <p:nvPr/>
        </p:nvSpPr>
        <p:spPr>
          <a:xfrm>
            <a:off x="10850213" y="4705477"/>
            <a:ext cx="197120" cy="333882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Trapezoid 1">
            <a:extLst>
              <a:ext uri="{FF2B5EF4-FFF2-40B4-BE49-F238E27FC236}">
                <a16:creationId xmlns:a16="http://schemas.microsoft.com/office/drawing/2014/main" xmlns="" id="{90992C0E-6941-4233-8D91-BB89A5198AEE}"/>
              </a:ext>
            </a:extLst>
          </p:cNvPr>
          <p:cNvSpPr>
            <a:spLocks noChangeAspect="1"/>
          </p:cNvSpPr>
          <p:nvPr/>
        </p:nvSpPr>
        <p:spPr>
          <a:xfrm rot="16200000">
            <a:off x="8959002" y="6342293"/>
            <a:ext cx="261250" cy="333888"/>
          </a:xfrm>
          <a:custGeom>
            <a:avLst/>
            <a:gdLst/>
            <a:ahLst/>
            <a:cxnLst/>
            <a:rect l="l" t="t" r="r" b="b"/>
            <a:pathLst>
              <a:path w="3096344" h="3957254">
                <a:moveTo>
                  <a:pt x="2303155" y="2562083"/>
                </a:moveTo>
                <a:cubicBezTo>
                  <a:pt x="2294860" y="2642898"/>
                  <a:pt x="2224074" y="2687262"/>
                  <a:pt x="2097396" y="2747592"/>
                </a:cubicBezTo>
                <a:cubicBezTo>
                  <a:pt x="1554114" y="2964430"/>
                  <a:pt x="1241659" y="2838524"/>
                  <a:pt x="925708" y="2698628"/>
                </a:cubicBezTo>
                <a:cubicBezTo>
                  <a:pt x="788031" y="2620196"/>
                  <a:pt x="779359" y="2552553"/>
                  <a:pt x="802676" y="2486841"/>
                </a:cubicBezTo>
                <a:cubicBezTo>
                  <a:pt x="830656" y="2415864"/>
                  <a:pt x="893202" y="2360310"/>
                  <a:pt x="1013143" y="2416270"/>
                </a:cubicBezTo>
                <a:cubicBezTo>
                  <a:pt x="1170545" y="2548006"/>
                  <a:pt x="1674192" y="2655259"/>
                  <a:pt x="1985479" y="2468731"/>
                </a:cubicBezTo>
                <a:cubicBezTo>
                  <a:pt x="2070698" y="2404936"/>
                  <a:pt x="2244908" y="2354833"/>
                  <a:pt x="2290374" y="2467176"/>
                </a:cubicBezTo>
                <a:cubicBezTo>
                  <a:pt x="2301741" y="2504156"/>
                  <a:pt x="2305920" y="2535145"/>
                  <a:pt x="2303155" y="2562083"/>
                </a:cubicBezTo>
                <a:close/>
                <a:moveTo>
                  <a:pt x="2726739" y="2950726"/>
                </a:moveTo>
                <a:cubicBezTo>
                  <a:pt x="2720900" y="3011707"/>
                  <a:pt x="2665879" y="3065309"/>
                  <a:pt x="2585283" y="3113010"/>
                </a:cubicBezTo>
                <a:cubicBezTo>
                  <a:pt x="1668925" y="3704070"/>
                  <a:pt x="770051" y="3266895"/>
                  <a:pt x="546178" y="3113009"/>
                </a:cubicBezTo>
                <a:cubicBezTo>
                  <a:pt x="447221" y="3057050"/>
                  <a:pt x="353197" y="2977016"/>
                  <a:pt x="423145" y="2853578"/>
                </a:cubicBezTo>
                <a:cubicBezTo>
                  <a:pt x="524778" y="2756169"/>
                  <a:pt x="587939" y="2791662"/>
                  <a:pt x="686074" y="2865624"/>
                </a:cubicBezTo>
                <a:cubicBezTo>
                  <a:pt x="923937" y="2960052"/>
                  <a:pt x="1448589" y="3439198"/>
                  <a:pt x="2469869" y="2848138"/>
                </a:cubicBezTo>
                <a:cubicBezTo>
                  <a:pt x="2586313" y="2764199"/>
                  <a:pt x="2676837" y="2805763"/>
                  <a:pt x="2715310" y="2887232"/>
                </a:cubicBezTo>
                <a:cubicBezTo>
                  <a:pt x="2725167" y="2909253"/>
                  <a:pt x="2728686" y="2930399"/>
                  <a:pt x="2726739" y="2950726"/>
                </a:cubicBezTo>
                <a:close/>
                <a:moveTo>
                  <a:pt x="3093711" y="2040707"/>
                </a:moveTo>
                <a:cubicBezTo>
                  <a:pt x="3095949" y="2075684"/>
                  <a:pt x="3086478" y="2105224"/>
                  <a:pt x="3062635" y="2128042"/>
                </a:cubicBezTo>
                <a:cubicBezTo>
                  <a:pt x="2690927" y="2318991"/>
                  <a:pt x="140121" y="2363291"/>
                  <a:pt x="9151" y="2093065"/>
                </a:cubicBezTo>
                <a:cubicBezTo>
                  <a:pt x="-84117" y="1818207"/>
                  <a:pt x="559700" y="1336681"/>
                  <a:pt x="843186" y="955963"/>
                </a:cubicBezTo>
                <a:lnTo>
                  <a:pt x="843186" y="245096"/>
                </a:lnTo>
                <a:cubicBezTo>
                  <a:pt x="843186" y="109733"/>
                  <a:pt x="952919" y="0"/>
                  <a:pt x="1088282" y="0"/>
                </a:cubicBezTo>
                <a:lnTo>
                  <a:pt x="2005744" y="0"/>
                </a:lnTo>
                <a:cubicBezTo>
                  <a:pt x="2141107" y="0"/>
                  <a:pt x="2250840" y="109733"/>
                  <a:pt x="2250840" y="245096"/>
                </a:cubicBezTo>
                <a:lnTo>
                  <a:pt x="2250840" y="957370"/>
                </a:lnTo>
                <a:lnTo>
                  <a:pt x="2247193" y="957370"/>
                </a:lnTo>
                <a:cubicBezTo>
                  <a:pt x="2500413" y="1294786"/>
                  <a:pt x="3078205" y="1798313"/>
                  <a:pt x="3093711" y="2040707"/>
                </a:cubicBezTo>
                <a:close/>
                <a:moveTo>
                  <a:pt x="3096118" y="3321224"/>
                </a:moveTo>
                <a:cubicBezTo>
                  <a:pt x="3092028" y="3392423"/>
                  <a:pt x="3032853" y="3458705"/>
                  <a:pt x="2954006" y="3499411"/>
                </a:cubicBezTo>
                <a:cubicBezTo>
                  <a:pt x="1961466" y="4219876"/>
                  <a:pt x="909473" y="3989047"/>
                  <a:pt x="175741" y="3499411"/>
                </a:cubicBezTo>
                <a:cubicBezTo>
                  <a:pt x="83780" y="3457442"/>
                  <a:pt x="-17239" y="3321453"/>
                  <a:pt x="52710" y="3218998"/>
                </a:cubicBezTo>
                <a:cubicBezTo>
                  <a:pt x="147347" y="3133248"/>
                  <a:pt x="266467" y="3197881"/>
                  <a:pt x="333124" y="3259021"/>
                </a:cubicBezTo>
                <a:cubicBezTo>
                  <a:pt x="475794" y="3349955"/>
                  <a:pt x="1520795" y="4154355"/>
                  <a:pt x="2835094" y="3217052"/>
                </a:cubicBezTo>
                <a:cubicBezTo>
                  <a:pt x="2941046" y="3126120"/>
                  <a:pt x="3038567" y="3185169"/>
                  <a:pt x="3080535" y="3249151"/>
                </a:cubicBezTo>
                <a:cubicBezTo>
                  <a:pt x="3092725" y="3273212"/>
                  <a:pt x="3097482" y="3297491"/>
                  <a:pt x="3096118" y="3321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0" name="Trapezoid 1">
            <a:extLst>
              <a:ext uri="{FF2B5EF4-FFF2-40B4-BE49-F238E27FC236}">
                <a16:creationId xmlns:a16="http://schemas.microsoft.com/office/drawing/2014/main" xmlns="" id="{40080A4A-51C0-4C1B-B99D-A10240607FEE}"/>
              </a:ext>
            </a:extLst>
          </p:cNvPr>
          <p:cNvSpPr/>
          <p:nvPr/>
        </p:nvSpPr>
        <p:spPr>
          <a:xfrm rot="5400000">
            <a:off x="5978637" y="5533132"/>
            <a:ext cx="387261" cy="204220"/>
          </a:xfrm>
          <a:custGeom>
            <a:avLst/>
            <a:gdLst/>
            <a:ahLst/>
            <a:cxnLst/>
            <a:rect l="l" t="t" r="r" b="b"/>
            <a:pathLst>
              <a:path w="3960000" h="2088291">
                <a:moveTo>
                  <a:pt x="2426682" y="911061"/>
                </a:moveTo>
                <a:lnTo>
                  <a:pt x="3005912" y="911061"/>
                </a:lnTo>
                <a:lnTo>
                  <a:pt x="2716709" y="558736"/>
                </a:lnTo>
                <a:close/>
                <a:moveTo>
                  <a:pt x="944878" y="911061"/>
                </a:moveTo>
                <a:lnTo>
                  <a:pt x="1492078" y="911061"/>
                </a:lnTo>
                <a:lnTo>
                  <a:pt x="1207362" y="574352"/>
                </a:lnTo>
                <a:close/>
                <a:moveTo>
                  <a:pt x="0" y="1355144"/>
                </a:moveTo>
                <a:lnTo>
                  <a:pt x="367927" y="911061"/>
                </a:lnTo>
                <a:lnTo>
                  <a:pt x="375890" y="911061"/>
                </a:lnTo>
                <a:cubicBezTo>
                  <a:pt x="569459" y="662755"/>
                  <a:pt x="763029" y="414450"/>
                  <a:pt x="956598" y="166145"/>
                </a:cubicBezTo>
                <a:cubicBezTo>
                  <a:pt x="971292" y="147296"/>
                  <a:pt x="988397" y="131432"/>
                  <a:pt x="1007748" y="119547"/>
                </a:cubicBezTo>
                <a:cubicBezTo>
                  <a:pt x="1020414" y="94872"/>
                  <a:pt x="1038217" y="72400"/>
                  <a:pt x="1060687" y="53399"/>
                </a:cubicBezTo>
                <a:lnTo>
                  <a:pt x="1060687" y="53401"/>
                </a:lnTo>
                <a:cubicBezTo>
                  <a:pt x="1155310" y="-26611"/>
                  <a:pt x="1296880" y="-14766"/>
                  <a:pt x="1376892" y="79857"/>
                </a:cubicBezTo>
                <a:lnTo>
                  <a:pt x="1961028" y="770663"/>
                </a:lnTo>
                <a:cubicBezTo>
                  <a:pt x="2150053" y="541035"/>
                  <a:pt x="2339079" y="311407"/>
                  <a:pt x="2528104" y="81778"/>
                </a:cubicBezTo>
                <a:cubicBezTo>
                  <a:pt x="2606859" y="-13893"/>
                  <a:pt x="2748261" y="-27607"/>
                  <a:pt x="2843933" y="51148"/>
                </a:cubicBezTo>
                <a:lnTo>
                  <a:pt x="2843931" y="51148"/>
                </a:lnTo>
                <a:lnTo>
                  <a:pt x="2857540" y="64861"/>
                </a:lnTo>
                <a:cubicBezTo>
                  <a:pt x="2890350" y="77598"/>
                  <a:pt x="2920006" y="99132"/>
                  <a:pt x="2943877" y="128212"/>
                </a:cubicBezTo>
                <a:lnTo>
                  <a:pt x="3576146" y="898480"/>
                </a:lnTo>
                <a:lnTo>
                  <a:pt x="3584513" y="911061"/>
                </a:lnTo>
                <a:lnTo>
                  <a:pt x="3592073" y="911061"/>
                </a:lnTo>
                <a:lnTo>
                  <a:pt x="3960000" y="1355144"/>
                </a:lnTo>
                <a:lnTo>
                  <a:pt x="2455256" y="1355144"/>
                </a:lnTo>
                <a:lnTo>
                  <a:pt x="2748064" y="1701423"/>
                </a:lnTo>
                <a:cubicBezTo>
                  <a:pt x="2828076" y="1796046"/>
                  <a:pt x="2816231" y="1937616"/>
                  <a:pt x="2721608" y="2017628"/>
                </a:cubicBezTo>
                <a:cubicBezTo>
                  <a:pt x="2626985" y="2097640"/>
                  <a:pt x="2485415" y="2085795"/>
                  <a:pt x="2405403" y="1991172"/>
                </a:cubicBezTo>
                <a:lnTo>
                  <a:pt x="1965654" y="1471119"/>
                </a:lnTo>
                <a:lnTo>
                  <a:pt x="1524929" y="2006513"/>
                </a:lnTo>
                <a:cubicBezTo>
                  <a:pt x="1446174" y="2102184"/>
                  <a:pt x="1304772" y="2115898"/>
                  <a:pt x="1209101" y="2037143"/>
                </a:cubicBezTo>
                <a:cubicBezTo>
                  <a:pt x="1113429" y="1958388"/>
                  <a:pt x="1099715" y="1816987"/>
                  <a:pt x="1178470" y="1721315"/>
                </a:cubicBezTo>
                <a:lnTo>
                  <a:pt x="1479895" y="1355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4" name="Rounded Rectangle 51">
            <a:extLst>
              <a:ext uri="{FF2B5EF4-FFF2-40B4-BE49-F238E27FC236}">
                <a16:creationId xmlns:a16="http://schemas.microsoft.com/office/drawing/2014/main" xmlns="" id="{627C8DA5-6EA7-42A6-84ED-F544801154F4}"/>
              </a:ext>
            </a:extLst>
          </p:cNvPr>
          <p:cNvSpPr/>
          <p:nvPr/>
        </p:nvSpPr>
        <p:spPr>
          <a:xfrm rot="16200000" flipH="1">
            <a:off x="8689536" y="3194134"/>
            <a:ext cx="869166" cy="81854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64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B84C354-35A4-424B-A456-F6CBEB5280FF}"/>
              </a:ext>
            </a:extLst>
          </p:cNvPr>
          <p:cNvGrpSpPr/>
          <p:nvPr/>
        </p:nvGrpSpPr>
        <p:grpSpPr>
          <a:xfrm>
            <a:off x="2905340" y="2238960"/>
            <a:ext cx="6375502" cy="3836956"/>
            <a:chOff x="1835696" y="2058492"/>
            <a:chExt cx="5544614" cy="3336904"/>
          </a:xfrm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xmlns="" id="{09376FDE-06E7-47D8-8709-FD129D2CA1AD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2939551" y="954637"/>
              <a:ext cx="3336904" cy="5544614"/>
            </a:xfrm>
            <a:custGeom>
              <a:avLst/>
              <a:gdLst>
                <a:gd name="T0" fmla="*/ 871 w 1381"/>
                <a:gd name="T1" fmla="*/ 59 h 2286"/>
                <a:gd name="T2" fmla="*/ 627 w 1381"/>
                <a:gd name="T3" fmla="*/ 497 h 2286"/>
                <a:gd name="T4" fmla="*/ 443 w 1381"/>
                <a:gd name="T5" fmla="*/ 631 h 2286"/>
                <a:gd name="T6" fmla="*/ 272 w 1381"/>
                <a:gd name="T7" fmla="*/ 637 h 2286"/>
                <a:gd name="T8" fmla="*/ 54 w 1381"/>
                <a:gd name="T9" fmla="*/ 1050 h 2286"/>
                <a:gd name="T10" fmla="*/ 467 w 1381"/>
                <a:gd name="T11" fmla="*/ 1269 h 2286"/>
                <a:gd name="T12" fmla="*/ 521 w 1381"/>
                <a:gd name="T13" fmla="*/ 1246 h 2286"/>
                <a:gd name="T14" fmla="*/ 520 w 1381"/>
                <a:gd name="T15" fmla="*/ 1248 h 2286"/>
                <a:gd name="T16" fmla="*/ 688 w 1381"/>
                <a:gd name="T17" fmla="*/ 1347 h 2286"/>
                <a:gd name="T18" fmla="*/ 691 w 1381"/>
                <a:gd name="T19" fmla="*/ 1423 h 2286"/>
                <a:gd name="T20" fmla="*/ 691 w 1381"/>
                <a:gd name="T21" fmla="*/ 1423 h 2286"/>
                <a:gd name="T22" fmla="*/ 528 w 1381"/>
                <a:gd name="T23" fmla="*/ 1590 h 2286"/>
                <a:gd name="T24" fmla="*/ 442 w 1381"/>
                <a:gd name="T25" fmla="*/ 1599 h 2286"/>
                <a:gd name="T26" fmla="*/ 299 w 1381"/>
                <a:gd name="T27" fmla="*/ 1868 h 2286"/>
                <a:gd name="T28" fmla="*/ 568 w 1381"/>
                <a:gd name="T29" fmla="*/ 2010 h 2286"/>
                <a:gd name="T30" fmla="*/ 586 w 1381"/>
                <a:gd name="T31" fmla="*/ 2003 h 2286"/>
                <a:gd name="T32" fmla="*/ 698 w 1381"/>
                <a:gd name="T33" fmla="*/ 2101 h 2286"/>
                <a:gd name="T34" fmla="*/ 698 w 1381"/>
                <a:gd name="T35" fmla="*/ 2101 h 2286"/>
                <a:gd name="T36" fmla="*/ 762 w 1381"/>
                <a:gd name="T37" fmla="*/ 2225 h 2286"/>
                <a:gd name="T38" fmla="*/ 1008 w 1381"/>
                <a:gd name="T39" fmla="*/ 2199 h 2286"/>
                <a:gd name="T40" fmla="*/ 982 w 1381"/>
                <a:gd name="T41" fmla="*/ 1953 h 2286"/>
                <a:gd name="T42" fmla="*/ 844 w 1381"/>
                <a:gd name="T43" fmla="*/ 1917 h 2286"/>
                <a:gd name="T44" fmla="*/ 844 w 1381"/>
                <a:gd name="T45" fmla="*/ 1917 h 2286"/>
                <a:gd name="T46" fmla="*/ 723 w 1381"/>
                <a:gd name="T47" fmla="*/ 1810 h 2286"/>
                <a:gd name="T48" fmla="*/ 723 w 1381"/>
                <a:gd name="T49" fmla="*/ 1810 h 2286"/>
                <a:gd name="T50" fmla="*/ 722 w 1381"/>
                <a:gd name="T51" fmla="*/ 1785 h 2286"/>
                <a:gd name="T52" fmla="*/ 905 w 1381"/>
                <a:gd name="T53" fmla="*/ 1666 h 2286"/>
                <a:gd name="T54" fmla="*/ 1062 w 1381"/>
                <a:gd name="T55" fmla="*/ 1662 h 2286"/>
                <a:gd name="T56" fmla="*/ 1253 w 1381"/>
                <a:gd name="T57" fmla="*/ 1302 h 2286"/>
                <a:gd name="T58" fmla="*/ 892 w 1381"/>
                <a:gd name="T59" fmla="*/ 1111 h 2286"/>
                <a:gd name="T60" fmla="*/ 842 w 1381"/>
                <a:gd name="T61" fmla="*/ 1131 h 2286"/>
                <a:gd name="T62" fmla="*/ 697 w 1381"/>
                <a:gd name="T63" fmla="*/ 1000 h 2286"/>
                <a:gd name="T64" fmla="*/ 697 w 1381"/>
                <a:gd name="T65" fmla="*/ 912 h 2286"/>
                <a:gd name="T66" fmla="*/ 883 w 1381"/>
                <a:gd name="T67" fmla="*/ 751 h 2286"/>
                <a:gd name="T68" fmla="*/ 1084 w 1381"/>
                <a:gd name="T69" fmla="*/ 748 h 2286"/>
                <a:gd name="T70" fmla="*/ 1322 w 1381"/>
                <a:gd name="T71" fmla="*/ 297 h 2286"/>
                <a:gd name="T72" fmla="*/ 871 w 1381"/>
                <a:gd name="T73" fmla="*/ 59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1" h="2286">
                  <a:moveTo>
                    <a:pt x="871" y="59"/>
                  </a:moveTo>
                  <a:cubicBezTo>
                    <a:pt x="697" y="112"/>
                    <a:pt x="579" y="306"/>
                    <a:pt x="627" y="497"/>
                  </a:cubicBezTo>
                  <a:cubicBezTo>
                    <a:pt x="652" y="598"/>
                    <a:pt x="545" y="653"/>
                    <a:pt x="443" y="631"/>
                  </a:cubicBezTo>
                  <a:cubicBezTo>
                    <a:pt x="389" y="618"/>
                    <a:pt x="330" y="620"/>
                    <a:pt x="272" y="637"/>
                  </a:cubicBezTo>
                  <a:cubicBezTo>
                    <a:pt x="98" y="691"/>
                    <a:pt x="0" y="876"/>
                    <a:pt x="54" y="1050"/>
                  </a:cubicBezTo>
                  <a:cubicBezTo>
                    <a:pt x="108" y="1224"/>
                    <a:pt x="293" y="1322"/>
                    <a:pt x="467" y="1269"/>
                  </a:cubicBezTo>
                  <a:cubicBezTo>
                    <a:pt x="486" y="1263"/>
                    <a:pt x="504" y="1255"/>
                    <a:pt x="521" y="1246"/>
                  </a:cubicBezTo>
                  <a:cubicBezTo>
                    <a:pt x="520" y="1248"/>
                    <a:pt x="520" y="1248"/>
                    <a:pt x="520" y="1248"/>
                  </a:cubicBezTo>
                  <a:cubicBezTo>
                    <a:pt x="602" y="1219"/>
                    <a:pt x="678" y="1265"/>
                    <a:pt x="688" y="1347"/>
                  </a:cubicBezTo>
                  <a:cubicBezTo>
                    <a:pt x="689" y="1376"/>
                    <a:pt x="687" y="1395"/>
                    <a:pt x="691" y="1423"/>
                  </a:cubicBezTo>
                  <a:cubicBezTo>
                    <a:pt x="691" y="1423"/>
                    <a:pt x="691" y="1423"/>
                    <a:pt x="691" y="1423"/>
                  </a:cubicBezTo>
                  <a:cubicBezTo>
                    <a:pt x="703" y="1518"/>
                    <a:pt x="623" y="1600"/>
                    <a:pt x="528" y="1590"/>
                  </a:cubicBezTo>
                  <a:cubicBezTo>
                    <a:pt x="500" y="1587"/>
                    <a:pt x="470" y="1590"/>
                    <a:pt x="442" y="1599"/>
                  </a:cubicBezTo>
                  <a:cubicBezTo>
                    <a:pt x="328" y="1634"/>
                    <a:pt x="264" y="1754"/>
                    <a:pt x="299" y="1868"/>
                  </a:cubicBezTo>
                  <a:cubicBezTo>
                    <a:pt x="334" y="1981"/>
                    <a:pt x="455" y="2045"/>
                    <a:pt x="568" y="2010"/>
                  </a:cubicBezTo>
                  <a:cubicBezTo>
                    <a:pt x="574" y="2008"/>
                    <a:pt x="580" y="2006"/>
                    <a:pt x="586" y="2003"/>
                  </a:cubicBezTo>
                  <a:cubicBezTo>
                    <a:pt x="643" y="2000"/>
                    <a:pt x="694" y="2042"/>
                    <a:pt x="698" y="2101"/>
                  </a:cubicBezTo>
                  <a:cubicBezTo>
                    <a:pt x="698" y="2101"/>
                    <a:pt x="698" y="2101"/>
                    <a:pt x="698" y="2101"/>
                  </a:cubicBezTo>
                  <a:cubicBezTo>
                    <a:pt x="701" y="2148"/>
                    <a:pt x="723" y="2193"/>
                    <a:pt x="762" y="2225"/>
                  </a:cubicBezTo>
                  <a:cubicBezTo>
                    <a:pt x="837" y="2286"/>
                    <a:pt x="947" y="2275"/>
                    <a:pt x="1008" y="2199"/>
                  </a:cubicBezTo>
                  <a:cubicBezTo>
                    <a:pt x="1069" y="2124"/>
                    <a:pt x="1057" y="2014"/>
                    <a:pt x="982" y="1953"/>
                  </a:cubicBezTo>
                  <a:cubicBezTo>
                    <a:pt x="942" y="1921"/>
                    <a:pt x="892" y="1909"/>
                    <a:pt x="844" y="1917"/>
                  </a:cubicBezTo>
                  <a:cubicBezTo>
                    <a:pt x="844" y="1917"/>
                    <a:pt x="844" y="1917"/>
                    <a:pt x="844" y="1917"/>
                  </a:cubicBezTo>
                  <a:cubicBezTo>
                    <a:pt x="779" y="1927"/>
                    <a:pt x="721" y="1876"/>
                    <a:pt x="723" y="1810"/>
                  </a:cubicBezTo>
                  <a:cubicBezTo>
                    <a:pt x="723" y="1810"/>
                    <a:pt x="723" y="1810"/>
                    <a:pt x="723" y="1810"/>
                  </a:cubicBezTo>
                  <a:cubicBezTo>
                    <a:pt x="723" y="1802"/>
                    <a:pt x="723" y="1793"/>
                    <a:pt x="722" y="1785"/>
                  </a:cubicBezTo>
                  <a:cubicBezTo>
                    <a:pt x="737" y="1701"/>
                    <a:pt x="820" y="1645"/>
                    <a:pt x="905" y="1666"/>
                  </a:cubicBezTo>
                  <a:cubicBezTo>
                    <a:pt x="955" y="1679"/>
                    <a:pt x="1009" y="1678"/>
                    <a:pt x="1062" y="1662"/>
                  </a:cubicBezTo>
                  <a:cubicBezTo>
                    <a:pt x="1214" y="1615"/>
                    <a:pt x="1300" y="1454"/>
                    <a:pt x="1253" y="1302"/>
                  </a:cubicBezTo>
                  <a:cubicBezTo>
                    <a:pt x="1206" y="1149"/>
                    <a:pt x="1044" y="1064"/>
                    <a:pt x="892" y="1111"/>
                  </a:cubicBezTo>
                  <a:cubicBezTo>
                    <a:pt x="874" y="1116"/>
                    <a:pt x="858" y="1123"/>
                    <a:pt x="842" y="1131"/>
                  </a:cubicBezTo>
                  <a:cubicBezTo>
                    <a:pt x="759" y="1145"/>
                    <a:pt x="693" y="1083"/>
                    <a:pt x="697" y="1000"/>
                  </a:cubicBezTo>
                  <a:cubicBezTo>
                    <a:pt x="696" y="965"/>
                    <a:pt x="699" y="939"/>
                    <a:pt x="697" y="912"/>
                  </a:cubicBezTo>
                  <a:cubicBezTo>
                    <a:pt x="692" y="801"/>
                    <a:pt x="782" y="725"/>
                    <a:pt x="883" y="751"/>
                  </a:cubicBezTo>
                  <a:cubicBezTo>
                    <a:pt x="947" y="769"/>
                    <a:pt x="1016" y="769"/>
                    <a:pt x="1084" y="748"/>
                  </a:cubicBezTo>
                  <a:cubicBezTo>
                    <a:pt x="1274" y="689"/>
                    <a:pt x="1381" y="487"/>
                    <a:pt x="1322" y="297"/>
                  </a:cubicBezTo>
                  <a:cubicBezTo>
                    <a:pt x="1264" y="107"/>
                    <a:pt x="1062" y="0"/>
                    <a:pt x="871" y="59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27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1E4BB351-08DD-4E3A-BE33-D7E09FAF4F1A}"/>
                </a:ext>
              </a:extLst>
            </p:cNvPr>
            <p:cNvSpPr/>
            <p:nvPr/>
          </p:nvSpPr>
          <p:spPr>
            <a:xfrm>
              <a:off x="5681811" y="2315359"/>
              <a:ext cx="1440160" cy="1440160"/>
            </a:xfrm>
            <a:prstGeom prst="ellipse">
              <a:avLst/>
            </a:prstGeom>
            <a:solidFill>
              <a:schemeClr val="accent4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2600FE2-0D9B-45F6-A54D-3DC7445E0095}"/>
                </a:ext>
              </a:extLst>
            </p:cNvPr>
            <p:cNvSpPr/>
            <p:nvPr/>
          </p:nvSpPr>
          <p:spPr>
            <a:xfrm>
              <a:off x="4413101" y="3846154"/>
              <a:ext cx="1320949" cy="1320949"/>
            </a:xfrm>
            <a:prstGeom prst="ellipse">
              <a:avLst/>
            </a:prstGeom>
            <a:solidFill>
              <a:schemeClr val="accent3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9090AAA6-A3FF-41DA-9789-561D770A1151}"/>
                </a:ext>
              </a:extLst>
            </p:cNvPr>
            <p:cNvSpPr/>
            <p:nvPr/>
          </p:nvSpPr>
          <p:spPr>
            <a:xfrm>
              <a:off x="3448969" y="2461607"/>
              <a:ext cx="1149509" cy="1149509"/>
            </a:xfrm>
            <a:prstGeom prst="ellipse">
              <a:avLst/>
            </a:prstGeom>
            <a:solidFill>
              <a:schemeClr val="accent2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3EE42C92-8E93-41FE-8A52-B917A3A35340}"/>
                </a:ext>
              </a:extLst>
            </p:cNvPr>
            <p:cNvSpPr/>
            <p:nvPr/>
          </p:nvSpPr>
          <p:spPr>
            <a:xfrm>
              <a:off x="2565301" y="3713891"/>
              <a:ext cx="893193" cy="893193"/>
            </a:xfrm>
            <a:prstGeom prst="ellipse">
              <a:avLst/>
            </a:prstGeom>
            <a:solidFill>
              <a:schemeClr val="accent1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8CF773B-C434-4452-AEFC-703330F863C2}"/>
                </a:ext>
              </a:extLst>
            </p:cNvPr>
            <p:cNvSpPr/>
            <p:nvPr/>
          </p:nvSpPr>
          <p:spPr>
            <a:xfrm>
              <a:off x="1970187" y="2946583"/>
              <a:ext cx="674058" cy="674058"/>
            </a:xfrm>
            <a:prstGeom prst="ellipse">
              <a:avLst/>
            </a:prstGeom>
            <a:solidFill>
              <a:schemeClr val="accent6"/>
            </a:solidFill>
            <a:ln w="730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AA61BD3-0991-4617-8584-4B544FFBE95C}"/>
                </a:ext>
              </a:extLst>
            </p:cNvPr>
            <p:cNvSpPr txBox="1"/>
            <p:nvPr/>
          </p:nvSpPr>
          <p:spPr>
            <a:xfrm>
              <a:off x="5691337" y="2530996"/>
              <a:ext cx="1440160" cy="508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A5F21796-DC4D-4E03-B6BF-EB150C5CE987}"/>
                </a:ext>
              </a:extLst>
            </p:cNvPr>
            <p:cNvSpPr txBox="1"/>
            <p:nvPr/>
          </p:nvSpPr>
          <p:spPr>
            <a:xfrm>
              <a:off x="5691336" y="3004507"/>
              <a:ext cx="1440160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PowerPoint  Presentation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CD84EF2B-F164-4B08-8FF8-677193DD53BC}"/>
                </a:ext>
              </a:extLst>
            </p:cNvPr>
            <p:cNvSpPr txBox="1"/>
            <p:nvPr/>
          </p:nvSpPr>
          <p:spPr>
            <a:xfrm>
              <a:off x="4403577" y="4063241"/>
              <a:ext cx="1330473" cy="455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451B8857-5C9F-483F-BD33-97AF8CE286C9}"/>
                </a:ext>
              </a:extLst>
            </p:cNvPr>
            <p:cNvSpPr txBox="1"/>
            <p:nvPr/>
          </p:nvSpPr>
          <p:spPr>
            <a:xfrm>
              <a:off x="4403576" y="4467245"/>
              <a:ext cx="1330473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Presentation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BD864340-3AC1-43E4-942E-34FEDC6E45A1}"/>
                </a:ext>
              </a:extLst>
            </p:cNvPr>
            <p:cNvSpPr txBox="1"/>
            <p:nvPr/>
          </p:nvSpPr>
          <p:spPr>
            <a:xfrm>
              <a:off x="3448969" y="2631678"/>
              <a:ext cx="1149509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A96F3BD7-7B88-462D-A1E7-B70553E5A418}"/>
                </a:ext>
              </a:extLst>
            </p:cNvPr>
            <p:cNvSpPr txBox="1"/>
            <p:nvPr/>
          </p:nvSpPr>
          <p:spPr>
            <a:xfrm>
              <a:off x="3448968" y="2962473"/>
              <a:ext cx="1149509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 Presentation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4F02391F-0783-4C3E-8541-C215F30E7C1A}"/>
                </a:ext>
              </a:extLst>
            </p:cNvPr>
            <p:cNvSpPr txBox="1"/>
            <p:nvPr/>
          </p:nvSpPr>
          <p:spPr>
            <a:xfrm>
              <a:off x="2565301" y="3824972"/>
              <a:ext cx="883667" cy="347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04</a:t>
              </a:r>
              <a:endParaRPr lang="ko-KR" altLang="en-US" sz="2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D7BB41D-9C1B-475E-8436-D8FCBF9FE928}"/>
                </a:ext>
              </a:extLst>
            </p:cNvPr>
            <p:cNvSpPr txBox="1"/>
            <p:nvPr/>
          </p:nvSpPr>
          <p:spPr>
            <a:xfrm>
              <a:off x="2565300" y="4098617"/>
              <a:ext cx="883667" cy="40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</a:t>
              </a:r>
            </a:p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ppt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F3542665-5437-4929-AB8B-5EBD88078FDD}"/>
                </a:ext>
              </a:extLst>
            </p:cNvPr>
            <p:cNvSpPr txBox="1"/>
            <p:nvPr/>
          </p:nvSpPr>
          <p:spPr>
            <a:xfrm>
              <a:off x="1970188" y="2999958"/>
              <a:ext cx="674058" cy="44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05</a:t>
              </a:r>
              <a:endParaRPr lang="ko-KR" altLang="en-US" sz="27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D6335C39-32F5-41B3-8261-844CCC105766}"/>
                </a:ext>
              </a:extLst>
            </p:cNvPr>
            <p:cNvSpPr txBox="1"/>
            <p:nvPr/>
          </p:nvSpPr>
          <p:spPr>
            <a:xfrm>
              <a:off x="1970187" y="3254553"/>
              <a:ext cx="674058" cy="240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Modern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95D4D32-8099-47A1-80AA-D76A277E1D80}"/>
              </a:ext>
            </a:extLst>
          </p:cNvPr>
          <p:cNvSpPr txBox="1"/>
          <p:nvPr/>
        </p:nvSpPr>
        <p:spPr>
          <a:xfrm>
            <a:off x="7701531" y="5075847"/>
            <a:ext cx="310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DC485A6-4173-4356-B603-7ADE25FE19FC}"/>
              </a:ext>
            </a:extLst>
          </p:cNvPr>
          <p:cNvSpPr/>
          <p:nvPr/>
        </p:nvSpPr>
        <p:spPr>
          <a:xfrm>
            <a:off x="7816972" y="4708826"/>
            <a:ext cx="360040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02</a:t>
            </a:r>
            <a:endParaRPr lang="ko-KR" altLang="en-US" sz="1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6FF1176-F04D-4923-9C16-51E2171585B8}"/>
              </a:ext>
            </a:extLst>
          </p:cNvPr>
          <p:cNvSpPr txBox="1"/>
          <p:nvPr/>
        </p:nvSpPr>
        <p:spPr>
          <a:xfrm>
            <a:off x="1099226" y="5302662"/>
            <a:ext cx="2561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7BE4AA1A-749C-4F18-B4DC-24B3387B3DEF}"/>
              </a:ext>
            </a:extLst>
          </p:cNvPr>
          <p:cNvSpPr/>
          <p:nvPr/>
        </p:nvSpPr>
        <p:spPr>
          <a:xfrm>
            <a:off x="3202243" y="4929847"/>
            <a:ext cx="360040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04</a:t>
            </a:r>
            <a:endParaRPr lang="ko-KR" altLang="en-US" sz="12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37DEF88-9DCF-486C-8C11-239439C56A05}"/>
              </a:ext>
            </a:extLst>
          </p:cNvPr>
          <p:cNvSpPr txBox="1"/>
          <p:nvPr/>
        </p:nvSpPr>
        <p:spPr>
          <a:xfrm>
            <a:off x="1595338" y="1723385"/>
            <a:ext cx="3145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2562AC05-037A-478D-8DDD-30ECF718F808}"/>
              </a:ext>
            </a:extLst>
          </p:cNvPr>
          <p:cNvSpPr/>
          <p:nvPr/>
        </p:nvSpPr>
        <p:spPr>
          <a:xfrm>
            <a:off x="4297314" y="2391308"/>
            <a:ext cx="36004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03</a:t>
            </a:r>
            <a:endParaRPr lang="ko-KR" altLang="en-US" sz="1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C64C2D0-6275-4A87-98BB-D8272F63DFF8}"/>
              </a:ext>
            </a:extLst>
          </p:cNvPr>
          <p:cNvSpPr txBox="1"/>
          <p:nvPr/>
        </p:nvSpPr>
        <p:spPr>
          <a:xfrm>
            <a:off x="7374470" y="1817576"/>
            <a:ext cx="4036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F60E1689-7F24-46B9-9107-F97D720302DD}"/>
              </a:ext>
            </a:extLst>
          </p:cNvPr>
          <p:cNvSpPr/>
          <p:nvPr/>
        </p:nvSpPr>
        <p:spPr>
          <a:xfrm>
            <a:off x="7014429" y="1868386"/>
            <a:ext cx="360040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01</a:t>
            </a:r>
            <a:endParaRPr lang="ko-KR" altLang="en-US" sz="12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67DBA01-2A4B-4EBF-ACC1-FB7F6C97D60C}"/>
              </a:ext>
            </a:extLst>
          </p:cNvPr>
          <p:cNvSpPr txBox="1"/>
          <p:nvPr/>
        </p:nvSpPr>
        <p:spPr>
          <a:xfrm>
            <a:off x="875490" y="3648908"/>
            <a:ext cx="1962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EA1FFBE5-AD1C-435B-8DE6-E8BB6650D156}"/>
              </a:ext>
            </a:extLst>
          </p:cNvPr>
          <p:cNvSpPr/>
          <p:nvPr/>
        </p:nvSpPr>
        <p:spPr>
          <a:xfrm>
            <a:off x="2377081" y="3270909"/>
            <a:ext cx="360040" cy="3600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05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932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12" name="Rounded Rectangle 16">
            <a:extLst>
              <a:ext uri="{FF2B5EF4-FFF2-40B4-BE49-F238E27FC236}">
                <a16:creationId xmlns:a16="http://schemas.microsoft.com/office/drawing/2014/main" xmlns="" id="{7FEBC2EB-2009-4788-A241-D3A2A167D8C6}"/>
              </a:ext>
            </a:extLst>
          </p:cNvPr>
          <p:cNvSpPr/>
          <p:nvPr/>
        </p:nvSpPr>
        <p:spPr>
          <a:xfrm>
            <a:off x="2711476" y="1895854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96000">
                <a:schemeClr val="accent1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xmlns="" id="{28FB6A07-8DCF-42F8-9DE6-63A2D33F840A}"/>
              </a:ext>
            </a:extLst>
          </p:cNvPr>
          <p:cNvSpPr/>
          <p:nvPr/>
        </p:nvSpPr>
        <p:spPr>
          <a:xfrm>
            <a:off x="2711476" y="1895854"/>
            <a:ext cx="5094283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96000">
                <a:schemeClr val="accent1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직사각형 6">
            <a:extLst>
              <a:ext uri="{FF2B5EF4-FFF2-40B4-BE49-F238E27FC236}">
                <a16:creationId xmlns:a16="http://schemas.microsoft.com/office/drawing/2014/main" xmlns="" id="{40C09970-A915-43C3-A450-D4245E3B1ECE}"/>
              </a:ext>
            </a:extLst>
          </p:cNvPr>
          <p:cNvSpPr/>
          <p:nvPr/>
        </p:nvSpPr>
        <p:spPr>
          <a:xfrm>
            <a:off x="2953177" y="2280455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15" name="직사각형 43">
            <a:extLst>
              <a:ext uri="{FF2B5EF4-FFF2-40B4-BE49-F238E27FC236}">
                <a16:creationId xmlns:a16="http://schemas.microsoft.com/office/drawing/2014/main" xmlns="" id="{33780627-BEC6-4308-9A02-B4F4D61E9487}"/>
              </a:ext>
            </a:extLst>
          </p:cNvPr>
          <p:cNvSpPr/>
          <p:nvPr/>
        </p:nvSpPr>
        <p:spPr>
          <a:xfrm>
            <a:off x="2953177" y="1919890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직사각형 47">
            <a:extLst>
              <a:ext uri="{FF2B5EF4-FFF2-40B4-BE49-F238E27FC236}">
                <a16:creationId xmlns:a16="http://schemas.microsoft.com/office/drawing/2014/main" xmlns="" id="{0E29DB7E-9EAF-40ED-A715-16251C5AEA0E}"/>
              </a:ext>
            </a:extLst>
          </p:cNvPr>
          <p:cNvSpPr/>
          <p:nvPr/>
        </p:nvSpPr>
        <p:spPr>
          <a:xfrm>
            <a:off x="10616153" y="181216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17" name="Rounded Rectangle 19">
            <a:extLst>
              <a:ext uri="{FF2B5EF4-FFF2-40B4-BE49-F238E27FC236}">
                <a16:creationId xmlns:a16="http://schemas.microsoft.com/office/drawing/2014/main" xmlns="" id="{FCAEFC95-2BF9-437E-9C79-DD1B20EC57F1}"/>
              </a:ext>
            </a:extLst>
          </p:cNvPr>
          <p:cNvSpPr/>
          <p:nvPr/>
        </p:nvSpPr>
        <p:spPr>
          <a:xfrm>
            <a:off x="2711476" y="2999609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96000">
                <a:schemeClr val="accent2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20">
            <a:extLst>
              <a:ext uri="{FF2B5EF4-FFF2-40B4-BE49-F238E27FC236}">
                <a16:creationId xmlns:a16="http://schemas.microsoft.com/office/drawing/2014/main" xmlns="" id="{C5AAF66A-052B-454F-98C4-E0850990C015}"/>
              </a:ext>
            </a:extLst>
          </p:cNvPr>
          <p:cNvSpPr/>
          <p:nvPr/>
        </p:nvSpPr>
        <p:spPr>
          <a:xfrm>
            <a:off x="2711476" y="2999609"/>
            <a:ext cx="3640686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96000">
                <a:schemeClr val="accent2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직사각형 40">
            <a:extLst>
              <a:ext uri="{FF2B5EF4-FFF2-40B4-BE49-F238E27FC236}">
                <a16:creationId xmlns:a16="http://schemas.microsoft.com/office/drawing/2014/main" xmlns="" id="{33DC8F87-32A5-4CDB-A40E-A480D4298674}"/>
              </a:ext>
            </a:extLst>
          </p:cNvPr>
          <p:cNvSpPr/>
          <p:nvPr/>
        </p:nvSpPr>
        <p:spPr>
          <a:xfrm>
            <a:off x="2953177" y="3383941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20" name="직사각형 44">
            <a:extLst>
              <a:ext uri="{FF2B5EF4-FFF2-40B4-BE49-F238E27FC236}">
                <a16:creationId xmlns:a16="http://schemas.microsoft.com/office/drawing/2014/main" xmlns="" id="{D424D306-0465-4065-925D-7E584E1EE3A9}"/>
              </a:ext>
            </a:extLst>
          </p:cNvPr>
          <p:cNvSpPr/>
          <p:nvPr/>
        </p:nvSpPr>
        <p:spPr>
          <a:xfrm>
            <a:off x="2953177" y="3023645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1" name="직사각형 56">
            <a:extLst>
              <a:ext uri="{FF2B5EF4-FFF2-40B4-BE49-F238E27FC236}">
                <a16:creationId xmlns:a16="http://schemas.microsoft.com/office/drawing/2014/main" xmlns="" id="{19842BF1-CF54-4036-86F9-4068AA76FBFF}"/>
              </a:ext>
            </a:extLst>
          </p:cNvPr>
          <p:cNvSpPr/>
          <p:nvPr/>
        </p:nvSpPr>
        <p:spPr>
          <a:xfrm>
            <a:off x="10616153" y="2915923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2"/>
                </a:solidFill>
              </a:rPr>
              <a:t>45%</a:t>
            </a:r>
          </a:p>
        </p:txBody>
      </p: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xmlns="" id="{6498D84D-3788-44B6-8E48-7DE2207533D1}"/>
              </a:ext>
            </a:extLst>
          </p:cNvPr>
          <p:cNvSpPr/>
          <p:nvPr/>
        </p:nvSpPr>
        <p:spPr>
          <a:xfrm>
            <a:off x="2711476" y="4103364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70000"/>
                  <a:lumOff val="30000"/>
                </a:schemeClr>
              </a:gs>
              <a:gs pos="96000">
                <a:schemeClr val="accent3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3">
            <a:extLst>
              <a:ext uri="{FF2B5EF4-FFF2-40B4-BE49-F238E27FC236}">
                <a16:creationId xmlns:a16="http://schemas.microsoft.com/office/drawing/2014/main" xmlns="" id="{3EA1D5CB-66EA-4509-A549-B1E9390EC808}"/>
              </a:ext>
            </a:extLst>
          </p:cNvPr>
          <p:cNvSpPr/>
          <p:nvPr/>
        </p:nvSpPr>
        <p:spPr>
          <a:xfrm>
            <a:off x="2711475" y="4103364"/>
            <a:ext cx="6306065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96000">
                <a:schemeClr val="accent3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직사각형 41">
            <a:extLst>
              <a:ext uri="{FF2B5EF4-FFF2-40B4-BE49-F238E27FC236}">
                <a16:creationId xmlns:a16="http://schemas.microsoft.com/office/drawing/2014/main" xmlns="" id="{4FABDC93-022C-49F1-8C09-659305C27015}"/>
              </a:ext>
            </a:extLst>
          </p:cNvPr>
          <p:cNvSpPr/>
          <p:nvPr/>
        </p:nvSpPr>
        <p:spPr>
          <a:xfrm>
            <a:off x="2953177" y="4487427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25" name="직사각형 45">
            <a:extLst>
              <a:ext uri="{FF2B5EF4-FFF2-40B4-BE49-F238E27FC236}">
                <a16:creationId xmlns:a16="http://schemas.microsoft.com/office/drawing/2014/main" xmlns="" id="{21ED1FEC-45D9-4537-A6BA-2451227344F7}"/>
              </a:ext>
            </a:extLst>
          </p:cNvPr>
          <p:cNvSpPr/>
          <p:nvPr/>
        </p:nvSpPr>
        <p:spPr>
          <a:xfrm>
            <a:off x="2953177" y="4127400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6" name="직사각형 57">
            <a:extLst>
              <a:ext uri="{FF2B5EF4-FFF2-40B4-BE49-F238E27FC236}">
                <a16:creationId xmlns:a16="http://schemas.microsoft.com/office/drawing/2014/main" xmlns="" id="{29C2DFE5-52FF-4809-8349-435F655A399C}"/>
              </a:ext>
            </a:extLst>
          </p:cNvPr>
          <p:cNvSpPr/>
          <p:nvPr/>
        </p:nvSpPr>
        <p:spPr>
          <a:xfrm>
            <a:off x="10616153" y="401967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3"/>
                </a:solidFill>
              </a:rPr>
              <a:t>92%</a:t>
            </a:r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xmlns="" id="{B2E22E42-259D-4A6D-926B-883B5E22EE2D}"/>
              </a:ext>
            </a:extLst>
          </p:cNvPr>
          <p:cNvSpPr/>
          <p:nvPr/>
        </p:nvSpPr>
        <p:spPr>
          <a:xfrm>
            <a:off x="2711476" y="5207120"/>
            <a:ext cx="7740000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0000"/>
                  <a:lumOff val="30000"/>
                </a:schemeClr>
              </a:gs>
              <a:gs pos="96000">
                <a:schemeClr val="accent4">
                  <a:lumMod val="70000"/>
                  <a:lumOff val="30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6">
            <a:extLst>
              <a:ext uri="{FF2B5EF4-FFF2-40B4-BE49-F238E27FC236}">
                <a16:creationId xmlns:a16="http://schemas.microsoft.com/office/drawing/2014/main" xmlns="" id="{CA228658-5D3B-42A5-ADFE-8C9A30BF5C51}"/>
              </a:ext>
            </a:extLst>
          </p:cNvPr>
          <p:cNvSpPr/>
          <p:nvPr/>
        </p:nvSpPr>
        <p:spPr>
          <a:xfrm>
            <a:off x="2711477" y="5207120"/>
            <a:ext cx="4321622" cy="3558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96000">
                <a:schemeClr val="accent4">
                  <a:lumMod val="75000"/>
                </a:schemeClr>
              </a:gs>
            </a:gsLst>
            <a:lin ang="19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직사각형 42">
            <a:extLst>
              <a:ext uri="{FF2B5EF4-FFF2-40B4-BE49-F238E27FC236}">
                <a16:creationId xmlns:a16="http://schemas.microsoft.com/office/drawing/2014/main" xmlns="" id="{D35FCD5E-CC49-4C28-BD23-1DFCC2C03089}"/>
              </a:ext>
            </a:extLst>
          </p:cNvPr>
          <p:cNvSpPr/>
          <p:nvPr/>
        </p:nvSpPr>
        <p:spPr>
          <a:xfrm>
            <a:off x="2953177" y="5590912"/>
            <a:ext cx="735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</a:p>
        </p:txBody>
      </p:sp>
      <p:sp>
        <p:nvSpPr>
          <p:cNvPr id="30" name="직사각형 46">
            <a:extLst>
              <a:ext uri="{FF2B5EF4-FFF2-40B4-BE49-F238E27FC236}">
                <a16:creationId xmlns:a16="http://schemas.microsoft.com/office/drawing/2014/main" xmlns="" id="{FCBDFAD8-ECDB-4B44-9013-BC49AB85619E}"/>
              </a:ext>
            </a:extLst>
          </p:cNvPr>
          <p:cNvSpPr/>
          <p:nvPr/>
        </p:nvSpPr>
        <p:spPr>
          <a:xfrm>
            <a:off x="2953177" y="5231156"/>
            <a:ext cx="255406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Add Text Here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직사각형 58">
            <a:extLst>
              <a:ext uri="{FF2B5EF4-FFF2-40B4-BE49-F238E27FC236}">
                <a16:creationId xmlns:a16="http://schemas.microsoft.com/office/drawing/2014/main" xmlns="" id="{080602E0-1A15-4C73-8B4A-AC7324C82A8B}"/>
              </a:ext>
            </a:extLst>
          </p:cNvPr>
          <p:cNvSpPr/>
          <p:nvPr/>
        </p:nvSpPr>
        <p:spPr>
          <a:xfrm>
            <a:off x="10616153" y="5123434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chemeClr val="accent4"/>
                </a:solidFill>
              </a:rPr>
              <a:t>65%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6257434D-A551-43A2-8628-A49254B089C2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4202F195-B2C8-43DC-B4CF-7C618B8BEBC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4CC3E617-084F-4825-9AE8-2120B5857C0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/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xmlns="" id="{547412DC-BBD7-44A6-AC8A-2768098AC81A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</p:spTree>
    <p:extLst>
      <p:ext uri="{BB962C8B-B14F-4D97-AF65-F5344CB8AC3E}">
        <p14:creationId xmlns:p14="http://schemas.microsoft.com/office/powerpoint/2010/main" val="409142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0C95EFAE-D6F8-4193-AFE2-83F1B87C5CE8}"/>
              </a:ext>
            </a:extLst>
          </p:cNvPr>
          <p:cNvSpPr/>
          <p:nvPr/>
        </p:nvSpPr>
        <p:spPr>
          <a:xfrm>
            <a:off x="4864396" y="2060088"/>
            <a:ext cx="1943613" cy="3941997"/>
          </a:xfrm>
          <a:custGeom>
            <a:avLst/>
            <a:gdLst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21457 w 3349545"/>
              <a:gd name="connsiteY6" fmla="*/ 1457816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17400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49545" h="6793483">
                <a:moveTo>
                  <a:pt x="2710028" y="4715366"/>
                </a:moveTo>
                <a:cubicBezTo>
                  <a:pt x="2666485" y="4721716"/>
                  <a:pt x="2663764" y="4719902"/>
                  <a:pt x="2641993" y="4726252"/>
                </a:cubicBezTo>
                <a:cubicBezTo>
                  <a:pt x="2599357" y="4741673"/>
                  <a:pt x="2605707" y="4778867"/>
                  <a:pt x="2587564" y="4805174"/>
                </a:cubicBezTo>
                <a:lnTo>
                  <a:pt x="2791671" y="4791567"/>
                </a:lnTo>
                <a:cubicBezTo>
                  <a:pt x="2764457" y="4766167"/>
                  <a:pt x="2759013" y="4724437"/>
                  <a:pt x="2710028" y="4715366"/>
                </a:cubicBezTo>
                <a:close/>
                <a:moveTo>
                  <a:pt x="1613293" y="1261872"/>
                </a:moveTo>
                <a:cubicBezTo>
                  <a:pt x="1619643" y="1326279"/>
                  <a:pt x="1625993" y="1377081"/>
                  <a:pt x="1632343" y="1441488"/>
                </a:cubicBezTo>
                <a:cubicBezTo>
                  <a:pt x="1554329" y="1668273"/>
                  <a:pt x="1440937" y="2061066"/>
                  <a:pt x="1436400" y="2170830"/>
                </a:cubicBezTo>
                <a:lnTo>
                  <a:pt x="1403743" y="2853908"/>
                </a:lnTo>
                <a:lnTo>
                  <a:pt x="1452728" y="2772266"/>
                </a:lnTo>
                <a:cubicBezTo>
                  <a:pt x="1451367" y="2646173"/>
                  <a:pt x="1533918" y="2139080"/>
                  <a:pt x="1588800" y="2018430"/>
                </a:cubicBezTo>
                <a:cubicBezTo>
                  <a:pt x="1657289" y="1829745"/>
                  <a:pt x="1700832" y="1593888"/>
                  <a:pt x="1692214" y="1504080"/>
                </a:cubicBezTo>
                <a:lnTo>
                  <a:pt x="1735757" y="1460537"/>
                </a:lnTo>
                <a:cubicBezTo>
                  <a:pt x="1699471" y="1397037"/>
                  <a:pt x="1649577" y="1360752"/>
                  <a:pt x="1656834" y="1275480"/>
                </a:cubicBezTo>
                <a:cubicBezTo>
                  <a:pt x="1638692" y="1271851"/>
                  <a:pt x="1631435" y="1265501"/>
                  <a:pt x="1613293" y="1261872"/>
                </a:cubicBezTo>
                <a:close/>
                <a:moveTo>
                  <a:pt x="1821237" y="16"/>
                </a:moveTo>
                <a:cubicBezTo>
                  <a:pt x="1902601" y="820"/>
                  <a:pt x="1981308" y="30991"/>
                  <a:pt x="2081275" y="68603"/>
                </a:cubicBezTo>
                <a:lnTo>
                  <a:pt x="2243329" y="345059"/>
                </a:lnTo>
                <a:cubicBezTo>
                  <a:pt x="2257843" y="479572"/>
                  <a:pt x="2253309" y="578709"/>
                  <a:pt x="2235166" y="680565"/>
                </a:cubicBezTo>
                <a:cubicBezTo>
                  <a:pt x="2348328" y="681421"/>
                  <a:pt x="2277253" y="819211"/>
                  <a:pt x="2244664" y="845493"/>
                </a:cubicBezTo>
                <a:cubicBezTo>
                  <a:pt x="2233607" y="898372"/>
                  <a:pt x="2215464" y="930894"/>
                  <a:pt x="2213804" y="971604"/>
                </a:cubicBezTo>
                <a:lnTo>
                  <a:pt x="2233515" y="1080381"/>
                </a:lnTo>
                <a:cubicBezTo>
                  <a:pt x="2132672" y="1456957"/>
                  <a:pt x="1871779" y="1485947"/>
                  <a:pt x="1803793" y="1485029"/>
                </a:cubicBezTo>
                <a:cubicBezTo>
                  <a:pt x="1790185" y="1516779"/>
                  <a:pt x="1809236" y="1548530"/>
                  <a:pt x="1811957" y="1580280"/>
                </a:cubicBezTo>
                <a:lnTo>
                  <a:pt x="1782021" y="1672808"/>
                </a:lnTo>
                <a:lnTo>
                  <a:pt x="1809236" y="1993937"/>
                </a:lnTo>
                <a:cubicBezTo>
                  <a:pt x="1958007" y="1732680"/>
                  <a:pt x="2071401" y="1476865"/>
                  <a:pt x="2247386" y="1204723"/>
                </a:cubicBezTo>
                <a:cubicBezTo>
                  <a:pt x="2235885" y="1177294"/>
                  <a:pt x="2235134" y="1142364"/>
                  <a:pt x="2234169" y="1083988"/>
                </a:cubicBezTo>
                <a:lnTo>
                  <a:pt x="2240145" y="1116970"/>
                </a:lnTo>
                <a:cubicBezTo>
                  <a:pt x="2276131" y="1174419"/>
                  <a:pt x="2339691" y="1240503"/>
                  <a:pt x="2394343" y="1275480"/>
                </a:cubicBezTo>
                <a:cubicBezTo>
                  <a:pt x="2481651" y="1329506"/>
                  <a:pt x="3086039" y="1853286"/>
                  <a:pt x="3090566" y="1914656"/>
                </a:cubicBezTo>
                <a:lnTo>
                  <a:pt x="3055599" y="2631573"/>
                </a:lnTo>
                <a:cubicBezTo>
                  <a:pt x="3062103" y="2695757"/>
                  <a:pt x="3076771" y="2800763"/>
                  <a:pt x="3066946" y="2864947"/>
                </a:cubicBezTo>
                <a:lnTo>
                  <a:pt x="2926151" y="3411134"/>
                </a:lnTo>
                <a:cubicBezTo>
                  <a:pt x="2929352" y="3458032"/>
                  <a:pt x="2951603" y="3491322"/>
                  <a:pt x="2941196" y="3532777"/>
                </a:cubicBezTo>
                <a:cubicBezTo>
                  <a:pt x="2866605" y="3823490"/>
                  <a:pt x="2819228" y="4108761"/>
                  <a:pt x="2758244" y="4396753"/>
                </a:cubicBezTo>
                <a:cubicBezTo>
                  <a:pt x="2761394" y="4477385"/>
                  <a:pt x="2756379" y="4479098"/>
                  <a:pt x="2707821" y="4516187"/>
                </a:cubicBezTo>
                <a:cubicBezTo>
                  <a:pt x="2707821" y="4574278"/>
                  <a:pt x="2680607" y="4607877"/>
                  <a:pt x="2713264" y="4633311"/>
                </a:cubicBezTo>
                <a:cubicBezTo>
                  <a:pt x="2797662" y="4643495"/>
                  <a:pt x="2849403" y="4740766"/>
                  <a:pt x="2873930" y="4778164"/>
                </a:cubicBezTo>
                <a:lnTo>
                  <a:pt x="3309873" y="4773183"/>
                </a:lnTo>
                <a:cubicBezTo>
                  <a:pt x="3362179" y="4774570"/>
                  <a:pt x="3354613" y="5399162"/>
                  <a:pt x="3333441" y="5729842"/>
                </a:cubicBezTo>
                <a:cubicBezTo>
                  <a:pt x="3303437" y="5759983"/>
                  <a:pt x="3194512" y="5937081"/>
                  <a:pt x="3003943" y="5885579"/>
                </a:cubicBezTo>
                <a:cubicBezTo>
                  <a:pt x="2983986" y="5910980"/>
                  <a:pt x="2983078" y="5936379"/>
                  <a:pt x="2954957" y="5950894"/>
                </a:cubicBezTo>
                <a:cubicBezTo>
                  <a:pt x="2918671" y="5951802"/>
                  <a:pt x="2906879" y="5947265"/>
                  <a:pt x="2884200" y="5945450"/>
                </a:cubicBezTo>
                <a:cubicBezTo>
                  <a:pt x="2881799" y="5927645"/>
                  <a:pt x="2888584" y="5915965"/>
                  <a:pt x="2879295" y="5916148"/>
                </a:cubicBezTo>
                <a:lnTo>
                  <a:pt x="2863712" y="5920497"/>
                </a:lnTo>
                <a:lnTo>
                  <a:pt x="2487641" y="5978622"/>
                </a:lnTo>
                <a:cubicBezTo>
                  <a:pt x="2425100" y="6192023"/>
                  <a:pt x="2335344" y="6484345"/>
                  <a:pt x="2210210" y="6651482"/>
                </a:cubicBezTo>
                <a:cubicBezTo>
                  <a:pt x="2165367" y="6704131"/>
                  <a:pt x="1949073" y="6800321"/>
                  <a:pt x="1928722" y="6793099"/>
                </a:cubicBezTo>
                <a:cubicBezTo>
                  <a:pt x="1830254" y="6750138"/>
                  <a:pt x="1805265" y="6728949"/>
                  <a:pt x="1818375" y="6601624"/>
                </a:cubicBezTo>
                <a:cubicBezTo>
                  <a:pt x="1812402" y="6562891"/>
                  <a:pt x="1958828" y="6295557"/>
                  <a:pt x="2029055" y="6142524"/>
                </a:cubicBezTo>
                <a:cubicBezTo>
                  <a:pt x="2029808" y="6086521"/>
                  <a:pt x="2038726" y="6046845"/>
                  <a:pt x="2031314" y="5974514"/>
                </a:cubicBezTo>
                <a:cubicBezTo>
                  <a:pt x="1921002" y="5973299"/>
                  <a:pt x="1788918" y="5996576"/>
                  <a:pt x="1689492" y="5949097"/>
                </a:cubicBezTo>
                <a:cubicBezTo>
                  <a:pt x="1572659" y="6004193"/>
                  <a:pt x="1510254" y="6037517"/>
                  <a:pt x="1385257" y="6100778"/>
                </a:cubicBezTo>
                <a:cubicBezTo>
                  <a:pt x="1299609" y="6133282"/>
                  <a:pt x="1257504" y="6119520"/>
                  <a:pt x="1166414" y="6116645"/>
                </a:cubicBezTo>
                <a:cubicBezTo>
                  <a:pt x="1082614" y="6114488"/>
                  <a:pt x="1050523" y="6057904"/>
                  <a:pt x="1045644" y="5995875"/>
                </a:cubicBezTo>
                <a:cubicBezTo>
                  <a:pt x="1040492" y="5931536"/>
                  <a:pt x="1239446" y="5807326"/>
                  <a:pt x="1435681" y="5734822"/>
                </a:cubicBezTo>
                <a:cubicBezTo>
                  <a:pt x="1486498" y="5701668"/>
                  <a:pt x="1542759" y="5581431"/>
                  <a:pt x="1481997" y="5531948"/>
                </a:cubicBezTo>
                <a:cubicBezTo>
                  <a:pt x="1434911" y="5321781"/>
                  <a:pt x="1311625" y="4657138"/>
                  <a:pt x="1264539" y="4136728"/>
                </a:cubicBezTo>
                <a:cubicBezTo>
                  <a:pt x="1258583" y="4049693"/>
                  <a:pt x="1168261" y="3946331"/>
                  <a:pt x="1173191" y="3908282"/>
                </a:cubicBezTo>
                <a:lnTo>
                  <a:pt x="1266799" y="3338939"/>
                </a:lnTo>
                <a:lnTo>
                  <a:pt x="950753" y="3192290"/>
                </a:lnTo>
                <a:cubicBezTo>
                  <a:pt x="736685" y="3245486"/>
                  <a:pt x="623309" y="3151726"/>
                  <a:pt x="512655" y="3096065"/>
                </a:cubicBezTo>
                <a:cubicBezTo>
                  <a:pt x="481796" y="3061697"/>
                  <a:pt x="532578" y="3030048"/>
                  <a:pt x="485389" y="2992957"/>
                </a:cubicBezTo>
                <a:cubicBezTo>
                  <a:pt x="431371" y="2964083"/>
                  <a:pt x="396403" y="2995080"/>
                  <a:pt x="364157" y="2985256"/>
                </a:cubicBezTo>
                <a:cubicBezTo>
                  <a:pt x="333450" y="2975551"/>
                  <a:pt x="321796" y="2935912"/>
                  <a:pt x="312861" y="2907157"/>
                </a:cubicBezTo>
                <a:lnTo>
                  <a:pt x="0" y="2760045"/>
                </a:lnTo>
                <a:cubicBezTo>
                  <a:pt x="109593" y="2494594"/>
                  <a:pt x="303550" y="1986937"/>
                  <a:pt x="328778" y="1963693"/>
                </a:cubicBezTo>
                <a:cubicBezTo>
                  <a:pt x="374084" y="1918748"/>
                  <a:pt x="843933" y="2173157"/>
                  <a:pt x="1109675" y="2286054"/>
                </a:cubicBezTo>
                <a:cubicBezTo>
                  <a:pt x="1167903" y="2280559"/>
                  <a:pt x="1133602" y="2168930"/>
                  <a:pt x="1183666" y="2122614"/>
                </a:cubicBezTo>
                <a:cubicBezTo>
                  <a:pt x="1174287" y="2072054"/>
                  <a:pt x="1154022" y="2016051"/>
                  <a:pt x="1204514" y="1954605"/>
                </a:cubicBezTo>
                <a:cubicBezTo>
                  <a:pt x="1153594" y="1842358"/>
                  <a:pt x="1227860" y="1561384"/>
                  <a:pt x="1239533" y="1364773"/>
                </a:cubicBezTo>
                <a:cubicBezTo>
                  <a:pt x="1265497" y="1263600"/>
                  <a:pt x="1462913" y="1205973"/>
                  <a:pt x="1597734" y="1208214"/>
                </a:cubicBezTo>
                <a:cubicBezTo>
                  <a:pt x="1578839" y="1125749"/>
                  <a:pt x="1464332" y="880702"/>
                  <a:pt x="1444564" y="769294"/>
                </a:cubicBezTo>
                <a:cubicBezTo>
                  <a:pt x="1419352" y="627951"/>
                  <a:pt x="1349110" y="456228"/>
                  <a:pt x="1381151" y="327499"/>
                </a:cubicBezTo>
                <a:cubicBezTo>
                  <a:pt x="1383822" y="298949"/>
                  <a:pt x="1462689" y="109836"/>
                  <a:pt x="1666746" y="35022"/>
                </a:cubicBezTo>
                <a:cubicBezTo>
                  <a:pt x="1722644" y="9624"/>
                  <a:pt x="1772419" y="-466"/>
                  <a:pt x="1821237" y="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966E6D-7FE3-40B6-965D-3C92BFD85289}"/>
              </a:ext>
            </a:extLst>
          </p:cNvPr>
          <p:cNvSpPr txBox="1"/>
          <p:nvPr/>
        </p:nvSpPr>
        <p:spPr>
          <a:xfrm>
            <a:off x="912249" y="1724787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4"/>
                </a:solidFill>
                <a:cs typeface="Arial" pitchFamily="34" charset="0"/>
              </a:rPr>
              <a:t>85%</a:t>
            </a:r>
            <a:endParaRPr lang="ko-KR" altLang="en-US" sz="24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xmlns="" id="{8CF2F53E-4660-469C-99B5-3F4F08A36376}"/>
              </a:ext>
            </a:extLst>
          </p:cNvPr>
          <p:cNvSpPr txBox="1">
            <a:spLocks/>
          </p:cNvSpPr>
          <p:nvPr/>
        </p:nvSpPr>
        <p:spPr>
          <a:xfrm>
            <a:off x="912248" y="2106396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B51270-435E-406A-A145-18394500858E}"/>
              </a:ext>
            </a:extLst>
          </p:cNvPr>
          <p:cNvSpPr txBox="1"/>
          <p:nvPr/>
        </p:nvSpPr>
        <p:spPr>
          <a:xfrm>
            <a:off x="912249" y="262023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70%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xmlns="" id="{7266CFF3-47D9-4CB6-9D79-DCDEA6A9E639}"/>
              </a:ext>
            </a:extLst>
          </p:cNvPr>
          <p:cNvSpPr txBox="1">
            <a:spLocks/>
          </p:cNvSpPr>
          <p:nvPr/>
        </p:nvSpPr>
        <p:spPr>
          <a:xfrm>
            <a:off x="912248" y="3013331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587C579-B3F7-43D7-8E22-7E1D7FF0C642}"/>
              </a:ext>
            </a:extLst>
          </p:cNvPr>
          <p:cNvSpPr txBox="1"/>
          <p:nvPr/>
        </p:nvSpPr>
        <p:spPr>
          <a:xfrm>
            <a:off x="912249" y="3527174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65%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xmlns="" id="{DFAF1CCE-270D-430E-880B-FB756B9EB4E7}"/>
              </a:ext>
            </a:extLst>
          </p:cNvPr>
          <p:cNvSpPr txBox="1">
            <a:spLocks/>
          </p:cNvSpPr>
          <p:nvPr/>
        </p:nvSpPr>
        <p:spPr>
          <a:xfrm>
            <a:off x="912248" y="3915848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3030AD2-3121-473D-92B6-8EE221309AC8}"/>
              </a:ext>
            </a:extLst>
          </p:cNvPr>
          <p:cNvSpPr txBox="1"/>
          <p:nvPr/>
        </p:nvSpPr>
        <p:spPr>
          <a:xfrm>
            <a:off x="912249" y="5311435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6"/>
                </a:solidFill>
                <a:cs typeface="Arial" pitchFamily="34" charset="0"/>
              </a:rPr>
              <a:t>40%</a:t>
            </a:r>
            <a:endParaRPr lang="ko-KR" altLang="en-US" sz="2400" b="1" dirty="0">
              <a:solidFill>
                <a:schemeClr val="accent6"/>
              </a:solidFill>
              <a:cs typeface="Arial" pitchFamily="34" charset="0"/>
            </a:endParaRP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xmlns="" id="{3E929CC2-5F9B-4AF9-A631-6B11DF3B265E}"/>
              </a:ext>
            </a:extLst>
          </p:cNvPr>
          <p:cNvSpPr txBox="1">
            <a:spLocks/>
          </p:cNvSpPr>
          <p:nvPr/>
        </p:nvSpPr>
        <p:spPr>
          <a:xfrm>
            <a:off x="912248" y="5698772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959F6A-EC1A-4ED2-9129-059CBED0D313}"/>
              </a:ext>
            </a:extLst>
          </p:cNvPr>
          <p:cNvSpPr txBox="1"/>
          <p:nvPr/>
        </p:nvSpPr>
        <p:spPr>
          <a:xfrm>
            <a:off x="912249" y="442968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55%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6641E077-F8F7-44E2-AEE1-A13E229F65D3}"/>
              </a:ext>
            </a:extLst>
          </p:cNvPr>
          <p:cNvSpPr txBox="1">
            <a:spLocks/>
          </p:cNvSpPr>
          <p:nvPr/>
        </p:nvSpPr>
        <p:spPr>
          <a:xfrm>
            <a:off x="912248" y="4797593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4" name="그룹 9">
            <a:extLst>
              <a:ext uri="{FF2B5EF4-FFF2-40B4-BE49-F238E27FC236}">
                <a16:creationId xmlns:a16="http://schemas.microsoft.com/office/drawing/2014/main" xmlns="" id="{EF29D6EE-50B0-47EF-8F5D-F16A6DE87453}"/>
              </a:ext>
            </a:extLst>
          </p:cNvPr>
          <p:cNvGrpSpPr/>
          <p:nvPr/>
        </p:nvGrpSpPr>
        <p:grpSpPr>
          <a:xfrm>
            <a:off x="7015978" y="1336377"/>
            <a:ext cx="5176027" cy="5521626"/>
            <a:chOff x="7015974" y="1248508"/>
            <a:chExt cx="5176027" cy="5670856"/>
          </a:xfrm>
        </p:grpSpPr>
        <p:grpSp>
          <p:nvGrpSpPr>
            <p:cNvPr id="15" name="그룹 7">
              <a:extLst>
                <a:ext uri="{FF2B5EF4-FFF2-40B4-BE49-F238E27FC236}">
                  <a16:creationId xmlns:a16="http://schemas.microsoft.com/office/drawing/2014/main" xmlns="" id="{56750D02-46DC-405F-AEC0-F7BFFB346AF1}"/>
                </a:ext>
              </a:extLst>
            </p:cNvPr>
            <p:cNvGrpSpPr/>
            <p:nvPr/>
          </p:nvGrpSpPr>
          <p:grpSpPr>
            <a:xfrm>
              <a:off x="9425131" y="1248508"/>
              <a:ext cx="2766870" cy="5670856"/>
              <a:chOff x="9425131" y="1248508"/>
              <a:chExt cx="2766870" cy="5670856"/>
            </a:xfrm>
          </p:grpSpPr>
          <p:sp>
            <p:nvSpPr>
              <p:cNvPr id="22" name="직사각형 2">
                <a:extLst>
                  <a:ext uri="{FF2B5EF4-FFF2-40B4-BE49-F238E27FC236}">
                    <a16:creationId xmlns:a16="http://schemas.microsoft.com/office/drawing/2014/main" xmlns="" id="{EE32D192-6E1B-4E4A-A0D5-B2D24C539222}"/>
                  </a:ext>
                </a:extLst>
              </p:cNvPr>
              <p:cNvSpPr/>
              <p:nvPr/>
            </p:nvSpPr>
            <p:spPr>
              <a:xfrm>
                <a:off x="9425131" y="1248508"/>
                <a:ext cx="2766870" cy="1134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3" name="직사각형 58">
                <a:extLst>
                  <a:ext uri="{FF2B5EF4-FFF2-40B4-BE49-F238E27FC236}">
                    <a16:creationId xmlns:a16="http://schemas.microsoft.com/office/drawing/2014/main" xmlns="" id="{9C21F811-6B23-4C95-8DCB-1CAC135324DC}"/>
                  </a:ext>
                </a:extLst>
              </p:cNvPr>
              <p:cNvSpPr/>
              <p:nvPr/>
            </p:nvSpPr>
            <p:spPr>
              <a:xfrm>
                <a:off x="9425131" y="2382722"/>
                <a:ext cx="2766870" cy="1134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4" name="직사각형 59">
                <a:extLst>
                  <a:ext uri="{FF2B5EF4-FFF2-40B4-BE49-F238E27FC236}">
                    <a16:creationId xmlns:a16="http://schemas.microsoft.com/office/drawing/2014/main" xmlns="" id="{2ABB303B-FC78-49C8-8089-48853DC54CD4}"/>
                  </a:ext>
                </a:extLst>
              </p:cNvPr>
              <p:cNvSpPr/>
              <p:nvPr/>
            </p:nvSpPr>
            <p:spPr>
              <a:xfrm>
                <a:off x="9425131" y="3516935"/>
                <a:ext cx="2766870" cy="1134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5" name="직사각형 60">
                <a:extLst>
                  <a:ext uri="{FF2B5EF4-FFF2-40B4-BE49-F238E27FC236}">
                    <a16:creationId xmlns:a16="http://schemas.microsoft.com/office/drawing/2014/main" xmlns="" id="{502912CE-D83A-42AC-92A8-65AB4B569686}"/>
                  </a:ext>
                </a:extLst>
              </p:cNvPr>
              <p:cNvSpPr/>
              <p:nvPr/>
            </p:nvSpPr>
            <p:spPr>
              <a:xfrm>
                <a:off x="9425131" y="4651149"/>
                <a:ext cx="2766870" cy="1134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6" name="직사각형 61">
                <a:extLst>
                  <a:ext uri="{FF2B5EF4-FFF2-40B4-BE49-F238E27FC236}">
                    <a16:creationId xmlns:a16="http://schemas.microsoft.com/office/drawing/2014/main" xmlns="" id="{3FD21500-775A-4DA0-AF71-8D54A2FDBC37}"/>
                  </a:ext>
                </a:extLst>
              </p:cNvPr>
              <p:cNvSpPr/>
              <p:nvPr/>
            </p:nvSpPr>
            <p:spPr>
              <a:xfrm>
                <a:off x="9425131" y="5785364"/>
                <a:ext cx="2766870" cy="1134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16" name="그룹 8">
              <a:extLst>
                <a:ext uri="{FF2B5EF4-FFF2-40B4-BE49-F238E27FC236}">
                  <a16:creationId xmlns:a16="http://schemas.microsoft.com/office/drawing/2014/main" xmlns="" id="{4830E1D3-0F3A-46E0-8516-882827F05900}"/>
                </a:ext>
              </a:extLst>
            </p:cNvPr>
            <p:cNvGrpSpPr/>
            <p:nvPr/>
          </p:nvGrpSpPr>
          <p:grpSpPr>
            <a:xfrm>
              <a:off x="7015974" y="1248508"/>
              <a:ext cx="2409157" cy="5670856"/>
              <a:chOff x="7015974" y="1248508"/>
              <a:chExt cx="2409157" cy="5670856"/>
            </a:xfrm>
          </p:grpSpPr>
          <p:sp>
            <p:nvSpPr>
              <p:cNvPr id="17" name="자유형: 도형 70">
                <a:extLst>
                  <a:ext uri="{FF2B5EF4-FFF2-40B4-BE49-F238E27FC236}">
                    <a16:creationId xmlns:a16="http://schemas.microsoft.com/office/drawing/2014/main" xmlns="" id="{4984A9F0-3233-4AE9-8899-6B9A1E60E79B}"/>
                  </a:ext>
                </a:extLst>
              </p:cNvPr>
              <p:cNvSpPr/>
              <p:nvPr/>
            </p:nvSpPr>
            <p:spPr>
              <a:xfrm>
                <a:off x="7642806" y="1248508"/>
                <a:ext cx="1782324" cy="1135420"/>
              </a:xfrm>
              <a:custGeom>
                <a:avLst/>
                <a:gdLst>
                  <a:gd name="connsiteX0" fmla="*/ 1582480 w 1782324"/>
                  <a:gd name="connsiteY0" fmla="*/ 0 h 1135420"/>
                  <a:gd name="connsiteX1" fmla="*/ 1782324 w 1782324"/>
                  <a:gd name="connsiteY1" fmla="*/ 0 h 1135420"/>
                  <a:gd name="connsiteX2" fmla="*/ 1782324 w 1782324"/>
                  <a:gd name="connsiteY2" fmla="*/ 1135420 h 1135420"/>
                  <a:gd name="connsiteX3" fmla="*/ 0 w 1782324"/>
                  <a:gd name="connsiteY3" fmla="*/ 1135420 h 1135420"/>
                  <a:gd name="connsiteX4" fmla="*/ 1394915 w 1782324"/>
                  <a:gd name="connsiteY4" fmla="*/ 19328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324" h="1135420">
                    <a:moveTo>
                      <a:pt x="1582480" y="0"/>
                    </a:moveTo>
                    <a:lnTo>
                      <a:pt x="1782324" y="0"/>
                    </a:lnTo>
                    <a:lnTo>
                      <a:pt x="1782324" y="1135420"/>
                    </a:lnTo>
                    <a:lnTo>
                      <a:pt x="0" y="1135420"/>
                    </a:lnTo>
                    <a:cubicBezTo>
                      <a:pt x="204706" y="584155"/>
                      <a:pt x="695866" y="136049"/>
                      <a:pt x="1394915" y="193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8" name="자유형: 도형 71">
                <a:extLst>
                  <a:ext uri="{FF2B5EF4-FFF2-40B4-BE49-F238E27FC236}">
                    <a16:creationId xmlns:a16="http://schemas.microsoft.com/office/drawing/2014/main" xmlns="" id="{5140D05A-009A-4007-87B4-52A7112DBA20}"/>
                  </a:ext>
                </a:extLst>
              </p:cNvPr>
              <p:cNvSpPr/>
              <p:nvPr/>
            </p:nvSpPr>
            <p:spPr>
              <a:xfrm>
                <a:off x="7350020" y="2382722"/>
                <a:ext cx="2075111" cy="1135420"/>
              </a:xfrm>
              <a:custGeom>
                <a:avLst/>
                <a:gdLst>
                  <a:gd name="connsiteX0" fmla="*/ 298141 w 2075111"/>
                  <a:gd name="connsiteY0" fmla="*/ 0 h 1135420"/>
                  <a:gd name="connsiteX1" fmla="*/ 2075111 w 2075111"/>
                  <a:gd name="connsiteY1" fmla="*/ 0 h 1135420"/>
                  <a:gd name="connsiteX2" fmla="*/ 2075111 w 2075111"/>
                  <a:gd name="connsiteY2" fmla="*/ 1135420 h 1135420"/>
                  <a:gd name="connsiteX3" fmla="*/ 0 w 2075111"/>
                  <a:gd name="connsiteY3" fmla="*/ 1135420 h 1135420"/>
                  <a:gd name="connsiteX4" fmla="*/ 143326 w 2075111"/>
                  <a:gd name="connsiteY4" fmla="*/ 941418 h 1135420"/>
                  <a:gd name="connsiteX5" fmla="*/ 298141 w 2075111"/>
                  <a:gd name="connsiteY5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111" h="1135420">
                    <a:moveTo>
                      <a:pt x="298141" y="0"/>
                    </a:moveTo>
                    <a:lnTo>
                      <a:pt x="2075111" y="0"/>
                    </a:lnTo>
                    <a:lnTo>
                      <a:pt x="2075111" y="1135420"/>
                    </a:lnTo>
                    <a:lnTo>
                      <a:pt x="0" y="1135420"/>
                    </a:lnTo>
                    <a:cubicBezTo>
                      <a:pt x="75201" y="1043352"/>
                      <a:pt x="87553" y="1014096"/>
                      <a:pt x="143326" y="941418"/>
                    </a:cubicBezTo>
                    <a:cubicBezTo>
                      <a:pt x="294462" y="770596"/>
                      <a:pt x="51248" y="518977"/>
                      <a:pt x="2981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19" name="자유형: 도형 72">
                <a:extLst>
                  <a:ext uri="{FF2B5EF4-FFF2-40B4-BE49-F238E27FC236}">
                    <a16:creationId xmlns:a16="http://schemas.microsoft.com/office/drawing/2014/main" xmlns="" id="{999556C7-01AD-4868-BAB9-92B6C19F273A}"/>
                  </a:ext>
                </a:extLst>
              </p:cNvPr>
              <p:cNvSpPr/>
              <p:nvPr/>
            </p:nvSpPr>
            <p:spPr>
              <a:xfrm>
                <a:off x="7015974" y="3516935"/>
                <a:ext cx="2409156" cy="1135420"/>
              </a:xfrm>
              <a:custGeom>
                <a:avLst/>
                <a:gdLst>
                  <a:gd name="connsiteX0" fmla="*/ 345087 w 2409156"/>
                  <a:gd name="connsiteY0" fmla="*/ 0 h 1135420"/>
                  <a:gd name="connsiteX1" fmla="*/ 2409156 w 2409156"/>
                  <a:gd name="connsiteY1" fmla="*/ 0 h 1135420"/>
                  <a:gd name="connsiteX2" fmla="*/ 2409156 w 2409156"/>
                  <a:gd name="connsiteY2" fmla="*/ 1135420 h 1135420"/>
                  <a:gd name="connsiteX3" fmla="*/ 396107 w 2409156"/>
                  <a:gd name="connsiteY3" fmla="*/ 1135420 h 1135420"/>
                  <a:gd name="connsiteX4" fmla="*/ 290286 w 2409156"/>
                  <a:gd name="connsiteY4" fmla="*/ 1068296 h 1135420"/>
                  <a:gd name="connsiteX5" fmla="*/ 415410 w 2409156"/>
                  <a:gd name="connsiteY5" fmla="*/ 783337 h 1135420"/>
                  <a:gd name="connsiteX6" fmla="*/ 7150 w 2409156"/>
                  <a:gd name="connsiteY6" fmla="*/ 455110 h 1135420"/>
                  <a:gd name="connsiteX7" fmla="*/ 345087 w 2409156"/>
                  <a:gd name="connsiteY7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9156" h="1135420">
                    <a:moveTo>
                      <a:pt x="345087" y="0"/>
                    </a:moveTo>
                    <a:lnTo>
                      <a:pt x="2409156" y="0"/>
                    </a:lnTo>
                    <a:lnTo>
                      <a:pt x="2409156" y="1135420"/>
                    </a:lnTo>
                    <a:lnTo>
                      <a:pt x="396107" y="1135420"/>
                    </a:lnTo>
                    <a:cubicBezTo>
                      <a:pt x="359489" y="1114752"/>
                      <a:pt x="307981" y="1092898"/>
                      <a:pt x="290286" y="1068296"/>
                    </a:cubicBezTo>
                    <a:cubicBezTo>
                      <a:pt x="270508" y="1008385"/>
                      <a:pt x="362148" y="881624"/>
                      <a:pt x="415410" y="783337"/>
                    </a:cubicBezTo>
                    <a:cubicBezTo>
                      <a:pt x="506284" y="704464"/>
                      <a:pt x="-70109" y="637971"/>
                      <a:pt x="7150" y="455110"/>
                    </a:cubicBezTo>
                    <a:cubicBezTo>
                      <a:pt x="59408" y="386912"/>
                      <a:pt x="159209" y="227844"/>
                      <a:pt x="3450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20" name="자유형: 도형 74">
                <a:extLst>
                  <a:ext uri="{FF2B5EF4-FFF2-40B4-BE49-F238E27FC236}">
                    <a16:creationId xmlns:a16="http://schemas.microsoft.com/office/drawing/2014/main" xmlns="" id="{951BACA4-53E5-4CA0-A9B9-2D34D90693B7}"/>
                  </a:ext>
                </a:extLst>
              </p:cNvPr>
              <p:cNvSpPr/>
              <p:nvPr/>
            </p:nvSpPr>
            <p:spPr>
              <a:xfrm>
                <a:off x="7378502" y="4627007"/>
                <a:ext cx="2046629" cy="1144656"/>
              </a:xfrm>
              <a:custGeom>
                <a:avLst/>
                <a:gdLst>
                  <a:gd name="connsiteX0" fmla="*/ 0 w 2053213"/>
                  <a:gd name="connsiteY0" fmla="*/ 0 h 1135420"/>
                  <a:gd name="connsiteX1" fmla="*/ 2053213 w 2053213"/>
                  <a:gd name="connsiteY1" fmla="*/ 0 h 1135420"/>
                  <a:gd name="connsiteX2" fmla="*/ 2053213 w 2053213"/>
                  <a:gd name="connsiteY2" fmla="*/ 1135420 h 1135420"/>
                  <a:gd name="connsiteX3" fmla="*/ 1555916 w 2053213"/>
                  <a:gd name="connsiteY3" fmla="*/ 1135420 h 1135420"/>
                  <a:gd name="connsiteX4" fmla="*/ 1354047 w 2053213"/>
                  <a:gd name="connsiteY4" fmla="*/ 906501 h 1135420"/>
                  <a:gd name="connsiteX5" fmla="*/ 341110 w 2053213"/>
                  <a:gd name="connsiteY5" fmla="*/ 1021568 h 1135420"/>
                  <a:gd name="connsiteX6" fmla="*/ 188316 w 2053213"/>
                  <a:gd name="connsiteY6" fmla="*/ 363837 h 1135420"/>
                  <a:gd name="connsiteX7" fmla="*/ 12398 w 2053213"/>
                  <a:gd name="connsiteY7" fmla="*/ 184855 h 1135420"/>
                  <a:gd name="connsiteX8" fmla="*/ 60078 w 2053213"/>
                  <a:gd name="connsiteY8" fmla="*/ 35585 h 1135420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6629" h="1144656">
                    <a:moveTo>
                      <a:pt x="18046" y="0"/>
                    </a:moveTo>
                    <a:lnTo>
                      <a:pt x="2046629" y="9236"/>
                    </a:lnTo>
                    <a:lnTo>
                      <a:pt x="2046629" y="1144656"/>
                    </a:lnTo>
                    <a:lnTo>
                      <a:pt x="1549332" y="1144656"/>
                    </a:lnTo>
                    <a:cubicBezTo>
                      <a:pt x="1509942" y="991704"/>
                      <a:pt x="1449595" y="887935"/>
                      <a:pt x="1347463" y="915737"/>
                    </a:cubicBezTo>
                    <a:cubicBezTo>
                      <a:pt x="1036227" y="987105"/>
                      <a:pt x="630907" y="1147605"/>
                      <a:pt x="334526" y="1030804"/>
                    </a:cubicBezTo>
                    <a:cubicBezTo>
                      <a:pt x="2989" y="879235"/>
                      <a:pt x="250820" y="489979"/>
                      <a:pt x="181732" y="373073"/>
                    </a:cubicBezTo>
                    <a:cubicBezTo>
                      <a:pt x="151154" y="296907"/>
                      <a:pt x="51249" y="255402"/>
                      <a:pt x="5814" y="194091"/>
                    </a:cubicBezTo>
                    <a:cubicBezTo>
                      <a:pt x="-17908" y="154239"/>
                      <a:pt x="37601" y="94577"/>
                      <a:pt x="53494" y="44821"/>
                    </a:cubicBezTo>
                    <a:cubicBezTo>
                      <a:pt x="33468" y="17565"/>
                      <a:pt x="38072" y="11862"/>
                      <a:pt x="180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21" name="자유형: 도형 75">
                <a:extLst>
                  <a:ext uri="{FF2B5EF4-FFF2-40B4-BE49-F238E27FC236}">
                    <a16:creationId xmlns:a16="http://schemas.microsoft.com/office/drawing/2014/main" xmlns="" id="{352D29D8-D917-44AB-B5AA-F95EE52906F2}"/>
                  </a:ext>
                </a:extLst>
              </p:cNvPr>
              <p:cNvSpPr/>
              <p:nvPr/>
            </p:nvSpPr>
            <p:spPr>
              <a:xfrm>
                <a:off x="8924043" y="5785364"/>
                <a:ext cx="501087" cy="1134000"/>
              </a:xfrm>
              <a:custGeom>
                <a:avLst/>
                <a:gdLst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113679 w 501087"/>
                  <a:gd name="connsiteY4" fmla="*/ 647656 h 1121900"/>
                  <a:gd name="connsiteX5" fmla="*/ 0 w 501087"/>
                  <a:gd name="connsiteY5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087" h="1121900">
                    <a:moveTo>
                      <a:pt x="0" y="0"/>
                    </a:moveTo>
                    <a:lnTo>
                      <a:pt x="501087" y="0"/>
                    </a:lnTo>
                    <a:lnTo>
                      <a:pt x="501087" y="1121900"/>
                    </a:lnTo>
                    <a:lnTo>
                      <a:pt x="113679" y="1121900"/>
                    </a:lnTo>
                    <a:cubicBezTo>
                      <a:pt x="118889" y="738796"/>
                      <a:pt x="74839" y="401380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4C4C63C7-2C0A-44AF-9088-A86A29B78026}"/>
              </a:ext>
            </a:extLst>
          </p:cNvPr>
          <p:cNvGrpSpPr/>
          <p:nvPr/>
        </p:nvGrpSpPr>
        <p:grpSpPr>
          <a:xfrm>
            <a:off x="9715317" y="1518550"/>
            <a:ext cx="1694834" cy="738665"/>
            <a:chOff x="3942643" y="3330651"/>
            <a:chExt cx="1258713" cy="7386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A664BFC7-70CA-4CAE-B47E-CFA9CD72D34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19D668C-1070-40C0-973D-D13ABF94ECC0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A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7EB5E18A-77EB-48E9-B920-95A8E24481DD}"/>
              </a:ext>
            </a:extLst>
          </p:cNvPr>
          <p:cNvGrpSpPr/>
          <p:nvPr/>
        </p:nvGrpSpPr>
        <p:grpSpPr>
          <a:xfrm>
            <a:off x="9715317" y="2620932"/>
            <a:ext cx="1694834" cy="738665"/>
            <a:chOff x="3942643" y="3330651"/>
            <a:chExt cx="1258713" cy="73866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97D107E4-A091-4097-BCC2-20025C9A6706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859CD065-BDAB-405E-B993-10738EAF7575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B 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0CB96D9A-D1CB-41F5-9C77-A461C7C7FB6F}"/>
              </a:ext>
            </a:extLst>
          </p:cNvPr>
          <p:cNvGrpSpPr/>
          <p:nvPr/>
        </p:nvGrpSpPr>
        <p:grpSpPr>
          <a:xfrm>
            <a:off x="9715317" y="3723314"/>
            <a:ext cx="1694834" cy="738665"/>
            <a:chOff x="3942643" y="3330651"/>
            <a:chExt cx="1258713" cy="73866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41CF3198-40FB-4A6E-AF77-D194947F454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4BBD6F6-9B65-42BE-92ED-DA0FCE79E44C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C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B14F0355-651C-4520-A825-02441EF9757D}"/>
              </a:ext>
            </a:extLst>
          </p:cNvPr>
          <p:cNvGrpSpPr/>
          <p:nvPr/>
        </p:nvGrpSpPr>
        <p:grpSpPr>
          <a:xfrm>
            <a:off x="9715317" y="4825695"/>
            <a:ext cx="1694834" cy="738665"/>
            <a:chOff x="3942643" y="3330651"/>
            <a:chExt cx="1258713" cy="73866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C478D6BF-BAC7-4681-8F98-A9A061E6AA8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560BC866-DABB-4161-9C73-B2D9893F3311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D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62D58339-2A5F-4288-85AD-6A0B2C8F4A52}"/>
              </a:ext>
            </a:extLst>
          </p:cNvPr>
          <p:cNvGrpSpPr/>
          <p:nvPr/>
        </p:nvGrpSpPr>
        <p:grpSpPr>
          <a:xfrm>
            <a:off x="9715317" y="5928079"/>
            <a:ext cx="1694834" cy="738665"/>
            <a:chOff x="3942643" y="3330651"/>
            <a:chExt cx="1258713" cy="7386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2F740190-324E-491B-BB81-4BEA124D166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461664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Modern PowerPoint  Presentation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3EE2F2A5-A8FA-4E68-971A-409B232B6E62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42" name="Oval 21">
            <a:extLst>
              <a:ext uri="{FF2B5EF4-FFF2-40B4-BE49-F238E27FC236}">
                <a16:creationId xmlns:a16="http://schemas.microsoft.com/office/drawing/2014/main" xmlns="" id="{E6A7706B-391E-4EE5-87C5-5DDB3460E9C4}"/>
              </a:ext>
            </a:extLst>
          </p:cNvPr>
          <p:cNvSpPr/>
          <p:nvPr/>
        </p:nvSpPr>
        <p:spPr>
          <a:xfrm rot="20700000">
            <a:off x="9180462" y="5026256"/>
            <a:ext cx="385122" cy="337533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3" name="Trapezoid 3">
            <a:extLst>
              <a:ext uri="{FF2B5EF4-FFF2-40B4-BE49-F238E27FC236}">
                <a16:creationId xmlns:a16="http://schemas.microsoft.com/office/drawing/2014/main" xmlns="" id="{F4B3B45B-0996-4AA0-B139-1ED2D2566904}"/>
              </a:ext>
            </a:extLst>
          </p:cNvPr>
          <p:cNvSpPr/>
          <p:nvPr/>
        </p:nvSpPr>
        <p:spPr>
          <a:xfrm>
            <a:off x="9146454" y="2759347"/>
            <a:ext cx="453138" cy="461830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4" name="Down Arrow 1">
            <a:extLst>
              <a:ext uri="{FF2B5EF4-FFF2-40B4-BE49-F238E27FC236}">
                <a16:creationId xmlns:a16="http://schemas.microsoft.com/office/drawing/2014/main" xmlns="" id="{3FA8F4FA-1F39-4FCD-84F6-D5CB57E55076}"/>
              </a:ext>
            </a:extLst>
          </p:cNvPr>
          <p:cNvSpPr/>
          <p:nvPr/>
        </p:nvSpPr>
        <p:spPr>
          <a:xfrm rot="10800000" flipH="1">
            <a:off x="9204806" y="3903734"/>
            <a:ext cx="336437" cy="37781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45" name="Rectangle 15">
            <a:extLst>
              <a:ext uri="{FF2B5EF4-FFF2-40B4-BE49-F238E27FC236}">
                <a16:creationId xmlns:a16="http://schemas.microsoft.com/office/drawing/2014/main" xmlns="" id="{4E7FD129-CFC4-4DC3-8596-DCE8A02278E4}"/>
              </a:ext>
            </a:extLst>
          </p:cNvPr>
          <p:cNvSpPr/>
          <p:nvPr/>
        </p:nvSpPr>
        <p:spPr>
          <a:xfrm rot="14270044">
            <a:off x="9149767" y="1655315"/>
            <a:ext cx="446518" cy="465131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46" name="Frame 1">
            <a:extLst>
              <a:ext uri="{FF2B5EF4-FFF2-40B4-BE49-F238E27FC236}">
                <a16:creationId xmlns:a16="http://schemas.microsoft.com/office/drawing/2014/main" xmlns="" id="{D4C2E2B8-0E26-41C5-9692-DC9519778263}"/>
              </a:ext>
            </a:extLst>
          </p:cNvPr>
          <p:cNvSpPr/>
          <p:nvPr/>
        </p:nvSpPr>
        <p:spPr>
          <a:xfrm>
            <a:off x="9223088" y="6147470"/>
            <a:ext cx="299874" cy="299874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7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ound Same Side Corner Rectangle 8">
            <a:extLst>
              <a:ext uri="{FF2B5EF4-FFF2-40B4-BE49-F238E27FC236}">
                <a16:creationId xmlns:a16="http://schemas.microsoft.com/office/drawing/2014/main" xmlns="" id="{09264504-7F35-4E85-A335-335A9379DD4F}"/>
              </a:ext>
            </a:extLst>
          </p:cNvPr>
          <p:cNvSpPr/>
          <p:nvPr/>
        </p:nvSpPr>
        <p:spPr>
          <a:xfrm>
            <a:off x="8246029" y="1818952"/>
            <a:ext cx="377549" cy="994370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4" name="그룹 10">
            <a:extLst>
              <a:ext uri="{FF2B5EF4-FFF2-40B4-BE49-F238E27FC236}">
                <a16:creationId xmlns:a16="http://schemas.microsoft.com/office/drawing/2014/main" xmlns="" id="{8D4E0ABB-0C97-4E2A-97E0-37BC605BF743}"/>
              </a:ext>
            </a:extLst>
          </p:cNvPr>
          <p:cNvGrpSpPr/>
          <p:nvPr/>
        </p:nvGrpSpPr>
        <p:grpSpPr>
          <a:xfrm>
            <a:off x="7946315" y="2925084"/>
            <a:ext cx="976977" cy="994370"/>
            <a:chOff x="7954459" y="2876374"/>
            <a:chExt cx="976977" cy="994370"/>
          </a:xfrm>
          <a:solidFill>
            <a:schemeClr val="accent2"/>
          </a:solidFill>
        </p:grpSpPr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xmlns="" id="{C42014C8-D8E5-40FC-B62E-2063B9401B2E}"/>
                </a:ext>
              </a:extLst>
            </p:cNvPr>
            <p:cNvSpPr/>
            <p:nvPr/>
          </p:nvSpPr>
          <p:spPr>
            <a:xfrm>
              <a:off x="7954459" y="2876374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6" name="Round Same Side Corner Rectangle 8">
              <a:extLst>
                <a:ext uri="{FF2B5EF4-FFF2-40B4-BE49-F238E27FC236}">
                  <a16:creationId xmlns:a16="http://schemas.microsoft.com/office/drawing/2014/main" xmlns="" id="{FEFA5634-EDF1-4313-8AC7-A3A9FA177FBA}"/>
                </a:ext>
              </a:extLst>
            </p:cNvPr>
            <p:cNvSpPr/>
            <p:nvPr/>
          </p:nvSpPr>
          <p:spPr>
            <a:xfrm>
              <a:off x="8553887" y="2876374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7" name="그룹 9">
            <a:extLst>
              <a:ext uri="{FF2B5EF4-FFF2-40B4-BE49-F238E27FC236}">
                <a16:creationId xmlns:a16="http://schemas.microsoft.com/office/drawing/2014/main" xmlns="" id="{C7A1607C-02AD-4F32-8CF5-7F7650461DFC}"/>
              </a:ext>
            </a:extLst>
          </p:cNvPr>
          <p:cNvGrpSpPr/>
          <p:nvPr/>
        </p:nvGrpSpPr>
        <p:grpSpPr>
          <a:xfrm>
            <a:off x="7643312" y="4031216"/>
            <a:ext cx="1582982" cy="994370"/>
            <a:chOff x="7654745" y="3989890"/>
            <a:chExt cx="1582982" cy="994370"/>
          </a:xfrm>
          <a:solidFill>
            <a:schemeClr val="accent4"/>
          </a:solidFill>
        </p:grpSpPr>
        <p:sp>
          <p:nvSpPr>
            <p:cNvPr id="8" name="Round Same Side Corner Rectangle 8">
              <a:extLst>
                <a:ext uri="{FF2B5EF4-FFF2-40B4-BE49-F238E27FC236}">
                  <a16:creationId xmlns:a16="http://schemas.microsoft.com/office/drawing/2014/main" xmlns="" id="{4D4164FA-520E-4C50-A2E7-A94BA9A72A66}"/>
                </a:ext>
              </a:extLst>
            </p:cNvPr>
            <p:cNvSpPr/>
            <p:nvPr/>
          </p:nvSpPr>
          <p:spPr>
            <a:xfrm>
              <a:off x="7654745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xmlns="" id="{9F11AA97-ED6D-4CEF-8BB1-8E7866ABC41B}"/>
                </a:ext>
              </a:extLst>
            </p:cNvPr>
            <p:cNvSpPr/>
            <p:nvPr/>
          </p:nvSpPr>
          <p:spPr>
            <a:xfrm>
              <a:off x="8257461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0" name="Round Same Side Corner Rectangle 8">
              <a:extLst>
                <a:ext uri="{FF2B5EF4-FFF2-40B4-BE49-F238E27FC236}">
                  <a16:creationId xmlns:a16="http://schemas.microsoft.com/office/drawing/2014/main" xmlns="" id="{83B882C3-833C-474C-8E94-74C1DD154269}"/>
                </a:ext>
              </a:extLst>
            </p:cNvPr>
            <p:cNvSpPr/>
            <p:nvPr/>
          </p:nvSpPr>
          <p:spPr>
            <a:xfrm>
              <a:off x="8860178" y="3989890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11" name="그룹 8">
            <a:extLst>
              <a:ext uri="{FF2B5EF4-FFF2-40B4-BE49-F238E27FC236}">
                <a16:creationId xmlns:a16="http://schemas.microsoft.com/office/drawing/2014/main" xmlns="" id="{FE149892-95E5-4F9C-BB0B-CD1AE8040B04}"/>
              </a:ext>
            </a:extLst>
          </p:cNvPr>
          <p:cNvGrpSpPr/>
          <p:nvPr/>
        </p:nvGrpSpPr>
        <p:grpSpPr>
          <a:xfrm>
            <a:off x="7348455" y="5137348"/>
            <a:ext cx="2172697" cy="994370"/>
            <a:chOff x="7348454" y="5080197"/>
            <a:chExt cx="2172697" cy="994370"/>
          </a:xfrm>
          <a:solidFill>
            <a:schemeClr val="accent5"/>
          </a:solidFill>
        </p:grpSpPr>
        <p:sp>
          <p:nvSpPr>
            <p:cNvPr id="12" name="Round Same Side Corner Rectangle 8">
              <a:extLst>
                <a:ext uri="{FF2B5EF4-FFF2-40B4-BE49-F238E27FC236}">
                  <a16:creationId xmlns:a16="http://schemas.microsoft.com/office/drawing/2014/main" xmlns="" id="{67B67A23-3657-4539-B27C-9466A1AF656C}"/>
                </a:ext>
              </a:extLst>
            </p:cNvPr>
            <p:cNvSpPr/>
            <p:nvPr/>
          </p:nvSpPr>
          <p:spPr>
            <a:xfrm>
              <a:off x="7348454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xmlns="" id="{77E5ED23-CAF3-48D4-8612-3206725F5915}"/>
                </a:ext>
              </a:extLst>
            </p:cNvPr>
            <p:cNvSpPr/>
            <p:nvPr/>
          </p:nvSpPr>
          <p:spPr>
            <a:xfrm>
              <a:off x="7946837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4" name="Round Same Side Corner Rectangle 8">
              <a:extLst>
                <a:ext uri="{FF2B5EF4-FFF2-40B4-BE49-F238E27FC236}">
                  <a16:creationId xmlns:a16="http://schemas.microsoft.com/office/drawing/2014/main" xmlns="" id="{1275F71F-300B-4466-87BB-BEA01D4FB5A2}"/>
                </a:ext>
              </a:extLst>
            </p:cNvPr>
            <p:cNvSpPr/>
            <p:nvPr/>
          </p:nvSpPr>
          <p:spPr>
            <a:xfrm>
              <a:off x="8545220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xmlns="" id="{0DC2DD24-D639-41A4-A22D-6AC3E2FE6A2A}"/>
                </a:ext>
              </a:extLst>
            </p:cNvPr>
            <p:cNvSpPr/>
            <p:nvPr/>
          </p:nvSpPr>
          <p:spPr>
            <a:xfrm>
              <a:off x="9143602" y="5080197"/>
              <a:ext cx="377549" cy="994370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16" name="그룹 3">
            <a:extLst>
              <a:ext uri="{FF2B5EF4-FFF2-40B4-BE49-F238E27FC236}">
                <a16:creationId xmlns:a16="http://schemas.microsoft.com/office/drawing/2014/main" xmlns="" id="{71D16908-C640-415A-9976-EB9E7B21225D}"/>
              </a:ext>
            </a:extLst>
          </p:cNvPr>
          <p:cNvGrpSpPr/>
          <p:nvPr/>
        </p:nvGrpSpPr>
        <p:grpSpPr>
          <a:xfrm>
            <a:off x="883712" y="1844584"/>
            <a:ext cx="5420370" cy="839461"/>
            <a:chOff x="467544" y="1934588"/>
            <a:chExt cx="4248200" cy="83946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D497B96D-7E97-4E3D-97D6-482A211FD1CD}"/>
                </a:ext>
              </a:extLst>
            </p:cNvPr>
            <p:cNvSpPr/>
            <p:nvPr/>
          </p:nvSpPr>
          <p:spPr>
            <a:xfrm>
              <a:off x="797293" y="2312384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BEF92D27-2B6D-4D1F-B66D-F2B260084808}"/>
                </a:ext>
              </a:extLst>
            </p:cNvPr>
            <p:cNvSpPr/>
            <p:nvPr/>
          </p:nvSpPr>
          <p:spPr>
            <a:xfrm>
              <a:off x="467544" y="1934588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1"/>
                  </a:solidFill>
                </a:rPr>
                <a:t>1. Contents Here A</a:t>
              </a:r>
              <a:endParaRPr lang="ko-KR" altLang="en-US" sz="20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9" name="그룹 5">
            <a:extLst>
              <a:ext uri="{FF2B5EF4-FFF2-40B4-BE49-F238E27FC236}">
                <a16:creationId xmlns:a16="http://schemas.microsoft.com/office/drawing/2014/main" xmlns="" id="{AAF2DB2A-0A52-470B-B3C6-622B9E61225D}"/>
              </a:ext>
            </a:extLst>
          </p:cNvPr>
          <p:cNvGrpSpPr/>
          <p:nvPr/>
        </p:nvGrpSpPr>
        <p:grpSpPr>
          <a:xfrm>
            <a:off x="883712" y="2976205"/>
            <a:ext cx="5420370" cy="839461"/>
            <a:chOff x="467544" y="2816016"/>
            <a:chExt cx="4248200" cy="83946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5C1F4F04-1AE8-495B-88A6-04C7676CD5A1}"/>
                </a:ext>
              </a:extLst>
            </p:cNvPr>
            <p:cNvSpPr/>
            <p:nvPr/>
          </p:nvSpPr>
          <p:spPr>
            <a:xfrm>
              <a:off x="797293" y="3193812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4AD50B06-2A7B-4245-A9CD-BA352339DB4A}"/>
                </a:ext>
              </a:extLst>
            </p:cNvPr>
            <p:cNvSpPr/>
            <p:nvPr/>
          </p:nvSpPr>
          <p:spPr>
            <a:xfrm>
              <a:off x="467544" y="2816016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2"/>
                  </a:solidFill>
                </a:rPr>
                <a:t>2. Contents Here B</a:t>
              </a:r>
              <a:endParaRPr lang="ko-KR" altLang="en-US" sz="20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xmlns="" id="{5BE48A48-1936-4F5F-A444-0C643CDA1FBA}"/>
              </a:ext>
            </a:extLst>
          </p:cNvPr>
          <p:cNvGrpSpPr/>
          <p:nvPr/>
        </p:nvGrpSpPr>
        <p:grpSpPr>
          <a:xfrm>
            <a:off x="883712" y="4107825"/>
            <a:ext cx="5420370" cy="839461"/>
            <a:chOff x="467544" y="3697444"/>
            <a:chExt cx="4248200" cy="83946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CD827424-65AD-487A-902E-BC8DC814D6C3}"/>
                </a:ext>
              </a:extLst>
            </p:cNvPr>
            <p:cNvSpPr/>
            <p:nvPr/>
          </p:nvSpPr>
          <p:spPr>
            <a:xfrm>
              <a:off x="797293" y="4075240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0EC32FD8-C2CC-4E7E-BCF0-6E341742F3D8}"/>
                </a:ext>
              </a:extLst>
            </p:cNvPr>
            <p:cNvSpPr/>
            <p:nvPr/>
          </p:nvSpPr>
          <p:spPr>
            <a:xfrm>
              <a:off x="467544" y="3697444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4"/>
                  </a:solidFill>
                </a:rPr>
                <a:t>3. Contents Here C</a:t>
              </a:r>
              <a:endParaRPr lang="ko-KR" altLang="en-US" sz="20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5" name="그룹 7">
            <a:extLst>
              <a:ext uri="{FF2B5EF4-FFF2-40B4-BE49-F238E27FC236}">
                <a16:creationId xmlns:a16="http://schemas.microsoft.com/office/drawing/2014/main" xmlns="" id="{8798DF14-D727-47A0-9054-F5D15051F6B7}"/>
              </a:ext>
            </a:extLst>
          </p:cNvPr>
          <p:cNvGrpSpPr/>
          <p:nvPr/>
        </p:nvGrpSpPr>
        <p:grpSpPr>
          <a:xfrm>
            <a:off x="883712" y="5220152"/>
            <a:ext cx="5420370" cy="839461"/>
            <a:chOff x="467544" y="4578872"/>
            <a:chExt cx="4248200" cy="83946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DFD49E00-71FD-461E-975A-5695024714AE}"/>
                </a:ext>
              </a:extLst>
            </p:cNvPr>
            <p:cNvSpPr/>
            <p:nvPr/>
          </p:nvSpPr>
          <p:spPr>
            <a:xfrm>
              <a:off x="797293" y="4956668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Easy to change colors, photos and Text.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1ACA7910-EBC0-4C17-857E-CCF1CD81022A}"/>
                </a:ext>
              </a:extLst>
            </p:cNvPr>
            <p:cNvSpPr/>
            <p:nvPr/>
          </p:nvSpPr>
          <p:spPr>
            <a:xfrm>
              <a:off x="467544" y="4578872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000" b="1" dirty="0">
                  <a:solidFill>
                    <a:schemeClr val="accent5"/>
                  </a:solidFill>
                </a:rPr>
                <a:t>4. Contents Here D</a:t>
              </a:r>
              <a:endParaRPr lang="ko-KR" altLang="en-US" sz="20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59B6F45-DFFB-434B-A40B-CAA576ACD14B}"/>
              </a:ext>
            </a:extLst>
          </p:cNvPr>
          <p:cNvSpPr/>
          <p:nvPr/>
        </p:nvSpPr>
        <p:spPr>
          <a:xfrm>
            <a:off x="10049609" y="203348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</a:rPr>
              <a:t>Text A</a:t>
            </a:r>
            <a:endParaRPr lang="ko-KR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CF274202-7145-4DA5-B765-26E992417315}"/>
              </a:ext>
            </a:extLst>
          </p:cNvPr>
          <p:cNvSpPr/>
          <p:nvPr/>
        </p:nvSpPr>
        <p:spPr>
          <a:xfrm>
            <a:off x="10049609" y="316510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2"/>
                </a:solidFill>
              </a:rPr>
              <a:t>Text B</a:t>
            </a:r>
            <a:endParaRPr lang="ko-KR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5A0FD6DC-5134-408E-86CE-62310F18AA6F}"/>
              </a:ext>
            </a:extLst>
          </p:cNvPr>
          <p:cNvSpPr/>
          <p:nvPr/>
        </p:nvSpPr>
        <p:spPr>
          <a:xfrm>
            <a:off x="10049609" y="4296722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4"/>
                </a:solidFill>
              </a:rPr>
              <a:t>Text C</a:t>
            </a:r>
            <a:endParaRPr lang="ko-KR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7186BA4A-5968-4475-907A-BEA0EA759E68}"/>
              </a:ext>
            </a:extLst>
          </p:cNvPr>
          <p:cNvSpPr/>
          <p:nvPr/>
        </p:nvSpPr>
        <p:spPr>
          <a:xfrm>
            <a:off x="10049609" y="5409048"/>
            <a:ext cx="13080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schemeClr val="accent5"/>
                </a:solidFill>
              </a:rPr>
              <a:t>Text D</a:t>
            </a:r>
            <a:endParaRPr lang="ko-KR" altLang="en-US" sz="2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95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10">
            <a:extLst>
              <a:ext uri="{FF2B5EF4-FFF2-40B4-BE49-F238E27FC236}">
                <a16:creationId xmlns:a16="http://schemas.microsoft.com/office/drawing/2014/main" xmlns="" id="{F179900A-3C2E-4FAF-BBA0-27C7D52F4885}"/>
              </a:ext>
            </a:extLst>
          </p:cNvPr>
          <p:cNvSpPr txBox="1">
            <a:spLocks/>
          </p:cNvSpPr>
          <p:nvPr/>
        </p:nvSpPr>
        <p:spPr>
          <a:xfrm>
            <a:off x="704851" y="741078"/>
            <a:ext cx="4672117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altLang="ko-KR" sz="5400" dirty="0">
                <a:latin typeface="+mj-lt"/>
                <a:cs typeface="Arial" pitchFamily="34" charset="0"/>
              </a:rPr>
              <a:t>Invest In </a:t>
            </a:r>
            <a:r>
              <a:rPr lang="en-GB" altLang="ko-KR" sz="5400" dirty="0">
                <a:solidFill>
                  <a:schemeClr val="accent2"/>
                </a:solidFill>
                <a:latin typeface="+mj-lt"/>
                <a:cs typeface="Arial" pitchFamily="34" charset="0"/>
              </a:rPr>
              <a:t>Social  Media</a:t>
            </a:r>
            <a:endParaRPr lang="ko-KR" altLang="en-US" sz="5400" dirty="0">
              <a:solidFill>
                <a:schemeClr val="accent2"/>
              </a:solidFill>
              <a:latin typeface="+mj-lt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DBC4D50-6F0D-4959-9338-DAAF8E68F27F}"/>
              </a:ext>
            </a:extLst>
          </p:cNvPr>
          <p:cNvSpPr txBox="1"/>
          <p:nvPr/>
        </p:nvSpPr>
        <p:spPr>
          <a:xfrm>
            <a:off x="3372601" y="5619174"/>
            <a:ext cx="192816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Modern PowerPoint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870738E-164A-4868-90CE-2C473B60425E}"/>
              </a:ext>
            </a:extLst>
          </p:cNvPr>
          <p:cNvSpPr txBox="1"/>
          <p:nvPr/>
        </p:nvSpPr>
        <p:spPr>
          <a:xfrm>
            <a:off x="838201" y="2962290"/>
            <a:ext cx="453876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I hope and I believe that this Template will your Time, Money and Reputation. Easy to change colors, photos and Text. You can simply impress your audience and add a unique zing and appeal to your Presentations.. . I hope and I believe that this Template will your Time, Money and Reputation. Get a modern PowerPoint  Presentation that is beautifully designed. You can simply impress your audience and add a unique zing and appeal to your Presentations. </a:t>
            </a:r>
          </a:p>
          <a:p>
            <a:pPr algn="r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Easy to change colors, photos and Text.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xmlns="" id="{E8B10A7D-ABC9-4879-959A-164F5221E4B8}"/>
              </a:ext>
            </a:extLst>
          </p:cNvPr>
          <p:cNvSpPr txBox="1">
            <a:spLocks/>
          </p:cNvSpPr>
          <p:nvPr/>
        </p:nvSpPr>
        <p:spPr>
          <a:xfrm>
            <a:off x="5500794" y="2093677"/>
            <a:ext cx="3737060" cy="947456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The Influencer </a:t>
            </a:r>
            <a:r>
              <a:rPr lang="en-GB" altLang="ko-KR" sz="2800" b="1" dirty="0">
                <a:solidFill>
                  <a:schemeClr val="accent2"/>
                </a:solidFill>
                <a:cs typeface="Arial" pitchFamily="34" charset="0"/>
              </a:rPr>
              <a:t>Marketing </a:t>
            </a: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Revolution</a:t>
            </a:r>
            <a:endParaRPr lang="ko-KR" altLang="en-US" sz="28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8359F05-E81D-4D27-AED1-9F80CAF241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5BC57B4A-FF3C-4CD6-8598-49DA1B584A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56D288B3-D746-492F-94C4-F1D9DCC00C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F3E085C2-200F-4DA8-BED0-95191EDE51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96177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48A2979-A456-4286-B8FC-8FF4C0C58EFD}"/>
              </a:ext>
            </a:extLst>
          </p:cNvPr>
          <p:cNvSpPr txBox="1"/>
          <p:nvPr/>
        </p:nvSpPr>
        <p:spPr>
          <a:xfrm>
            <a:off x="1" y="2480642"/>
            <a:ext cx="6096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Section Break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5784B83-6120-4373-9C1F-DC8EEE6D58B3}"/>
              </a:ext>
            </a:extLst>
          </p:cNvPr>
          <p:cNvSpPr txBox="1"/>
          <p:nvPr/>
        </p:nvSpPr>
        <p:spPr>
          <a:xfrm>
            <a:off x="-60" y="3320086"/>
            <a:ext cx="60959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Insert the Sub Title of</a:t>
            </a:r>
          </a:p>
          <a:p>
            <a:pPr algn="r"/>
            <a:r>
              <a:rPr lang="en-US" altLang="ko-KR" sz="2400" dirty="0">
                <a:solidFill>
                  <a:schemeClr val="bg1"/>
                </a:solidFill>
                <a:cs typeface="Arial" pitchFamily="34" charset="0"/>
              </a:rPr>
              <a:t>Your Presentation</a:t>
            </a:r>
            <a:endParaRPr lang="ko-KR" altLang="en-US" sz="2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6E2E9094-67D8-4A7C-B3AF-095F1FFF635E}"/>
              </a:ext>
            </a:extLst>
          </p:cNvPr>
          <p:cNvSpPr/>
          <p:nvPr/>
        </p:nvSpPr>
        <p:spPr>
          <a:xfrm>
            <a:off x="5377220" y="2050576"/>
            <a:ext cx="1528549" cy="2756848"/>
          </a:xfrm>
          <a:custGeom>
            <a:avLst/>
            <a:gdLst>
              <a:gd name="connsiteX0" fmla="*/ 0 w 1528549"/>
              <a:gd name="connsiteY0" fmla="*/ 0 h 2756848"/>
              <a:gd name="connsiteX1" fmla="*/ 1528549 w 1528549"/>
              <a:gd name="connsiteY1" fmla="*/ 0 h 2756848"/>
              <a:gd name="connsiteX2" fmla="*/ 1528549 w 1528549"/>
              <a:gd name="connsiteY2" fmla="*/ 2756848 h 2756848"/>
              <a:gd name="connsiteX3" fmla="*/ 0 w 1528549"/>
              <a:gd name="connsiteY3" fmla="*/ 2756848 h 2756848"/>
              <a:gd name="connsiteX4" fmla="*/ 0 w 1528549"/>
              <a:gd name="connsiteY4" fmla="*/ 2265528 h 2756848"/>
              <a:gd name="connsiteX5" fmla="*/ 191069 w 1528549"/>
              <a:gd name="connsiteY5" fmla="*/ 2265528 h 2756848"/>
              <a:gd name="connsiteX6" fmla="*/ 191069 w 1528549"/>
              <a:gd name="connsiteY6" fmla="*/ 2565779 h 2756848"/>
              <a:gd name="connsiteX7" fmla="*/ 1337480 w 1528549"/>
              <a:gd name="connsiteY7" fmla="*/ 2565779 h 2756848"/>
              <a:gd name="connsiteX8" fmla="*/ 1337480 w 1528549"/>
              <a:gd name="connsiteY8" fmla="*/ 191069 h 2756848"/>
              <a:gd name="connsiteX9" fmla="*/ 191069 w 1528549"/>
              <a:gd name="connsiteY9" fmla="*/ 191069 h 2756848"/>
              <a:gd name="connsiteX10" fmla="*/ 191069 w 1528549"/>
              <a:gd name="connsiteY10" fmla="*/ 460776 h 2756848"/>
              <a:gd name="connsiteX11" fmla="*/ 0 w 1528549"/>
              <a:gd name="connsiteY11" fmla="*/ 460776 h 275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28549" h="2756848">
                <a:moveTo>
                  <a:pt x="0" y="0"/>
                </a:moveTo>
                <a:lnTo>
                  <a:pt x="1528549" y="0"/>
                </a:lnTo>
                <a:lnTo>
                  <a:pt x="1528549" y="2756848"/>
                </a:lnTo>
                <a:lnTo>
                  <a:pt x="0" y="2756848"/>
                </a:lnTo>
                <a:lnTo>
                  <a:pt x="0" y="2265528"/>
                </a:lnTo>
                <a:lnTo>
                  <a:pt x="191069" y="2265528"/>
                </a:lnTo>
                <a:lnTo>
                  <a:pt x="191069" y="2565779"/>
                </a:lnTo>
                <a:lnTo>
                  <a:pt x="1337480" y="2565779"/>
                </a:lnTo>
                <a:lnTo>
                  <a:pt x="1337480" y="191069"/>
                </a:lnTo>
                <a:lnTo>
                  <a:pt x="191069" y="191069"/>
                </a:lnTo>
                <a:lnTo>
                  <a:pt x="191069" y="460776"/>
                </a:lnTo>
                <a:lnTo>
                  <a:pt x="0" y="4607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442CD5-E887-4BC0-A447-2C9BD87CCF6D}"/>
              </a:ext>
            </a:extLst>
          </p:cNvPr>
          <p:cNvSpPr txBox="1"/>
          <p:nvPr/>
        </p:nvSpPr>
        <p:spPr>
          <a:xfrm>
            <a:off x="5300155" y="26687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>
                <a:solidFill>
                  <a:schemeClr val="bg1"/>
                </a:solidFill>
                <a:cs typeface="Arial" pitchFamily="34" charset="0"/>
              </a:rPr>
              <a:t>Infographic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7394B8-D000-46B0-9445-98439961DF22}"/>
              </a:ext>
            </a:extLst>
          </p:cNvPr>
          <p:cNvSpPr txBox="1"/>
          <p:nvPr/>
        </p:nvSpPr>
        <p:spPr>
          <a:xfrm>
            <a:off x="5294359" y="1146920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xmlns="" id="{0E38614D-6EA8-4E37-92FD-B817E23EC0C3}"/>
              </a:ext>
            </a:extLst>
          </p:cNvPr>
          <p:cNvSpPr/>
          <p:nvPr/>
        </p:nvSpPr>
        <p:spPr>
          <a:xfrm>
            <a:off x="9045183" y="2149085"/>
            <a:ext cx="483680" cy="83704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xmlns="" id="{BC18EA3B-D6A2-4AFB-80D7-9220E098267D}"/>
              </a:ext>
            </a:extLst>
          </p:cNvPr>
          <p:cNvSpPr/>
          <p:nvPr/>
        </p:nvSpPr>
        <p:spPr>
          <a:xfrm>
            <a:off x="7285065" y="2149085"/>
            <a:ext cx="1053521" cy="837045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9" name="Rounded Rectangle 6">
            <a:extLst>
              <a:ext uri="{FF2B5EF4-FFF2-40B4-BE49-F238E27FC236}">
                <a16:creationId xmlns:a16="http://schemas.microsoft.com/office/drawing/2014/main" xmlns="" id="{CBE5991B-B6D4-428B-81FA-9EEB3E6D98E2}"/>
              </a:ext>
            </a:extLst>
          </p:cNvPr>
          <p:cNvSpPr/>
          <p:nvPr/>
        </p:nvSpPr>
        <p:spPr>
          <a:xfrm>
            <a:off x="5722105" y="3690102"/>
            <a:ext cx="747789" cy="76026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xmlns="" id="{FD40103C-3859-4601-8719-2D8EDDF44F83}"/>
              </a:ext>
            </a:extLst>
          </p:cNvPr>
          <p:cNvSpPr/>
          <p:nvPr/>
        </p:nvSpPr>
        <p:spPr>
          <a:xfrm>
            <a:off x="7357101" y="5154342"/>
            <a:ext cx="909448" cy="760226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xmlns="" id="{4F9C2645-D1A6-42CC-B35F-DC4AAB734E7A}"/>
              </a:ext>
            </a:extLst>
          </p:cNvPr>
          <p:cNvSpPr/>
          <p:nvPr/>
        </p:nvSpPr>
        <p:spPr>
          <a:xfrm>
            <a:off x="8809584" y="5220675"/>
            <a:ext cx="954879" cy="6275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78E812D-7ABD-473F-A76C-D27D63E055A6}"/>
              </a:ext>
            </a:extLst>
          </p:cNvPr>
          <p:cNvSpPr txBox="1"/>
          <p:nvPr/>
        </p:nvSpPr>
        <p:spPr>
          <a:xfrm>
            <a:off x="9998359" y="1967442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B37F512-0496-4BAF-A744-16781F166C2C}"/>
              </a:ext>
            </a:extLst>
          </p:cNvPr>
          <p:cNvSpPr txBox="1"/>
          <p:nvPr/>
        </p:nvSpPr>
        <p:spPr>
          <a:xfrm>
            <a:off x="5224266" y="1967441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A4A9E40-1F2B-4B31-AB69-503C0D8B534C}"/>
              </a:ext>
            </a:extLst>
          </p:cNvPr>
          <p:cNvSpPr txBox="1"/>
          <p:nvPr/>
        </p:nvSpPr>
        <p:spPr>
          <a:xfrm>
            <a:off x="9998359" y="4972703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DD006D4-0692-4C30-BA31-B31A9185D0A7}"/>
              </a:ext>
            </a:extLst>
          </p:cNvPr>
          <p:cNvSpPr txBox="1"/>
          <p:nvPr/>
        </p:nvSpPr>
        <p:spPr>
          <a:xfrm>
            <a:off x="5224266" y="4972702"/>
            <a:ext cx="174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Easy to change colors, photos.        </a:t>
            </a:r>
            <a:endParaRPr lang="ko-KR" alt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7BD3ECC-867B-48E1-96B4-AF9FEC78CD48}"/>
              </a:ext>
            </a:extLst>
          </p:cNvPr>
          <p:cNvSpPr txBox="1"/>
          <p:nvPr/>
        </p:nvSpPr>
        <p:spPr>
          <a:xfrm>
            <a:off x="7285065" y="3572799"/>
            <a:ext cx="434453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altLang="ko-KR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Layout Clean Text Slide for your Presentation. </a:t>
            </a:r>
            <a:r>
              <a:rPr lang="en-GB" altLang="ko-KR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Layout Clean Text Slide for your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6066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1907B9E-8ADF-41A2-9239-04E20A4A2903}"/>
              </a:ext>
            </a:extLst>
          </p:cNvPr>
          <p:cNvSpPr txBox="1"/>
          <p:nvPr/>
        </p:nvSpPr>
        <p:spPr>
          <a:xfrm>
            <a:off x="868132" y="2024534"/>
            <a:ext cx="3253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Modern  PowerPoint  Presentation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2861295-DF9B-4427-A07D-EF7CB7FCEA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3939"/>
              </p:ext>
            </p:extLst>
          </p:nvPr>
        </p:nvGraphicFramePr>
        <p:xfrm>
          <a:off x="4727849" y="2059170"/>
          <a:ext cx="2182352" cy="4239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4072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19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$30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373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407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05F0659A-4E5F-487B-8605-E47974714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747173"/>
              </p:ext>
            </p:extLst>
          </p:nvPr>
        </p:nvGraphicFramePr>
        <p:xfrm>
          <a:off x="9035338" y="2059170"/>
          <a:ext cx="2182352" cy="4239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4072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196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$25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373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en-US" altLang="ko-KR" sz="40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4072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7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6BC1BFC7-1814-4F25-839D-E588EC532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389927"/>
              </p:ext>
            </p:extLst>
          </p:nvPr>
        </p:nvGraphicFramePr>
        <p:xfrm>
          <a:off x="6731253" y="1843172"/>
          <a:ext cx="2483032" cy="43549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8307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3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Your Text  Here</a:t>
                      </a:r>
                      <a:endParaRPr lang="ko-KR" altLang="en-US" sz="13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784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49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$15</a:t>
                      </a:r>
                      <a:endParaRPr lang="en-US" altLang="ko-KR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8307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7799">
                <a:tc>
                  <a:txBody>
                    <a:bodyPr/>
                    <a:lstStyle/>
                    <a:p>
                      <a:pPr latinLnBrk="1"/>
                      <a:endParaRPr lang="ko-KR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</a:p>
                  </a:txBody>
                  <a:tcPr marL="101237" marR="101237" marT="50619" marB="50619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27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marL="101237" marR="101237" marT="50619" marB="50619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8307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Text  Here</a:t>
                      </a:r>
                      <a:endParaRPr lang="ko-KR" altLang="en-US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101237" marR="101237" marT="50619" marB="50619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21F82E1-0C31-4120-8336-88AA7BFE9407}"/>
              </a:ext>
            </a:extLst>
          </p:cNvPr>
          <p:cNvSpPr txBox="1"/>
          <p:nvPr/>
        </p:nvSpPr>
        <p:spPr>
          <a:xfrm>
            <a:off x="868132" y="2849064"/>
            <a:ext cx="32533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Get a modern PowerPoint  Presentation that is beautifully designed.  Easy to change colors, photos and Text.</a:t>
            </a: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Easy to change colors, photos and Text. You can simply impress your audience and add a unique zing and appeal to your Presentations. Get a modern PowerPoint  Presentation that is beautifully designed. Easy to change colors, photos and Text.  </a:t>
            </a:r>
          </a:p>
        </p:txBody>
      </p:sp>
    </p:spTree>
    <p:extLst>
      <p:ext uri="{BB962C8B-B14F-4D97-AF65-F5344CB8AC3E}">
        <p14:creationId xmlns:p14="http://schemas.microsoft.com/office/powerpoint/2010/main" val="190595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0E53B497-3024-4723-91A4-77557610333A}"/>
              </a:ext>
            </a:extLst>
          </p:cNvPr>
          <p:cNvSpPr/>
          <p:nvPr/>
        </p:nvSpPr>
        <p:spPr>
          <a:xfrm>
            <a:off x="4836596" y="3122298"/>
            <a:ext cx="2518808" cy="1631644"/>
          </a:xfrm>
          <a:custGeom>
            <a:avLst/>
            <a:gdLst/>
            <a:ahLst/>
            <a:cxnLst/>
            <a:rect l="l" t="t" r="r" b="b"/>
            <a:pathLst>
              <a:path w="3816424" h="2472220">
                <a:moveTo>
                  <a:pt x="1972064" y="0"/>
                </a:moveTo>
                <a:cubicBezTo>
                  <a:pt x="2225646" y="0"/>
                  <a:pt x="2443064" y="140235"/>
                  <a:pt x="2531016" y="340937"/>
                </a:cubicBezTo>
                <a:cubicBezTo>
                  <a:pt x="2600132" y="306460"/>
                  <a:pt x="2678169" y="288032"/>
                  <a:pt x="2760510" y="288032"/>
                </a:cubicBezTo>
                <a:cubicBezTo>
                  <a:pt x="3009887" y="288032"/>
                  <a:pt x="3219786" y="457055"/>
                  <a:pt x="3279705" y="687381"/>
                </a:cubicBezTo>
                <a:cubicBezTo>
                  <a:pt x="3582169" y="717391"/>
                  <a:pt x="3816424" y="950318"/>
                  <a:pt x="3816424" y="1232795"/>
                </a:cubicBezTo>
                <a:lnTo>
                  <a:pt x="3816055" y="1236110"/>
                </a:lnTo>
                <a:cubicBezTo>
                  <a:pt x="3816421" y="1237213"/>
                  <a:pt x="3816424" y="1238319"/>
                  <a:pt x="3816424" y="1239425"/>
                </a:cubicBezTo>
                <a:cubicBezTo>
                  <a:pt x="3816424" y="1544322"/>
                  <a:pt x="3543509" y="1791490"/>
                  <a:pt x="3206852" y="1791490"/>
                </a:cubicBezTo>
                <a:lnTo>
                  <a:pt x="3136943" y="1786289"/>
                </a:lnTo>
                <a:cubicBezTo>
                  <a:pt x="3133151" y="1787239"/>
                  <a:pt x="3129282" y="1787343"/>
                  <a:pt x="3125386" y="1787343"/>
                </a:cubicBezTo>
                <a:lnTo>
                  <a:pt x="3087511" y="1787343"/>
                </a:lnTo>
                <a:cubicBezTo>
                  <a:pt x="3038440" y="1991344"/>
                  <a:pt x="2837482" y="2143516"/>
                  <a:pt x="2597280" y="2143516"/>
                </a:cubicBezTo>
                <a:cubicBezTo>
                  <a:pt x="2532520" y="2143516"/>
                  <a:pt x="2470613" y="2132455"/>
                  <a:pt x="2414162" y="2111319"/>
                </a:cubicBezTo>
                <a:cubicBezTo>
                  <a:pt x="2330064" y="2322315"/>
                  <a:pt x="2106542" y="2472220"/>
                  <a:pt x="1844361" y="2472220"/>
                </a:cubicBezTo>
                <a:cubicBezTo>
                  <a:pt x="1529851" y="2472220"/>
                  <a:pt x="1270971" y="2256501"/>
                  <a:pt x="1241364" y="1979223"/>
                </a:cubicBezTo>
                <a:cubicBezTo>
                  <a:pt x="1233180" y="1981311"/>
                  <a:pt x="1224850" y="1981496"/>
                  <a:pt x="1216474" y="1981496"/>
                </a:cubicBezTo>
                <a:cubicBezTo>
                  <a:pt x="1047138" y="1981496"/>
                  <a:pt x="897304" y="1905869"/>
                  <a:pt x="810084" y="1787343"/>
                </a:cubicBezTo>
                <a:lnTo>
                  <a:pt x="683468" y="1787343"/>
                </a:lnTo>
                <a:lnTo>
                  <a:pt x="669303" y="1786050"/>
                </a:lnTo>
                <a:cubicBezTo>
                  <a:pt x="649856" y="1790596"/>
                  <a:pt x="629830" y="1791490"/>
                  <a:pt x="609572" y="1791490"/>
                </a:cubicBezTo>
                <a:cubicBezTo>
                  <a:pt x="272915" y="1791490"/>
                  <a:pt x="0" y="1544322"/>
                  <a:pt x="0" y="1239425"/>
                </a:cubicBezTo>
                <a:lnTo>
                  <a:pt x="369" y="1236110"/>
                </a:lnTo>
                <a:cubicBezTo>
                  <a:pt x="3" y="1235007"/>
                  <a:pt x="0" y="1233901"/>
                  <a:pt x="0" y="1232795"/>
                </a:cubicBezTo>
                <a:cubicBezTo>
                  <a:pt x="0" y="927898"/>
                  <a:pt x="272915" y="680730"/>
                  <a:pt x="609572" y="680730"/>
                </a:cubicBezTo>
                <a:lnTo>
                  <a:pt x="648332" y="683614"/>
                </a:lnTo>
                <a:cubicBezTo>
                  <a:pt x="648074" y="682757"/>
                  <a:pt x="648072" y="681899"/>
                  <a:pt x="648072" y="681040"/>
                </a:cubicBezTo>
                <a:cubicBezTo>
                  <a:pt x="648072" y="382773"/>
                  <a:pt x="889865" y="140980"/>
                  <a:pt x="1188132" y="140980"/>
                </a:cubicBezTo>
                <a:cubicBezTo>
                  <a:pt x="1296209" y="140980"/>
                  <a:pt x="1396871" y="172727"/>
                  <a:pt x="1480802" y="228175"/>
                </a:cubicBezTo>
                <a:cubicBezTo>
                  <a:pt x="1589955" y="89512"/>
                  <a:pt x="1769468" y="0"/>
                  <a:pt x="1972064" y="0"/>
                </a:cubicBezTo>
                <a:close/>
              </a:path>
            </a:pathLst>
          </a:custGeom>
          <a:noFill/>
          <a:ln w="762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9141748-5EFC-4B25-8630-F80A0BA92FCC}"/>
              </a:ext>
            </a:extLst>
          </p:cNvPr>
          <p:cNvGrpSpPr/>
          <p:nvPr/>
        </p:nvGrpSpPr>
        <p:grpSpPr>
          <a:xfrm rot="-3060000">
            <a:off x="4565779" y="3130544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088F58BB-FF0D-4E16-B34E-F3FAC4374E6E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CF68970C-EB25-4226-BB97-0EB2717EB0B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BE801B3A-5770-4FEA-893F-7CD59B101226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B2800C4-A173-4FAD-8C66-6B9658D7AE96}"/>
              </a:ext>
            </a:extLst>
          </p:cNvPr>
          <p:cNvSpPr/>
          <p:nvPr/>
        </p:nvSpPr>
        <p:spPr>
          <a:xfrm>
            <a:off x="3700642" y="2448217"/>
            <a:ext cx="797943" cy="797943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7887A56-974F-493E-8D02-D229495BB75A}"/>
              </a:ext>
            </a:extLst>
          </p:cNvPr>
          <p:cNvSpPr/>
          <p:nvPr/>
        </p:nvSpPr>
        <p:spPr>
          <a:xfrm>
            <a:off x="5676070" y="1742695"/>
            <a:ext cx="797943" cy="79794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FC8EE46-71DD-4124-9FAD-22201188F35B}"/>
              </a:ext>
            </a:extLst>
          </p:cNvPr>
          <p:cNvSpPr/>
          <p:nvPr/>
        </p:nvSpPr>
        <p:spPr>
          <a:xfrm>
            <a:off x="7464154" y="2368171"/>
            <a:ext cx="797943" cy="797943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48CC31C-B167-4D17-92B7-E8EDA80C93BE}"/>
              </a:ext>
            </a:extLst>
          </p:cNvPr>
          <p:cNvSpPr/>
          <p:nvPr/>
        </p:nvSpPr>
        <p:spPr>
          <a:xfrm>
            <a:off x="2869182" y="4953012"/>
            <a:ext cx="797943" cy="797943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5791B88D-1D8D-4CC7-9EE2-C91D926B5F02}"/>
              </a:ext>
            </a:extLst>
          </p:cNvPr>
          <p:cNvSpPr/>
          <p:nvPr/>
        </p:nvSpPr>
        <p:spPr>
          <a:xfrm>
            <a:off x="4754290" y="4953012"/>
            <a:ext cx="797943" cy="797943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68D7DAB-7020-4F5F-9612-1F5324D1722C}"/>
              </a:ext>
            </a:extLst>
          </p:cNvPr>
          <p:cNvSpPr/>
          <p:nvPr/>
        </p:nvSpPr>
        <p:spPr>
          <a:xfrm>
            <a:off x="6639769" y="4953012"/>
            <a:ext cx="797943" cy="797943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A2588702-B9C6-4F03-A55F-62FC5FAAB1D9}"/>
              </a:ext>
            </a:extLst>
          </p:cNvPr>
          <p:cNvSpPr/>
          <p:nvPr/>
        </p:nvSpPr>
        <p:spPr>
          <a:xfrm>
            <a:off x="8527971" y="4953012"/>
            <a:ext cx="797943" cy="797943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BA2DE56-FF5E-4ADE-9E20-45471E6D3F0E}"/>
              </a:ext>
            </a:extLst>
          </p:cNvPr>
          <p:cNvGrpSpPr/>
          <p:nvPr/>
        </p:nvGrpSpPr>
        <p:grpSpPr>
          <a:xfrm rot="3060000" flipH="1">
            <a:off x="7237481" y="3035762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5BE2EFBA-3C35-4D05-A147-C6A54A838B68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7FB23418-535A-4E8E-9458-7EB332D1271C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1CF0D85E-5372-4B10-9435-42085FEDC8D6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81C606C9-1E1E-42CC-A9BB-96529ED13AED}"/>
              </a:ext>
            </a:extLst>
          </p:cNvPr>
          <p:cNvGrpSpPr/>
          <p:nvPr/>
        </p:nvGrpSpPr>
        <p:grpSpPr>
          <a:xfrm flipH="1">
            <a:off x="6015002" y="2628563"/>
            <a:ext cx="120077" cy="443661"/>
            <a:chOff x="1408027" y="3329887"/>
            <a:chExt cx="155342" cy="573958"/>
          </a:xfrm>
          <a:solidFill>
            <a:schemeClr val="accent3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37C9244A-9F94-49B4-9A37-79B17F291D3D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xmlns="" id="{CBB1C01C-C8C6-4E2B-A529-1D49064D314B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4AC4F8EE-8729-403F-B325-0C9BBB8B63D8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47548BF2-CAA9-451E-8B80-3FFCCA9CE46C}"/>
              </a:ext>
            </a:extLst>
          </p:cNvPr>
          <p:cNvGrpSpPr/>
          <p:nvPr/>
        </p:nvGrpSpPr>
        <p:grpSpPr>
          <a:xfrm rot="2880000">
            <a:off x="4516343" y="4215286"/>
            <a:ext cx="120077" cy="443661"/>
            <a:chOff x="1408027" y="3329887"/>
            <a:chExt cx="155342" cy="573958"/>
          </a:xfrm>
          <a:solidFill>
            <a:schemeClr val="accent1"/>
          </a:solidFill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5A8BA394-4EC0-46B7-B9F3-B449B754427A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6552CB16-251F-47B3-B272-57BA0244830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780E05FB-EB76-49C4-8E33-F3711A23931F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1295214-DCA9-464C-9311-05A333FEF9B3}"/>
              </a:ext>
            </a:extLst>
          </p:cNvPr>
          <p:cNvGrpSpPr/>
          <p:nvPr/>
        </p:nvGrpSpPr>
        <p:grpSpPr>
          <a:xfrm rot="18720000" flipH="1">
            <a:off x="7610019" y="4155419"/>
            <a:ext cx="120077" cy="443661"/>
            <a:chOff x="1408027" y="3329887"/>
            <a:chExt cx="155342" cy="573958"/>
          </a:xfrm>
          <a:solidFill>
            <a:schemeClr val="accent4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37ECA196-B1F9-40AD-AEAE-74E84672E5A6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6A925167-7275-4F89-8D1F-BC30B62447FC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1D9D4653-D4CB-4CFC-8E9B-650FAFBB0261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6628355-F5A1-4ADB-9F9B-A1046F604A75}"/>
              </a:ext>
            </a:extLst>
          </p:cNvPr>
          <p:cNvGrpSpPr/>
          <p:nvPr/>
        </p:nvGrpSpPr>
        <p:grpSpPr>
          <a:xfrm rot="1380000">
            <a:off x="5363532" y="4497400"/>
            <a:ext cx="120077" cy="443661"/>
            <a:chOff x="1408027" y="3329887"/>
            <a:chExt cx="155342" cy="573958"/>
          </a:xfrm>
          <a:solidFill>
            <a:schemeClr val="accent2"/>
          </a:solidFill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xmlns="" id="{B308B537-617A-42E4-B26D-B358076FF19C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82BD7428-5858-477B-86A9-046A9570C5CA}"/>
                </a:ext>
              </a:extLst>
            </p:cNvPr>
            <p:cNvSpPr/>
            <p:nvPr/>
          </p:nvSpPr>
          <p:spPr>
            <a:xfrm>
              <a:off x="1408027" y="3539195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56D6CA1F-7BEB-4D83-BA12-121158319E9B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B7E49FC0-9BBA-46A2-8974-F9423130D41A}"/>
              </a:ext>
            </a:extLst>
          </p:cNvPr>
          <p:cNvGrpSpPr/>
          <p:nvPr/>
        </p:nvGrpSpPr>
        <p:grpSpPr>
          <a:xfrm rot="19920000" flipH="1">
            <a:off x="6585823" y="4577738"/>
            <a:ext cx="120077" cy="443661"/>
            <a:chOff x="1408027" y="3329887"/>
            <a:chExt cx="155350" cy="573958"/>
          </a:xfrm>
          <a:solidFill>
            <a:schemeClr val="accent3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9E033BEC-9084-4CB9-8F34-55F848AC7603}"/>
                </a:ext>
              </a:extLst>
            </p:cNvPr>
            <p:cNvSpPr/>
            <p:nvPr/>
          </p:nvSpPr>
          <p:spPr>
            <a:xfrm>
              <a:off x="1408027" y="3748503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B3569723-384A-4919-B6E0-1757EC5C7DC0}"/>
                </a:ext>
              </a:extLst>
            </p:cNvPr>
            <p:cNvSpPr/>
            <p:nvPr/>
          </p:nvSpPr>
          <p:spPr>
            <a:xfrm>
              <a:off x="1408034" y="3539195"/>
              <a:ext cx="155343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40768353-9988-4E1A-B407-4258EA974B1A}"/>
                </a:ext>
              </a:extLst>
            </p:cNvPr>
            <p:cNvSpPr/>
            <p:nvPr/>
          </p:nvSpPr>
          <p:spPr>
            <a:xfrm>
              <a:off x="1408027" y="3329887"/>
              <a:ext cx="155342" cy="15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1DB89A56-9339-45F0-B69D-EF859282C4A2}"/>
              </a:ext>
            </a:extLst>
          </p:cNvPr>
          <p:cNvSpPr txBox="1"/>
          <p:nvPr/>
        </p:nvSpPr>
        <p:spPr>
          <a:xfrm>
            <a:off x="5198249" y="3910906"/>
            <a:ext cx="17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Content Title</a:t>
            </a:r>
          </a:p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Here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AF18DEC-40A4-440F-9464-8F721E29AAB5}"/>
              </a:ext>
            </a:extLst>
          </p:cNvPr>
          <p:cNvSpPr txBox="1"/>
          <p:nvPr/>
        </p:nvSpPr>
        <p:spPr>
          <a:xfrm>
            <a:off x="6594634" y="199020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AB4B31B5-8F5E-4BBD-B219-BDC9901BD464}"/>
              </a:ext>
            </a:extLst>
          </p:cNvPr>
          <p:cNvSpPr txBox="1"/>
          <p:nvPr/>
        </p:nvSpPr>
        <p:spPr>
          <a:xfrm>
            <a:off x="8400256" y="2593858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DEE1BB9-EC77-4627-9A3D-3DEB263C3A69}"/>
              </a:ext>
            </a:extLst>
          </p:cNvPr>
          <p:cNvSpPr txBox="1"/>
          <p:nvPr/>
        </p:nvSpPr>
        <p:spPr>
          <a:xfrm>
            <a:off x="2098720" y="269561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5A673250-93CC-475C-999E-9F542943DE2F}"/>
              </a:ext>
            </a:extLst>
          </p:cNvPr>
          <p:cNvSpPr txBox="1"/>
          <p:nvPr/>
        </p:nvSpPr>
        <p:spPr>
          <a:xfrm>
            <a:off x="2532714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6136D5D4-CEAC-4856-A10F-FEA2776EAE47}"/>
              </a:ext>
            </a:extLst>
          </p:cNvPr>
          <p:cNvSpPr txBox="1"/>
          <p:nvPr/>
        </p:nvSpPr>
        <p:spPr>
          <a:xfrm>
            <a:off x="4418976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9636DFC2-F655-4264-B65A-8E748D8D4F91}"/>
              </a:ext>
            </a:extLst>
          </p:cNvPr>
          <p:cNvSpPr txBox="1"/>
          <p:nvPr/>
        </p:nvSpPr>
        <p:spPr>
          <a:xfrm>
            <a:off x="6305240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7AB97E1-019B-42D7-B3C2-4D5E3AB55ACF}"/>
              </a:ext>
            </a:extLst>
          </p:cNvPr>
          <p:cNvSpPr txBox="1"/>
          <p:nvPr/>
        </p:nvSpPr>
        <p:spPr>
          <a:xfrm>
            <a:off x="8191502" y="5796580"/>
            <a:ext cx="147087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Contents Title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21768F7B-7C75-455B-BDD7-64D0062BBC86}"/>
              </a:ext>
            </a:extLst>
          </p:cNvPr>
          <p:cNvSpPr txBox="1"/>
          <p:nvPr/>
        </p:nvSpPr>
        <p:spPr>
          <a:xfrm>
            <a:off x="8175403" y="3341620"/>
            <a:ext cx="320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A4009FB1-17D1-41C6-8D99-FB624DCF0685}"/>
              </a:ext>
            </a:extLst>
          </p:cNvPr>
          <p:cNvSpPr txBox="1"/>
          <p:nvPr/>
        </p:nvSpPr>
        <p:spPr>
          <a:xfrm>
            <a:off x="850656" y="3341620"/>
            <a:ext cx="320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Arial" pitchFamily="34" charset="0"/>
              </a:rPr>
              <a:t>Get a modern PowerPoint  Presentation that is beautifully designed. I hope and I believe that this Template will your Time, Money and Reputation.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9" name="Parallelogram 15">
            <a:extLst>
              <a:ext uri="{FF2B5EF4-FFF2-40B4-BE49-F238E27FC236}">
                <a16:creationId xmlns:a16="http://schemas.microsoft.com/office/drawing/2014/main" xmlns="" id="{33AA2EF7-19AA-4531-A2D8-00C56860ADFF}"/>
              </a:ext>
            </a:extLst>
          </p:cNvPr>
          <p:cNvSpPr/>
          <p:nvPr/>
        </p:nvSpPr>
        <p:spPr>
          <a:xfrm flipH="1">
            <a:off x="3918730" y="2673138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0" name="Rectangle 30">
            <a:extLst>
              <a:ext uri="{FF2B5EF4-FFF2-40B4-BE49-F238E27FC236}">
                <a16:creationId xmlns:a16="http://schemas.microsoft.com/office/drawing/2014/main" xmlns="" id="{5FC9984C-91E2-4C4C-8400-0C55680F7A27}"/>
              </a:ext>
            </a:extLst>
          </p:cNvPr>
          <p:cNvSpPr/>
          <p:nvPr/>
        </p:nvSpPr>
        <p:spPr>
          <a:xfrm>
            <a:off x="4994656" y="5193842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1" name="Frame 17">
            <a:extLst>
              <a:ext uri="{FF2B5EF4-FFF2-40B4-BE49-F238E27FC236}">
                <a16:creationId xmlns:a16="http://schemas.microsoft.com/office/drawing/2014/main" xmlns="" id="{9712B75D-555E-4A64-B6CF-6202008EAF73}"/>
              </a:ext>
            </a:extLst>
          </p:cNvPr>
          <p:cNvSpPr/>
          <p:nvPr/>
        </p:nvSpPr>
        <p:spPr>
          <a:xfrm>
            <a:off x="3096288" y="5180118"/>
            <a:ext cx="343730" cy="34373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xmlns="" id="{406DD378-94E7-42D8-BB99-A7E6CF0F3DF9}"/>
              </a:ext>
            </a:extLst>
          </p:cNvPr>
          <p:cNvSpPr/>
          <p:nvPr/>
        </p:nvSpPr>
        <p:spPr>
          <a:xfrm flipH="1">
            <a:off x="6842898" y="519042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3" name="Round Same Side Corner Rectangle 11">
            <a:extLst>
              <a:ext uri="{FF2B5EF4-FFF2-40B4-BE49-F238E27FC236}">
                <a16:creationId xmlns:a16="http://schemas.microsoft.com/office/drawing/2014/main" xmlns="" id="{580C2349-558A-46C0-9B3B-52CB4D0CE029}"/>
              </a:ext>
            </a:extLst>
          </p:cNvPr>
          <p:cNvSpPr>
            <a:spLocks noChangeAspect="1"/>
          </p:cNvSpPr>
          <p:nvPr/>
        </p:nvSpPr>
        <p:spPr>
          <a:xfrm rot="9900000">
            <a:off x="8764109" y="518881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4" name="Rectangle 36">
            <a:extLst>
              <a:ext uri="{FF2B5EF4-FFF2-40B4-BE49-F238E27FC236}">
                <a16:creationId xmlns:a16="http://schemas.microsoft.com/office/drawing/2014/main" xmlns="" id="{E6190619-2DE8-485F-947C-FB2531B0D0C3}"/>
              </a:ext>
            </a:extLst>
          </p:cNvPr>
          <p:cNvSpPr/>
          <p:nvPr/>
        </p:nvSpPr>
        <p:spPr>
          <a:xfrm>
            <a:off x="5901172" y="1982750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55" name="Oval 21">
            <a:extLst>
              <a:ext uri="{FF2B5EF4-FFF2-40B4-BE49-F238E27FC236}">
                <a16:creationId xmlns:a16="http://schemas.microsoft.com/office/drawing/2014/main" xmlns="" id="{B4F5D46A-FA17-42CF-8138-DF66A600EF52}"/>
              </a:ext>
            </a:extLst>
          </p:cNvPr>
          <p:cNvSpPr>
            <a:spLocks noChangeAspect="1"/>
          </p:cNvSpPr>
          <p:nvPr/>
        </p:nvSpPr>
        <p:spPr>
          <a:xfrm>
            <a:off x="7697745" y="2582938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xmlns="" id="{BCAF3F1F-2691-4281-939A-4DC353E31D39}"/>
              </a:ext>
            </a:extLst>
          </p:cNvPr>
          <p:cNvGrpSpPr/>
          <p:nvPr/>
        </p:nvGrpSpPr>
        <p:grpSpPr>
          <a:xfrm>
            <a:off x="5804503" y="3369751"/>
            <a:ext cx="576195" cy="510310"/>
            <a:chOff x="1481943" y="1694572"/>
            <a:chExt cx="3165229" cy="28033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F32F5596-6156-41B6-8E26-06A25CC3370E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D9D298D6-144D-4849-A1E7-FE06E7321ADD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393983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FB49ADB-3A78-46B4-A1CC-23BAA81C2911}"/>
              </a:ext>
            </a:extLst>
          </p:cNvPr>
          <p:cNvGrpSpPr/>
          <p:nvPr/>
        </p:nvGrpSpPr>
        <p:grpSpPr>
          <a:xfrm>
            <a:off x="698169" y="4940880"/>
            <a:ext cx="5259010" cy="1083795"/>
            <a:chOff x="683567" y="4854158"/>
            <a:chExt cx="4320547" cy="108379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B98F2214-E166-4309-83B3-EED69AF5EE1E}"/>
                </a:ext>
              </a:extLst>
            </p:cNvPr>
            <p:cNvSpPr txBox="1"/>
            <p:nvPr/>
          </p:nvSpPr>
          <p:spPr>
            <a:xfrm>
              <a:off x="683568" y="4854158"/>
              <a:ext cx="432048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D0F8062-FC14-425A-8155-F329F8D3FA3E}"/>
                </a:ext>
              </a:extLst>
            </p:cNvPr>
            <p:cNvSpPr txBox="1"/>
            <p:nvPr/>
          </p:nvSpPr>
          <p:spPr>
            <a:xfrm>
              <a:off x="683567" y="5106956"/>
              <a:ext cx="43205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373260-5EE3-464F-825E-22EC78AC6089}"/>
              </a:ext>
            </a:extLst>
          </p:cNvPr>
          <p:cNvSpPr txBox="1"/>
          <p:nvPr/>
        </p:nvSpPr>
        <p:spPr>
          <a:xfrm>
            <a:off x="722640" y="3965397"/>
            <a:ext cx="5234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A849C31-1B8A-4FDA-9797-9CEF400B86B8}"/>
              </a:ext>
            </a:extLst>
          </p:cNvPr>
          <p:cNvSpPr txBox="1"/>
          <p:nvPr/>
        </p:nvSpPr>
        <p:spPr>
          <a:xfrm>
            <a:off x="722641" y="3413806"/>
            <a:ext cx="3863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cs typeface="Arial" pitchFamily="34" charset="0"/>
              </a:rPr>
              <a:t>Our Business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CC829644-49EE-4FD1-9FA5-ED1461597A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71519B70-B264-485B-B744-B915F1E0CD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A1A4A738-D44C-46C4-B9AE-9A68763EE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EAA74846-D95F-4B72-B7C7-260B6C1C0A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CF60237A-A20B-4AD3-AAE6-0F2C0E5C9B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CD0FF63F-A577-4D49-B3E4-421AAE37C7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6128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xmlns="" id="{F5036BEC-DC95-465B-AC98-4C101D9A2F97}"/>
              </a:ext>
            </a:extLst>
          </p:cNvPr>
          <p:cNvSpPr/>
          <p:nvPr/>
        </p:nvSpPr>
        <p:spPr>
          <a:xfrm>
            <a:off x="627960" y="1911491"/>
            <a:ext cx="3970151" cy="3970151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6DE6C11E-53D3-4591-BA9B-7E7282735DDF}"/>
              </a:ext>
            </a:extLst>
          </p:cNvPr>
          <p:cNvSpPr/>
          <p:nvPr/>
        </p:nvSpPr>
        <p:spPr>
          <a:xfrm>
            <a:off x="3242330" y="1968456"/>
            <a:ext cx="216118" cy="2161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757B348F-95F0-49C1-ADAC-7CDC25A402C2}"/>
              </a:ext>
            </a:extLst>
          </p:cNvPr>
          <p:cNvSpPr/>
          <p:nvPr/>
        </p:nvSpPr>
        <p:spPr>
          <a:xfrm>
            <a:off x="5169330" y="1825365"/>
            <a:ext cx="549613" cy="549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5A489B8-4EBE-4AB2-83AF-858AF8488EC2}"/>
              </a:ext>
            </a:extLst>
          </p:cNvPr>
          <p:cNvGrpSpPr/>
          <p:nvPr/>
        </p:nvGrpSpPr>
        <p:grpSpPr>
          <a:xfrm>
            <a:off x="5878631" y="1742081"/>
            <a:ext cx="4616540" cy="668469"/>
            <a:chOff x="4716014" y="1639851"/>
            <a:chExt cx="3888434" cy="6681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B0072DCD-35B5-44A0-93D7-1ECF9E97FA31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A2D3AD16-4369-4722-A038-BEB7AC08DA06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xmlns="" id="{0C292F01-EE60-4369-B38C-D6AF69F31626}"/>
              </a:ext>
            </a:extLst>
          </p:cNvPr>
          <p:cNvSpPr/>
          <p:nvPr/>
        </p:nvSpPr>
        <p:spPr>
          <a:xfrm>
            <a:off x="6114957" y="3661611"/>
            <a:ext cx="549613" cy="549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311D4956-517B-41D5-89A5-E2751B7BC4C9}"/>
              </a:ext>
            </a:extLst>
          </p:cNvPr>
          <p:cNvGrpSpPr/>
          <p:nvPr/>
        </p:nvGrpSpPr>
        <p:grpSpPr>
          <a:xfrm>
            <a:off x="6824258" y="3578327"/>
            <a:ext cx="4616540" cy="668469"/>
            <a:chOff x="4716014" y="1639851"/>
            <a:chExt cx="3888434" cy="6681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18288A29-23D8-4D96-A97A-EBF4B842FADC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EB1820EF-DD6B-4379-BEAB-565F2FBEAEB2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B23EDC94-B5C7-45B9-862E-098B87CDEF43}"/>
              </a:ext>
            </a:extLst>
          </p:cNvPr>
          <p:cNvSpPr/>
          <p:nvPr/>
        </p:nvSpPr>
        <p:spPr>
          <a:xfrm>
            <a:off x="5045503" y="5497857"/>
            <a:ext cx="549613" cy="5496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9F546C11-1F86-4BDC-8DD9-4549DDA82788}"/>
              </a:ext>
            </a:extLst>
          </p:cNvPr>
          <p:cNvGrpSpPr/>
          <p:nvPr/>
        </p:nvGrpSpPr>
        <p:grpSpPr>
          <a:xfrm>
            <a:off x="5754804" y="5414573"/>
            <a:ext cx="4616540" cy="668469"/>
            <a:chOff x="4716014" y="1639851"/>
            <a:chExt cx="3888434" cy="6681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4DAE8ED2-89D7-4EB5-A7A9-47D7E51EA7C9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DADE8FB0-A9C5-4CD8-979B-55DEF4AA9C93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F3453F04-BD04-4931-B560-B4E8082CA8B6}"/>
              </a:ext>
            </a:extLst>
          </p:cNvPr>
          <p:cNvSpPr/>
          <p:nvPr/>
        </p:nvSpPr>
        <p:spPr>
          <a:xfrm>
            <a:off x="5865025" y="2743488"/>
            <a:ext cx="549613" cy="54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EA8A35C-5BD3-4D43-BAB9-B68BA5720485}"/>
              </a:ext>
            </a:extLst>
          </p:cNvPr>
          <p:cNvGrpSpPr/>
          <p:nvPr/>
        </p:nvGrpSpPr>
        <p:grpSpPr>
          <a:xfrm>
            <a:off x="6574326" y="2660203"/>
            <a:ext cx="4616540" cy="668469"/>
            <a:chOff x="4716014" y="1639851"/>
            <a:chExt cx="3888434" cy="66817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6FECAA4E-0033-4C55-A7AE-B22E39EB3FFD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F37C0167-0502-4038-BED4-539525D55E21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62011654-01BF-426A-BA51-A6EAE63D7CAB}"/>
              </a:ext>
            </a:extLst>
          </p:cNvPr>
          <p:cNvSpPr/>
          <p:nvPr/>
        </p:nvSpPr>
        <p:spPr>
          <a:xfrm>
            <a:off x="5889408" y="4579734"/>
            <a:ext cx="549613" cy="5496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A1714734-ECFF-494D-A4ED-8C2F5AF16A96}"/>
              </a:ext>
            </a:extLst>
          </p:cNvPr>
          <p:cNvGrpSpPr/>
          <p:nvPr/>
        </p:nvGrpSpPr>
        <p:grpSpPr>
          <a:xfrm>
            <a:off x="6598709" y="4496449"/>
            <a:ext cx="4616540" cy="668469"/>
            <a:chOff x="4716014" y="1639851"/>
            <a:chExt cx="3888434" cy="6681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0F3ECD5-96C6-4607-8989-AAF18BB85AF6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042A6CEB-DAC5-48F9-B1B5-634134992F34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Contents Title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9061E6D5-4C03-4780-83CF-2E1E8B4FD4C8}"/>
              </a:ext>
            </a:extLst>
          </p:cNvPr>
          <p:cNvSpPr/>
          <p:nvPr/>
        </p:nvSpPr>
        <p:spPr>
          <a:xfrm>
            <a:off x="4271386" y="2886580"/>
            <a:ext cx="216118" cy="216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419F14F0-A075-44E0-909A-E69D465AEFE0}"/>
              </a:ext>
            </a:extLst>
          </p:cNvPr>
          <p:cNvSpPr/>
          <p:nvPr/>
        </p:nvSpPr>
        <p:spPr>
          <a:xfrm>
            <a:off x="4504262" y="3804702"/>
            <a:ext cx="216118" cy="2161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xmlns="" id="{94A3B94B-4902-4379-B90A-34F23F805895}"/>
              </a:ext>
            </a:extLst>
          </p:cNvPr>
          <p:cNvSpPr/>
          <p:nvPr/>
        </p:nvSpPr>
        <p:spPr>
          <a:xfrm>
            <a:off x="4250934" y="4722826"/>
            <a:ext cx="216118" cy="216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1CE95243-D6EA-486B-A509-FB82BE61FAAE}"/>
              </a:ext>
            </a:extLst>
          </p:cNvPr>
          <p:cNvSpPr/>
          <p:nvPr/>
        </p:nvSpPr>
        <p:spPr>
          <a:xfrm>
            <a:off x="3242330" y="5640948"/>
            <a:ext cx="216118" cy="2161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DDEFE30E-6FBF-4A0C-B2FA-BB6F4A7D82AF}"/>
              </a:ext>
            </a:extLst>
          </p:cNvPr>
          <p:cNvCxnSpPr>
            <a:cxnSpLocks/>
          </p:cNvCxnSpPr>
          <p:nvPr/>
        </p:nvCxnSpPr>
        <p:spPr>
          <a:xfrm>
            <a:off x="3773842" y="2076563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76436BF2-71C8-4AD4-956F-67934180274B}"/>
              </a:ext>
            </a:extLst>
          </p:cNvPr>
          <p:cNvCxnSpPr>
            <a:cxnSpLocks/>
          </p:cNvCxnSpPr>
          <p:nvPr/>
        </p:nvCxnSpPr>
        <p:spPr>
          <a:xfrm>
            <a:off x="4636218" y="2994686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6013300B-AFEF-422B-9F4E-69AF0415D29F}"/>
              </a:ext>
            </a:extLst>
          </p:cNvPr>
          <p:cNvCxnSpPr>
            <a:cxnSpLocks/>
          </p:cNvCxnSpPr>
          <p:nvPr/>
        </p:nvCxnSpPr>
        <p:spPr>
          <a:xfrm>
            <a:off x="4877622" y="3912809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756DCD09-1866-4376-BCD3-F450F2627690}"/>
              </a:ext>
            </a:extLst>
          </p:cNvPr>
          <p:cNvCxnSpPr>
            <a:cxnSpLocks/>
          </p:cNvCxnSpPr>
          <p:nvPr/>
        </p:nvCxnSpPr>
        <p:spPr>
          <a:xfrm>
            <a:off x="4638184" y="4830932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2DC8C86B-6EE3-4602-9965-4211943D3876}"/>
              </a:ext>
            </a:extLst>
          </p:cNvPr>
          <p:cNvCxnSpPr>
            <a:cxnSpLocks/>
          </p:cNvCxnSpPr>
          <p:nvPr/>
        </p:nvCxnSpPr>
        <p:spPr>
          <a:xfrm>
            <a:off x="3711928" y="5749055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rallelogram 30">
            <a:extLst>
              <a:ext uri="{FF2B5EF4-FFF2-40B4-BE49-F238E27FC236}">
                <a16:creationId xmlns:a16="http://schemas.microsoft.com/office/drawing/2014/main" xmlns="" id="{8E4B37FA-CADB-4146-BE45-668523FA596D}"/>
              </a:ext>
            </a:extLst>
          </p:cNvPr>
          <p:cNvSpPr/>
          <p:nvPr/>
        </p:nvSpPr>
        <p:spPr>
          <a:xfrm flipH="1">
            <a:off x="5186914" y="5628122"/>
            <a:ext cx="292786" cy="29351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xmlns="" id="{FEDD34A6-4639-494E-91B2-16EAB46D4346}"/>
              </a:ext>
            </a:extLst>
          </p:cNvPr>
          <p:cNvSpPr/>
          <p:nvPr/>
        </p:nvSpPr>
        <p:spPr>
          <a:xfrm>
            <a:off x="5262902" y="1948963"/>
            <a:ext cx="355852" cy="287199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xmlns="" id="{B19C15F3-7642-47D8-9FAD-CD2EBF5419FA}"/>
              </a:ext>
            </a:extLst>
          </p:cNvPr>
          <p:cNvSpPr/>
          <p:nvPr/>
        </p:nvSpPr>
        <p:spPr>
          <a:xfrm>
            <a:off x="5999795" y="2864586"/>
            <a:ext cx="300772" cy="3007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xmlns="" id="{7FD48CF3-FCBB-433B-8E54-58D15AE1ECFB}"/>
              </a:ext>
            </a:extLst>
          </p:cNvPr>
          <p:cNvSpPr/>
          <p:nvPr/>
        </p:nvSpPr>
        <p:spPr>
          <a:xfrm>
            <a:off x="5985024" y="4719675"/>
            <a:ext cx="343140" cy="25146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8" name="Block Arc 25">
            <a:extLst>
              <a:ext uri="{FF2B5EF4-FFF2-40B4-BE49-F238E27FC236}">
                <a16:creationId xmlns:a16="http://schemas.microsoft.com/office/drawing/2014/main" xmlns="" id="{1E0FAC35-71BA-4134-8FEB-68707706A551}"/>
              </a:ext>
            </a:extLst>
          </p:cNvPr>
          <p:cNvSpPr>
            <a:spLocks noChangeAspect="1"/>
          </p:cNvSpPr>
          <p:nvPr/>
        </p:nvSpPr>
        <p:spPr>
          <a:xfrm>
            <a:off x="6278740" y="3756344"/>
            <a:ext cx="236253" cy="34131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6F11EFB5-1E87-4F23-AEB8-C91BAF09C8B6}"/>
              </a:ext>
            </a:extLst>
          </p:cNvPr>
          <p:cNvGrpSpPr/>
          <p:nvPr/>
        </p:nvGrpSpPr>
        <p:grpSpPr>
          <a:xfrm>
            <a:off x="717622" y="2410550"/>
            <a:ext cx="3028217" cy="3026664"/>
            <a:chOff x="4574848" y="1897856"/>
            <a:chExt cx="3028217" cy="3026664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BC2C8416-3F46-491C-9A90-E04CD747FD44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C7422178-F6A4-449D-98CE-6FF39C7A6904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457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>
            <a:extLst>
              <a:ext uri="{FF2B5EF4-FFF2-40B4-BE49-F238E27FC236}">
                <a16:creationId xmlns:a16="http://schemas.microsoft.com/office/drawing/2014/main" xmlns="" id="{CCC24C06-B623-4EB2-BF42-B47A8EEE25AF}"/>
              </a:ext>
            </a:extLst>
          </p:cNvPr>
          <p:cNvSpPr txBox="1">
            <a:spLocks/>
          </p:cNvSpPr>
          <p:nvPr/>
        </p:nvSpPr>
        <p:spPr>
          <a:xfrm>
            <a:off x="786644" y="570000"/>
            <a:ext cx="5161208" cy="11527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ko-KR" sz="4000" dirty="0">
                <a:cs typeface="Arial" pitchFamily="34" charset="0"/>
              </a:rPr>
              <a:t>The Influencer </a:t>
            </a:r>
            <a:r>
              <a:rPr lang="en-GB" altLang="ko-KR" sz="4000" b="1" dirty="0">
                <a:solidFill>
                  <a:schemeClr val="accent2"/>
                </a:solidFill>
                <a:cs typeface="Arial" pitchFamily="34" charset="0"/>
              </a:rPr>
              <a:t>Marketing </a:t>
            </a:r>
            <a:r>
              <a:rPr lang="en-GB" altLang="ko-KR" sz="4000" dirty="0">
                <a:cs typeface="Arial" pitchFamily="34" charset="0"/>
              </a:rPr>
              <a:t>Revolution</a:t>
            </a:r>
            <a:endParaRPr lang="ko-KR" altLang="en-US" sz="4000" dirty="0">
              <a:cs typeface="Arial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2CD0EA9-0F85-40C3-863C-E98D68CBF024}"/>
              </a:ext>
            </a:extLst>
          </p:cNvPr>
          <p:cNvSpPr txBox="1"/>
          <p:nvPr/>
        </p:nvSpPr>
        <p:spPr>
          <a:xfrm>
            <a:off x="786644" y="2066401"/>
            <a:ext cx="5161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4E8F4F5-6B29-4B22-A0FD-4963774FBE17}"/>
              </a:ext>
            </a:extLst>
          </p:cNvPr>
          <p:cNvSpPr txBox="1"/>
          <p:nvPr/>
        </p:nvSpPr>
        <p:spPr>
          <a:xfrm>
            <a:off x="792409" y="345135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676C7D9-D9B9-4BA4-A441-31E34FA6DABB}"/>
              </a:ext>
            </a:extLst>
          </p:cNvPr>
          <p:cNvSpPr txBox="1"/>
          <p:nvPr/>
        </p:nvSpPr>
        <p:spPr>
          <a:xfrm>
            <a:off x="3283527" y="345135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EA7EA0-477C-4523-9A3B-D005D9D00CC9}"/>
              </a:ext>
            </a:extLst>
          </p:cNvPr>
          <p:cNvSpPr txBox="1"/>
          <p:nvPr/>
        </p:nvSpPr>
        <p:spPr>
          <a:xfrm>
            <a:off x="792409" y="485673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6B8DEAB-F673-4C4C-8FC0-15F876CCC97C}"/>
              </a:ext>
            </a:extLst>
          </p:cNvPr>
          <p:cNvSpPr txBox="1"/>
          <p:nvPr/>
        </p:nvSpPr>
        <p:spPr>
          <a:xfrm>
            <a:off x="3283527" y="4856739"/>
            <a:ext cx="2115133" cy="69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Get a modern PowerPoint  Presentation that is beautifully designed.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xmlns="" id="{40D820CE-0970-4642-9094-BA464E69FFD5}"/>
              </a:ext>
            </a:extLst>
          </p:cNvPr>
          <p:cNvSpPr txBox="1">
            <a:spLocks/>
          </p:cNvSpPr>
          <p:nvPr/>
        </p:nvSpPr>
        <p:spPr>
          <a:xfrm>
            <a:off x="1974314" y="5832255"/>
            <a:ext cx="2086792" cy="3600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200" b="1" dirty="0">
                <a:solidFill>
                  <a:schemeClr val="bg1"/>
                </a:solidFill>
                <a:cs typeface="Arial" pitchFamily="34" charset="0"/>
              </a:rPr>
              <a:t>Modern PowerPoint</a:t>
            </a: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xmlns="" id="{1C50BE49-8A5A-41CD-9DB6-F5088DC8709B}"/>
              </a:ext>
            </a:extLst>
          </p:cNvPr>
          <p:cNvSpPr/>
          <p:nvPr/>
        </p:nvSpPr>
        <p:spPr>
          <a:xfrm>
            <a:off x="4135305" y="4349051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xmlns="" id="{0057ED24-E864-4985-A34A-13AC6FECC2FE}"/>
              </a:ext>
            </a:extLst>
          </p:cNvPr>
          <p:cNvSpPr/>
          <p:nvPr/>
        </p:nvSpPr>
        <p:spPr>
          <a:xfrm>
            <a:off x="1637454" y="2947778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xmlns="" id="{849A1D8F-F255-48C9-9DE4-E09C2C0AE070}"/>
              </a:ext>
            </a:extLst>
          </p:cNvPr>
          <p:cNvSpPr/>
          <p:nvPr/>
        </p:nvSpPr>
        <p:spPr>
          <a:xfrm>
            <a:off x="4114745" y="2875135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xmlns="" id="{065A146F-2997-47CD-A0FC-89ECC3713445}"/>
              </a:ext>
            </a:extLst>
          </p:cNvPr>
          <p:cNvSpPr/>
          <p:nvPr/>
        </p:nvSpPr>
        <p:spPr>
          <a:xfrm>
            <a:off x="1680423" y="4382045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287999E3-B794-49DA-9DEC-AF086C8DBB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4519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B7F872FA-2184-4767-8AC3-0758BA5474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644933"/>
              </p:ext>
            </p:extLst>
          </p:nvPr>
        </p:nvGraphicFramePr>
        <p:xfrm>
          <a:off x="5476875" y="2391508"/>
          <a:ext cx="6388344" cy="3289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BA03EE7-51C3-4AEF-8E00-9BB49FB70A73}"/>
              </a:ext>
            </a:extLst>
          </p:cNvPr>
          <p:cNvGrpSpPr/>
          <p:nvPr/>
        </p:nvGrpSpPr>
        <p:grpSpPr>
          <a:xfrm rot="4158308">
            <a:off x="5928116" y="2179369"/>
            <a:ext cx="1161019" cy="925676"/>
            <a:chOff x="4147752" y="529568"/>
            <a:chExt cx="1397738" cy="1114412"/>
          </a:xfrm>
          <a:solidFill>
            <a:schemeClr val="accent4"/>
          </a:solidFill>
        </p:grpSpPr>
        <p:sp>
          <p:nvSpPr>
            <p:cNvPr id="5" name="Flowchart: Extract 10">
              <a:extLst>
                <a:ext uri="{FF2B5EF4-FFF2-40B4-BE49-F238E27FC236}">
                  <a16:creationId xmlns:a16="http://schemas.microsoft.com/office/drawing/2014/main" xmlns="" id="{5245DAF6-0461-496F-A4F1-646530826884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9EE18656-7C3C-4A0A-B94B-807966420320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3FA78987-FABE-439C-91A5-21771FFC5A92}"/>
              </a:ext>
            </a:extLst>
          </p:cNvPr>
          <p:cNvGrpSpPr/>
          <p:nvPr/>
        </p:nvGrpSpPr>
        <p:grpSpPr>
          <a:xfrm rot="4158308">
            <a:off x="10363974" y="1847283"/>
            <a:ext cx="1161019" cy="925676"/>
            <a:chOff x="4147752" y="529568"/>
            <a:chExt cx="1397738" cy="1114412"/>
          </a:xfrm>
          <a:solidFill>
            <a:schemeClr val="accent2"/>
          </a:solidFill>
        </p:grpSpPr>
        <p:sp>
          <p:nvSpPr>
            <p:cNvPr id="8" name="Flowchart: Extract 10">
              <a:extLst>
                <a:ext uri="{FF2B5EF4-FFF2-40B4-BE49-F238E27FC236}">
                  <a16:creationId xmlns:a16="http://schemas.microsoft.com/office/drawing/2014/main" xmlns="" id="{AB700ADE-58B8-4945-B58A-32E1FEADD023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A9F2DBC-2FE2-4028-A374-B784D54D2E6A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633B33EB-C4BD-4461-8097-22E554141ECF}"/>
              </a:ext>
            </a:extLst>
          </p:cNvPr>
          <p:cNvGrpSpPr/>
          <p:nvPr/>
        </p:nvGrpSpPr>
        <p:grpSpPr>
          <a:xfrm rot="4158308">
            <a:off x="7494440" y="2131483"/>
            <a:ext cx="1161019" cy="925676"/>
            <a:chOff x="4147752" y="529568"/>
            <a:chExt cx="1397738" cy="1114412"/>
          </a:xfrm>
          <a:solidFill>
            <a:schemeClr val="accent3"/>
          </a:solidFill>
        </p:grpSpPr>
        <p:sp>
          <p:nvSpPr>
            <p:cNvPr id="11" name="Flowchart: Extract 10">
              <a:extLst>
                <a:ext uri="{FF2B5EF4-FFF2-40B4-BE49-F238E27FC236}">
                  <a16:creationId xmlns:a16="http://schemas.microsoft.com/office/drawing/2014/main" xmlns="" id="{0C26B21B-D663-4ED7-A018-9BF9E872469C}"/>
                </a:ext>
              </a:extLst>
            </p:cNvPr>
            <p:cNvSpPr/>
            <p:nvPr/>
          </p:nvSpPr>
          <p:spPr>
            <a:xfrm rot="6641692">
              <a:off x="4300015" y="398506"/>
              <a:ext cx="1093211" cy="1397738"/>
            </a:xfrm>
            <a:custGeom>
              <a:avLst/>
              <a:gdLst/>
              <a:ahLst/>
              <a:cxnLst/>
              <a:rect l="l" t="t" r="r" b="b"/>
              <a:pathLst>
                <a:path w="864096" h="1104800">
                  <a:moveTo>
                    <a:pt x="432048" y="1104800"/>
                  </a:moveTo>
                  <a:cubicBezTo>
                    <a:pt x="193434" y="1104800"/>
                    <a:pt x="0" y="911366"/>
                    <a:pt x="0" y="672752"/>
                  </a:cubicBezTo>
                  <a:cubicBezTo>
                    <a:pt x="0" y="462875"/>
                    <a:pt x="149648" y="287951"/>
                    <a:pt x="348122" y="249164"/>
                  </a:cubicBezTo>
                  <a:lnTo>
                    <a:pt x="432048" y="0"/>
                  </a:lnTo>
                  <a:lnTo>
                    <a:pt x="515974" y="249164"/>
                  </a:lnTo>
                  <a:cubicBezTo>
                    <a:pt x="714448" y="287951"/>
                    <a:pt x="864096" y="462875"/>
                    <a:pt x="864096" y="672752"/>
                  </a:cubicBezTo>
                  <a:cubicBezTo>
                    <a:pt x="864096" y="911366"/>
                    <a:pt x="670662" y="1104800"/>
                    <a:pt x="432048" y="1104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D32AEB76-0049-4D25-8014-90F14D018937}"/>
                </a:ext>
              </a:extLst>
            </p:cNvPr>
            <p:cNvSpPr txBox="1"/>
            <p:nvPr/>
          </p:nvSpPr>
          <p:spPr>
            <a:xfrm rot="17441692">
              <a:off x="4198225" y="911883"/>
              <a:ext cx="1024002" cy="259371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</a:rPr>
                <a:t>Add Text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C40052F-57FA-4373-898A-5B5734B79C06}"/>
              </a:ext>
            </a:extLst>
          </p:cNvPr>
          <p:cNvGrpSpPr/>
          <p:nvPr/>
        </p:nvGrpSpPr>
        <p:grpSpPr>
          <a:xfrm>
            <a:off x="6221737" y="5833930"/>
            <a:ext cx="1296144" cy="192651"/>
            <a:chOff x="7452320" y="1292132"/>
            <a:chExt cx="1296144" cy="19265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71229A80-FF14-4518-89A4-F40C9F2A0678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15D0D177-23D1-4166-897F-5B0003EFC4E1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378CF4C-7457-433A-841E-75E13D858294}"/>
              </a:ext>
            </a:extLst>
          </p:cNvPr>
          <p:cNvGrpSpPr/>
          <p:nvPr/>
        </p:nvGrpSpPr>
        <p:grpSpPr>
          <a:xfrm>
            <a:off x="8148813" y="5833930"/>
            <a:ext cx="1296144" cy="192651"/>
            <a:chOff x="7452320" y="1292132"/>
            <a:chExt cx="1296144" cy="19265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9DE1B337-E82A-4DE2-A108-BFC20C130BBA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BEAB98E-3F12-4E8F-B4C3-A04C83A5AFDB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757AACC-B27F-4393-BC64-0087281F5262}"/>
              </a:ext>
            </a:extLst>
          </p:cNvPr>
          <p:cNvGrpSpPr/>
          <p:nvPr/>
        </p:nvGrpSpPr>
        <p:grpSpPr>
          <a:xfrm>
            <a:off x="10075890" y="5833930"/>
            <a:ext cx="1296144" cy="192651"/>
            <a:chOff x="7452320" y="1292132"/>
            <a:chExt cx="1296144" cy="19265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0FF5E346-7374-4A25-8C60-6D4E6749F7CD}"/>
                </a:ext>
              </a:extLst>
            </p:cNvPr>
            <p:cNvSpPr/>
            <p:nvPr/>
          </p:nvSpPr>
          <p:spPr>
            <a:xfrm>
              <a:off x="7452320" y="1292132"/>
              <a:ext cx="192651" cy="1926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44C283A0-028E-417D-B53E-673042538073}"/>
                </a:ext>
              </a:extLst>
            </p:cNvPr>
            <p:cNvSpPr txBox="1"/>
            <p:nvPr/>
          </p:nvSpPr>
          <p:spPr>
            <a:xfrm>
              <a:off x="7740352" y="1301658"/>
              <a:ext cx="10081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Add Text</a:t>
              </a:r>
            </a:p>
          </p:txBody>
        </p:sp>
      </p:grpSp>
      <p:grpSp>
        <p:nvGrpSpPr>
          <p:cNvPr id="22" name="그룹 2">
            <a:extLst>
              <a:ext uri="{FF2B5EF4-FFF2-40B4-BE49-F238E27FC236}">
                <a16:creationId xmlns:a16="http://schemas.microsoft.com/office/drawing/2014/main" xmlns="" id="{836DE876-7909-42C5-B512-E30F35DFD336}"/>
              </a:ext>
            </a:extLst>
          </p:cNvPr>
          <p:cNvGrpSpPr/>
          <p:nvPr/>
        </p:nvGrpSpPr>
        <p:grpSpPr>
          <a:xfrm>
            <a:off x="990383" y="4847672"/>
            <a:ext cx="3677214" cy="1122027"/>
            <a:chOff x="1346041" y="4916856"/>
            <a:chExt cx="3677214" cy="1122027"/>
          </a:xfrm>
          <a:solidFill>
            <a:schemeClr val="accent2"/>
          </a:solidFill>
        </p:grpSpPr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xmlns="" id="{516144C2-CEEE-4A2D-8DE6-4688818018F8}"/>
                </a:ext>
              </a:extLst>
            </p:cNvPr>
            <p:cNvSpPr/>
            <p:nvPr/>
          </p:nvSpPr>
          <p:spPr>
            <a:xfrm>
              <a:off x="1346041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4" name="Round Same Side Corner Rectangle 8">
              <a:extLst>
                <a:ext uri="{FF2B5EF4-FFF2-40B4-BE49-F238E27FC236}">
                  <a16:creationId xmlns:a16="http://schemas.microsoft.com/office/drawing/2014/main" xmlns="" id="{9146EA37-681C-4F91-974B-63EED857FF9A}"/>
                </a:ext>
              </a:extLst>
            </p:cNvPr>
            <p:cNvSpPr/>
            <p:nvPr/>
          </p:nvSpPr>
          <p:spPr>
            <a:xfrm>
              <a:off x="1996280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5" name="Round Same Side Corner Rectangle 8">
              <a:extLst>
                <a:ext uri="{FF2B5EF4-FFF2-40B4-BE49-F238E27FC236}">
                  <a16:creationId xmlns:a16="http://schemas.microsoft.com/office/drawing/2014/main" xmlns="" id="{54AE0A4F-A907-4A13-93DD-23E6F681ED6A}"/>
                </a:ext>
              </a:extLst>
            </p:cNvPr>
            <p:cNvSpPr/>
            <p:nvPr/>
          </p:nvSpPr>
          <p:spPr>
            <a:xfrm>
              <a:off x="2646519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xmlns="" id="{F22899BA-76D6-4359-B150-5A3B9FFC5A53}"/>
                </a:ext>
              </a:extLst>
            </p:cNvPr>
            <p:cNvSpPr/>
            <p:nvPr/>
          </p:nvSpPr>
          <p:spPr>
            <a:xfrm>
              <a:off x="3296758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7" name="Round Same Side Corner Rectangle 8">
              <a:extLst>
                <a:ext uri="{FF2B5EF4-FFF2-40B4-BE49-F238E27FC236}">
                  <a16:creationId xmlns:a16="http://schemas.microsoft.com/office/drawing/2014/main" xmlns="" id="{E38F746D-E7E6-4FBB-AEA2-647C543D9195}"/>
                </a:ext>
              </a:extLst>
            </p:cNvPr>
            <p:cNvSpPr/>
            <p:nvPr/>
          </p:nvSpPr>
          <p:spPr>
            <a:xfrm>
              <a:off x="3946997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28" name="Round Same Side Corner Rectangle 8">
              <a:extLst>
                <a:ext uri="{FF2B5EF4-FFF2-40B4-BE49-F238E27FC236}">
                  <a16:creationId xmlns:a16="http://schemas.microsoft.com/office/drawing/2014/main" xmlns="" id="{49716B7F-56DA-400E-9105-811B515590A2}"/>
                </a:ext>
              </a:extLst>
            </p:cNvPr>
            <p:cNvSpPr/>
            <p:nvPr/>
          </p:nvSpPr>
          <p:spPr>
            <a:xfrm>
              <a:off x="4597236" y="4916856"/>
              <a:ext cx="426019" cy="1122027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grpSp>
        <p:nvGrpSpPr>
          <p:cNvPr id="29" name="그룹 1">
            <a:extLst>
              <a:ext uri="{FF2B5EF4-FFF2-40B4-BE49-F238E27FC236}">
                <a16:creationId xmlns:a16="http://schemas.microsoft.com/office/drawing/2014/main" xmlns="" id="{F8966A7F-FE5B-4C64-A5A6-4343814A56A2}"/>
              </a:ext>
            </a:extLst>
          </p:cNvPr>
          <p:cNvGrpSpPr/>
          <p:nvPr/>
        </p:nvGrpSpPr>
        <p:grpSpPr>
          <a:xfrm>
            <a:off x="940401" y="3610418"/>
            <a:ext cx="3777179" cy="1122027"/>
            <a:chOff x="1296059" y="3679602"/>
            <a:chExt cx="3777179" cy="1122027"/>
          </a:xfrm>
          <a:solidFill>
            <a:schemeClr val="accent1"/>
          </a:solidFill>
        </p:grpSpPr>
        <p:sp>
          <p:nvSpPr>
            <p:cNvPr id="30" name="Round Same Side Corner Rectangle 20">
              <a:extLst>
                <a:ext uri="{FF2B5EF4-FFF2-40B4-BE49-F238E27FC236}">
                  <a16:creationId xmlns:a16="http://schemas.microsoft.com/office/drawing/2014/main" xmlns="" id="{80D90C69-803A-49E1-A6EE-906DE6BC701C}"/>
                </a:ext>
              </a:extLst>
            </p:cNvPr>
            <p:cNvSpPr/>
            <p:nvPr/>
          </p:nvSpPr>
          <p:spPr>
            <a:xfrm rot="10800000">
              <a:off x="1296059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1" name="Round Same Side Corner Rectangle 20">
              <a:extLst>
                <a:ext uri="{FF2B5EF4-FFF2-40B4-BE49-F238E27FC236}">
                  <a16:creationId xmlns:a16="http://schemas.microsoft.com/office/drawing/2014/main" xmlns="" id="{D1F8C52E-5DC1-4170-8694-8DF9C4CA7737}"/>
                </a:ext>
              </a:extLst>
            </p:cNvPr>
            <p:cNvSpPr/>
            <p:nvPr/>
          </p:nvSpPr>
          <p:spPr>
            <a:xfrm rot="10800000">
              <a:off x="1946298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2" name="Round Same Side Corner Rectangle 20">
              <a:extLst>
                <a:ext uri="{FF2B5EF4-FFF2-40B4-BE49-F238E27FC236}">
                  <a16:creationId xmlns:a16="http://schemas.microsoft.com/office/drawing/2014/main" xmlns="" id="{0AABA3FA-B37E-4749-8AAC-DFC3C4E81D6F}"/>
                </a:ext>
              </a:extLst>
            </p:cNvPr>
            <p:cNvSpPr/>
            <p:nvPr/>
          </p:nvSpPr>
          <p:spPr>
            <a:xfrm rot="10800000">
              <a:off x="2596537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3" name="Round Same Side Corner Rectangle 20">
              <a:extLst>
                <a:ext uri="{FF2B5EF4-FFF2-40B4-BE49-F238E27FC236}">
                  <a16:creationId xmlns:a16="http://schemas.microsoft.com/office/drawing/2014/main" xmlns="" id="{F3C20BF8-AC48-4309-A2E9-E2E9F589C8E6}"/>
                </a:ext>
              </a:extLst>
            </p:cNvPr>
            <p:cNvSpPr/>
            <p:nvPr/>
          </p:nvSpPr>
          <p:spPr>
            <a:xfrm rot="10800000">
              <a:off x="3246776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4" name="Round Same Side Corner Rectangle 20">
              <a:extLst>
                <a:ext uri="{FF2B5EF4-FFF2-40B4-BE49-F238E27FC236}">
                  <a16:creationId xmlns:a16="http://schemas.microsoft.com/office/drawing/2014/main" xmlns="" id="{FFD04458-D0C3-4A3A-97F5-6CF31EA2E579}"/>
                </a:ext>
              </a:extLst>
            </p:cNvPr>
            <p:cNvSpPr/>
            <p:nvPr/>
          </p:nvSpPr>
          <p:spPr>
            <a:xfrm rot="10800000">
              <a:off x="3897015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  <p:sp>
          <p:nvSpPr>
            <p:cNvPr id="35" name="Round Same Side Corner Rectangle 20">
              <a:extLst>
                <a:ext uri="{FF2B5EF4-FFF2-40B4-BE49-F238E27FC236}">
                  <a16:creationId xmlns:a16="http://schemas.microsoft.com/office/drawing/2014/main" xmlns="" id="{104CF796-500D-4180-BF11-03D283C7436A}"/>
                </a:ext>
              </a:extLst>
            </p:cNvPr>
            <p:cNvSpPr/>
            <p:nvPr/>
          </p:nvSpPr>
          <p:spPr>
            <a:xfrm rot="10800000">
              <a:off x="4547254" y="3679602"/>
              <a:ext cx="525984" cy="1122027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36" name="Isosceles Triangle 13">
            <a:extLst>
              <a:ext uri="{FF2B5EF4-FFF2-40B4-BE49-F238E27FC236}">
                <a16:creationId xmlns:a16="http://schemas.microsoft.com/office/drawing/2014/main" xmlns="" id="{0A91ED6A-B2F3-4E67-905F-249E18ED5864}"/>
              </a:ext>
            </a:extLst>
          </p:cNvPr>
          <p:cNvSpPr/>
          <p:nvPr/>
        </p:nvSpPr>
        <p:spPr>
          <a:xfrm rot="10800000">
            <a:off x="567057" y="1732722"/>
            <a:ext cx="4493838" cy="1692188"/>
          </a:xfrm>
          <a:custGeom>
            <a:avLst/>
            <a:gdLst/>
            <a:ahLst/>
            <a:cxnLst/>
            <a:rect l="l" t="t" r="r" b="b"/>
            <a:pathLst>
              <a:path w="3482809" h="1692188">
                <a:moveTo>
                  <a:pt x="3482809" y="1692188"/>
                </a:moveTo>
                <a:lnTo>
                  <a:pt x="0" y="1692188"/>
                </a:lnTo>
                <a:lnTo>
                  <a:pt x="0" y="252028"/>
                </a:lnTo>
                <a:lnTo>
                  <a:pt x="1633392" y="252028"/>
                </a:lnTo>
                <a:lnTo>
                  <a:pt x="1741404" y="0"/>
                </a:lnTo>
                <a:lnTo>
                  <a:pt x="1849416" y="252028"/>
                </a:lnTo>
                <a:lnTo>
                  <a:pt x="3482809" y="2520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7" name="그룹 7">
            <a:extLst>
              <a:ext uri="{FF2B5EF4-FFF2-40B4-BE49-F238E27FC236}">
                <a16:creationId xmlns:a16="http://schemas.microsoft.com/office/drawing/2014/main" xmlns="" id="{BA89FD52-C6E0-4851-9578-FB0D446C0007}"/>
              </a:ext>
            </a:extLst>
          </p:cNvPr>
          <p:cNvGrpSpPr/>
          <p:nvPr/>
        </p:nvGrpSpPr>
        <p:grpSpPr>
          <a:xfrm>
            <a:off x="780477" y="1857691"/>
            <a:ext cx="4066996" cy="1162992"/>
            <a:chOff x="962204" y="1926874"/>
            <a:chExt cx="3443321" cy="116299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7171AD5E-3CBD-4788-A04C-6265CD88190C}"/>
                </a:ext>
              </a:extLst>
            </p:cNvPr>
            <p:cNvSpPr txBox="1"/>
            <p:nvPr/>
          </p:nvSpPr>
          <p:spPr>
            <a:xfrm>
              <a:off x="962204" y="1926874"/>
              <a:ext cx="344329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Contents Here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BEC3F79E-DED2-44D4-8474-CA648C2696CE}"/>
                </a:ext>
              </a:extLst>
            </p:cNvPr>
            <p:cNvSpPr txBox="1"/>
            <p:nvPr/>
          </p:nvSpPr>
          <p:spPr>
            <a:xfrm>
              <a:off x="968189" y="2258869"/>
              <a:ext cx="3437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 I hope and I believe that this Template will your Time, Money and Reputation. Easy to change colors, photos.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144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89F9083-F687-4AEE-94F1-B419A42F855C}"/>
              </a:ext>
            </a:extLst>
          </p:cNvPr>
          <p:cNvGrpSpPr/>
          <p:nvPr/>
        </p:nvGrpSpPr>
        <p:grpSpPr>
          <a:xfrm>
            <a:off x="942417" y="1733147"/>
            <a:ext cx="2155752" cy="1100913"/>
            <a:chOff x="474140" y="1335958"/>
            <a:chExt cx="2421972" cy="123686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FAD9F746-BAEA-443D-9A58-2290F65601C2}"/>
                </a:ext>
              </a:extLst>
            </p:cNvPr>
            <p:cNvSpPr/>
            <p:nvPr/>
          </p:nvSpPr>
          <p:spPr>
            <a:xfrm rot="16200000">
              <a:off x="1744048" y="1378393"/>
              <a:ext cx="1152128" cy="115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" name="Isosceles Triangle 1">
              <a:extLst>
                <a:ext uri="{FF2B5EF4-FFF2-40B4-BE49-F238E27FC236}">
                  <a16:creationId xmlns:a16="http://schemas.microsoft.com/office/drawing/2014/main" xmlns="" id="{5EBB4A4D-D35F-470E-9152-AEBDBECA5585}"/>
                </a:ext>
              </a:extLst>
            </p:cNvPr>
            <p:cNvSpPr/>
            <p:nvPr/>
          </p:nvSpPr>
          <p:spPr>
            <a:xfrm rot="5400000">
              <a:off x="639556" y="1170542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accent4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116C062-134E-42DB-937A-6844C6D76580}"/>
              </a:ext>
            </a:extLst>
          </p:cNvPr>
          <p:cNvSpPr/>
          <p:nvPr/>
        </p:nvSpPr>
        <p:spPr>
          <a:xfrm>
            <a:off x="1316148" y="205277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dirty="0">
              <a:cs typeface="Arial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75E02EA8-8846-422E-9582-2C112382A444}"/>
              </a:ext>
            </a:extLst>
          </p:cNvPr>
          <p:cNvSpPr/>
          <p:nvPr/>
        </p:nvSpPr>
        <p:spPr>
          <a:xfrm>
            <a:off x="1200792" y="1990152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DB302C6-7099-4C74-A2A2-92F0220CDF5F}"/>
              </a:ext>
            </a:extLst>
          </p:cNvPr>
          <p:cNvSpPr/>
          <p:nvPr/>
        </p:nvSpPr>
        <p:spPr>
          <a:xfrm>
            <a:off x="1316148" y="205277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B22E758-CE8D-4478-8696-8F48C2430AC4}"/>
              </a:ext>
            </a:extLst>
          </p:cNvPr>
          <p:cNvGrpSpPr/>
          <p:nvPr/>
        </p:nvGrpSpPr>
        <p:grpSpPr>
          <a:xfrm>
            <a:off x="3301789" y="1850703"/>
            <a:ext cx="4718380" cy="867914"/>
            <a:chOff x="3017860" y="4283314"/>
            <a:chExt cx="2531875" cy="86791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05699A36-4D24-4C12-918E-DBC4C9FC12F1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213F26ED-ACD1-45F1-B9AF-C0BBD5904A20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312601C7-E461-4948-AE34-A6033C48CB3E}"/>
              </a:ext>
            </a:extLst>
          </p:cNvPr>
          <p:cNvGrpSpPr/>
          <p:nvPr/>
        </p:nvGrpSpPr>
        <p:grpSpPr>
          <a:xfrm>
            <a:off x="3157872" y="3915302"/>
            <a:ext cx="2155753" cy="1100913"/>
            <a:chOff x="474139" y="1335959"/>
            <a:chExt cx="2421974" cy="123686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DC029145-2637-4F23-B22F-BEC79534764C}"/>
                </a:ext>
              </a:extLst>
            </p:cNvPr>
            <p:cNvSpPr/>
            <p:nvPr/>
          </p:nvSpPr>
          <p:spPr>
            <a:xfrm rot="16200000">
              <a:off x="1744049" y="1378392"/>
              <a:ext cx="1152128" cy="1152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4" name="Isosceles Triangle 1">
              <a:extLst>
                <a:ext uri="{FF2B5EF4-FFF2-40B4-BE49-F238E27FC236}">
                  <a16:creationId xmlns:a16="http://schemas.microsoft.com/office/drawing/2014/main" xmlns="" id="{6F9C3FD7-5BFD-40FF-AB69-1093A166F38E}"/>
                </a:ext>
              </a:extLst>
            </p:cNvPr>
            <p:cNvSpPr/>
            <p:nvPr/>
          </p:nvSpPr>
          <p:spPr>
            <a:xfrm rot="5400000">
              <a:off x="639556" y="1170542"/>
              <a:ext cx="1236868" cy="1567701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accent2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CEC895A2-6575-49B7-8740-4ACD02B0EE42}"/>
              </a:ext>
            </a:extLst>
          </p:cNvPr>
          <p:cNvSpPr/>
          <p:nvPr/>
        </p:nvSpPr>
        <p:spPr>
          <a:xfrm>
            <a:off x="3415960" y="4172307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60D2806-3B8C-4768-B9B0-1D66E6D7150A}"/>
              </a:ext>
            </a:extLst>
          </p:cNvPr>
          <p:cNvSpPr/>
          <p:nvPr/>
        </p:nvSpPr>
        <p:spPr>
          <a:xfrm>
            <a:off x="3536777" y="423492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E989C96-1349-4B3C-8817-9EF28C1C2C4E}"/>
              </a:ext>
            </a:extLst>
          </p:cNvPr>
          <p:cNvGrpSpPr/>
          <p:nvPr/>
        </p:nvGrpSpPr>
        <p:grpSpPr>
          <a:xfrm>
            <a:off x="5509407" y="4026503"/>
            <a:ext cx="4718380" cy="867914"/>
            <a:chOff x="3017860" y="4283314"/>
            <a:chExt cx="2531875" cy="86791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2477FCA-3846-49CB-8F65-B52B57E8B1C5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D653143-26EF-4E8B-8EF0-8C9A26B1D5CE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959BA264-2A77-4984-9807-CA4EE7FC6501}"/>
              </a:ext>
            </a:extLst>
          </p:cNvPr>
          <p:cNvGrpSpPr/>
          <p:nvPr/>
        </p:nvGrpSpPr>
        <p:grpSpPr>
          <a:xfrm>
            <a:off x="2050144" y="2832699"/>
            <a:ext cx="2155752" cy="1100913"/>
            <a:chOff x="1744111" y="2572826"/>
            <a:chExt cx="2421972" cy="123686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75FA1B80-F852-40DB-AFB7-57E5232F15A0}"/>
                </a:ext>
              </a:extLst>
            </p:cNvPr>
            <p:cNvSpPr/>
            <p:nvPr/>
          </p:nvSpPr>
          <p:spPr>
            <a:xfrm rot="16200000">
              <a:off x="3014019" y="2615261"/>
              <a:ext cx="1152128" cy="115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" name="Isosceles Triangle 1">
              <a:extLst>
                <a:ext uri="{FF2B5EF4-FFF2-40B4-BE49-F238E27FC236}">
                  <a16:creationId xmlns:a16="http://schemas.microsoft.com/office/drawing/2014/main" xmlns="" id="{17166483-8531-439B-8A8A-D920680FEFC4}"/>
                </a:ext>
              </a:extLst>
            </p:cNvPr>
            <p:cNvSpPr/>
            <p:nvPr/>
          </p:nvSpPr>
          <p:spPr>
            <a:xfrm rot="5400000">
              <a:off x="1909527" y="2407410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6B0D524E-9B98-4D0C-866B-EAD3A152940B}"/>
              </a:ext>
            </a:extLst>
          </p:cNvPr>
          <p:cNvSpPr/>
          <p:nvPr/>
        </p:nvSpPr>
        <p:spPr>
          <a:xfrm>
            <a:off x="2320547" y="3089704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89E1DC37-5AF0-4B8C-BF6C-7D2168903C41}"/>
              </a:ext>
            </a:extLst>
          </p:cNvPr>
          <p:cNvSpPr/>
          <p:nvPr/>
        </p:nvSpPr>
        <p:spPr>
          <a:xfrm>
            <a:off x="2435903" y="31523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0D16A1A6-C483-4242-9F41-B3D57052CB91}"/>
              </a:ext>
            </a:extLst>
          </p:cNvPr>
          <p:cNvGrpSpPr/>
          <p:nvPr/>
        </p:nvGrpSpPr>
        <p:grpSpPr>
          <a:xfrm>
            <a:off x="4405598" y="2938603"/>
            <a:ext cx="4718380" cy="867914"/>
            <a:chOff x="3017860" y="4283314"/>
            <a:chExt cx="2531875" cy="86791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A8D7E39D-52CB-4C35-9F1A-8294C4993367}"/>
                </a:ext>
              </a:extLst>
            </p:cNvPr>
            <p:cNvSpPr txBox="1"/>
            <p:nvPr/>
          </p:nvSpPr>
          <p:spPr>
            <a:xfrm>
              <a:off x="3021855" y="4504897"/>
              <a:ext cx="25265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804549C8-A07C-47E7-8854-3310F67AF5D7}"/>
                </a:ext>
              </a:extLst>
            </p:cNvPr>
            <p:cNvSpPr txBox="1"/>
            <p:nvPr/>
          </p:nvSpPr>
          <p:spPr>
            <a:xfrm>
              <a:off x="3017860" y="4283314"/>
              <a:ext cx="25318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AC005778-5A13-4432-84D0-D6EB0A02F171}"/>
              </a:ext>
            </a:extLst>
          </p:cNvPr>
          <p:cNvGrpSpPr/>
          <p:nvPr/>
        </p:nvGrpSpPr>
        <p:grpSpPr>
          <a:xfrm>
            <a:off x="4265598" y="4997904"/>
            <a:ext cx="2155752" cy="1100913"/>
            <a:chOff x="1744111" y="2572826"/>
            <a:chExt cx="2421972" cy="123686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903F2B4C-2291-4064-B29B-C243E9F4C843}"/>
                </a:ext>
              </a:extLst>
            </p:cNvPr>
            <p:cNvSpPr/>
            <p:nvPr/>
          </p:nvSpPr>
          <p:spPr>
            <a:xfrm rot="16200000">
              <a:off x="3014019" y="2615261"/>
              <a:ext cx="1152128" cy="11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30" name="Isosceles Triangle 1">
              <a:extLst>
                <a:ext uri="{FF2B5EF4-FFF2-40B4-BE49-F238E27FC236}">
                  <a16:creationId xmlns:a16="http://schemas.microsoft.com/office/drawing/2014/main" xmlns="" id="{171A2ACC-C0DC-47D6-BBB0-8996B8C53014}"/>
                </a:ext>
              </a:extLst>
            </p:cNvPr>
            <p:cNvSpPr/>
            <p:nvPr/>
          </p:nvSpPr>
          <p:spPr>
            <a:xfrm rot="5400000">
              <a:off x="1909527" y="2407410"/>
              <a:ext cx="1236868" cy="1567700"/>
            </a:xfrm>
            <a:custGeom>
              <a:avLst/>
              <a:gdLst/>
              <a:ahLst/>
              <a:cxnLst/>
              <a:rect l="l" t="t" r="r" b="b"/>
              <a:pathLst>
                <a:path w="1080000" h="1368874">
                  <a:moveTo>
                    <a:pt x="1080000" y="1368874"/>
                  </a:moveTo>
                  <a:lnTo>
                    <a:pt x="0" y="1368874"/>
                  </a:lnTo>
                  <a:lnTo>
                    <a:pt x="0" y="288874"/>
                  </a:lnTo>
                  <a:lnTo>
                    <a:pt x="372453" y="288874"/>
                  </a:lnTo>
                  <a:lnTo>
                    <a:pt x="540000" y="0"/>
                  </a:lnTo>
                  <a:lnTo>
                    <a:pt x="707547" y="288874"/>
                  </a:lnTo>
                  <a:lnTo>
                    <a:pt x="1080000" y="2888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E8307360-5A52-488A-AA47-21E2E383040E}"/>
              </a:ext>
            </a:extLst>
          </p:cNvPr>
          <p:cNvSpPr/>
          <p:nvPr/>
        </p:nvSpPr>
        <p:spPr>
          <a:xfrm>
            <a:off x="4544727" y="5254909"/>
            <a:ext cx="586900" cy="586900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2325386-C5A6-4050-B93E-F5E49DD65ECB}"/>
              </a:ext>
            </a:extLst>
          </p:cNvPr>
          <p:cNvSpPr/>
          <p:nvPr/>
        </p:nvSpPr>
        <p:spPr>
          <a:xfrm>
            <a:off x="4668304" y="531752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400" dirty="0">
              <a:cs typeface="Arial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DD5EFB95-DF33-4670-8A94-F460C960264D}"/>
              </a:ext>
            </a:extLst>
          </p:cNvPr>
          <p:cNvGrpSpPr/>
          <p:nvPr/>
        </p:nvGrpSpPr>
        <p:grpSpPr>
          <a:xfrm>
            <a:off x="6613216" y="5114402"/>
            <a:ext cx="4826278" cy="867914"/>
            <a:chOff x="3017860" y="4283314"/>
            <a:chExt cx="2295676" cy="86791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D64A9AFC-AE4E-4897-8B49-66325912CBBA}"/>
                </a:ext>
              </a:extLst>
            </p:cNvPr>
            <p:cNvSpPr txBox="1"/>
            <p:nvPr/>
          </p:nvSpPr>
          <p:spPr>
            <a:xfrm>
              <a:off x="3021855" y="4504897"/>
              <a:ext cx="22908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717B8335-0C9C-4DBE-BE6E-E47F7D596505}"/>
                </a:ext>
              </a:extLst>
            </p:cNvPr>
            <p:cNvSpPr txBox="1"/>
            <p:nvPr/>
          </p:nvSpPr>
          <p:spPr>
            <a:xfrm>
              <a:off x="3017860" y="4283314"/>
              <a:ext cx="22956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6" name="Parallelogram 30">
            <a:extLst>
              <a:ext uri="{FF2B5EF4-FFF2-40B4-BE49-F238E27FC236}">
                <a16:creationId xmlns:a16="http://schemas.microsoft.com/office/drawing/2014/main" xmlns="" id="{58979F22-492E-4BCE-BF93-BDEF5FAF25D8}"/>
              </a:ext>
            </a:extLst>
          </p:cNvPr>
          <p:cNvSpPr/>
          <p:nvPr/>
        </p:nvSpPr>
        <p:spPr>
          <a:xfrm flipH="1">
            <a:off x="5906641" y="5426638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7" name="Rectangle 130">
            <a:extLst>
              <a:ext uri="{FF2B5EF4-FFF2-40B4-BE49-F238E27FC236}">
                <a16:creationId xmlns:a16="http://schemas.microsoft.com/office/drawing/2014/main" xmlns="" id="{11817F9B-9E6C-4CCA-8E81-A309B9777D37}"/>
              </a:ext>
            </a:extLst>
          </p:cNvPr>
          <p:cNvSpPr/>
          <p:nvPr/>
        </p:nvSpPr>
        <p:spPr>
          <a:xfrm>
            <a:off x="3672328" y="3241521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xmlns="" id="{2A28788B-FE85-4066-83DF-A6B0E3F51231}"/>
              </a:ext>
            </a:extLst>
          </p:cNvPr>
          <p:cNvSpPr/>
          <p:nvPr/>
        </p:nvSpPr>
        <p:spPr>
          <a:xfrm>
            <a:off x="4729682" y="4243540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9" name="Round Same Side Corner Rectangle 11">
            <a:extLst>
              <a:ext uri="{FF2B5EF4-FFF2-40B4-BE49-F238E27FC236}">
                <a16:creationId xmlns:a16="http://schemas.microsoft.com/office/drawing/2014/main" xmlns="" id="{61486775-2C3A-4831-B97D-413631422112}"/>
              </a:ext>
            </a:extLst>
          </p:cNvPr>
          <p:cNvSpPr>
            <a:spLocks noChangeAspect="1"/>
          </p:cNvSpPr>
          <p:nvPr/>
        </p:nvSpPr>
        <p:spPr>
          <a:xfrm rot="9900000">
            <a:off x="2548779" y="21463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39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F24FFC29-21B1-4ED7-8E2D-B82003EF0FD2}"/>
              </a:ext>
            </a:extLst>
          </p:cNvPr>
          <p:cNvSpPr txBox="1">
            <a:spLocks/>
          </p:cNvSpPr>
          <p:nvPr/>
        </p:nvSpPr>
        <p:spPr>
          <a:xfrm>
            <a:off x="1011583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647EC8D7-0C0C-4F88-B22D-815722A31B92}"/>
              </a:ext>
            </a:extLst>
          </p:cNvPr>
          <p:cNvSpPr txBox="1">
            <a:spLocks/>
          </p:cNvSpPr>
          <p:nvPr/>
        </p:nvSpPr>
        <p:spPr>
          <a:xfrm>
            <a:off x="5380984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xmlns="" id="{9B83B8CF-D576-429C-9164-1DF3793F4044}"/>
              </a:ext>
            </a:extLst>
          </p:cNvPr>
          <p:cNvSpPr txBox="1">
            <a:spLocks/>
          </p:cNvSpPr>
          <p:nvPr/>
        </p:nvSpPr>
        <p:spPr>
          <a:xfrm>
            <a:off x="9693811" y="4099213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DFAF9118-BEE1-42D8-9E25-E8F6AC9340F8}"/>
              </a:ext>
            </a:extLst>
          </p:cNvPr>
          <p:cNvSpPr txBox="1">
            <a:spLocks/>
          </p:cNvSpPr>
          <p:nvPr/>
        </p:nvSpPr>
        <p:spPr>
          <a:xfrm>
            <a:off x="7533596" y="5542152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xmlns="" id="{F4B53BCA-D62A-4E6A-A607-6A2C7FCABFC8}"/>
              </a:ext>
            </a:extLst>
          </p:cNvPr>
          <p:cNvSpPr txBox="1">
            <a:spLocks/>
          </p:cNvSpPr>
          <p:nvPr/>
        </p:nvSpPr>
        <p:spPr>
          <a:xfrm>
            <a:off x="7533596" y="2643164"/>
            <a:ext cx="1404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cs typeface="Arial" pitchFamily="34" charset="0"/>
              </a:rPr>
              <a:t>Content  Here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xmlns="" id="{4348E628-32F6-47E9-ACCA-F9095BC70B64}"/>
              </a:ext>
            </a:extLst>
          </p:cNvPr>
          <p:cNvSpPr/>
          <p:nvPr/>
        </p:nvSpPr>
        <p:spPr>
          <a:xfrm>
            <a:off x="10278285" y="3556966"/>
            <a:ext cx="377965" cy="371904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Rounded Rectangle 6">
            <a:extLst>
              <a:ext uri="{FF2B5EF4-FFF2-40B4-BE49-F238E27FC236}">
                <a16:creationId xmlns:a16="http://schemas.microsoft.com/office/drawing/2014/main" xmlns="" id="{000FD353-BB6E-4B01-B00C-55958F6EF255}"/>
              </a:ext>
            </a:extLst>
          </p:cNvPr>
          <p:cNvSpPr/>
          <p:nvPr/>
        </p:nvSpPr>
        <p:spPr>
          <a:xfrm>
            <a:off x="5877756" y="3505088"/>
            <a:ext cx="416826" cy="42378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Round Same Side Corner Rectangle 6">
            <a:extLst>
              <a:ext uri="{FF2B5EF4-FFF2-40B4-BE49-F238E27FC236}">
                <a16:creationId xmlns:a16="http://schemas.microsoft.com/office/drawing/2014/main" xmlns="" id="{1C47DE58-5621-49F3-B207-19621D5C7E18}"/>
              </a:ext>
            </a:extLst>
          </p:cNvPr>
          <p:cNvSpPr/>
          <p:nvPr/>
        </p:nvSpPr>
        <p:spPr>
          <a:xfrm rot="2700000">
            <a:off x="8166356" y="4971170"/>
            <a:ext cx="129493" cy="51915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6" name="Frame 17">
            <a:extLst>
              <a:ext uri="{FF2B5EF4-FFF2-40B4-BE49-F238E27FC236}">
                <a16:creationId xmlns:a16="http://schemas.microsoft.com/office/drawing/2014/main" xmlns="" id="{2FBB3461-432B-4019-B78E-DA34FFC23507}"/>
              </a:ext>
            </a:extLst>
          </p:cNvPr>
          <p:cNvSpPr/>
          <p:nvPr/>
        </p:nvSpPr>
        <p:spPr>
          <a:xfrm>
            <a:off x="1535750" y="3545219"/>
            <a:ext cx="416826" cy="41682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xmlns="" id="{FA733E51-7152-44F9-B495-D68CAB229402}"/>
              </a:ext>
            </a:extLst>
          </p:cNvPr>
          <p:cNvSpPr/>
          <p:nvPr/>
        </p:nvSpPr>
        <p:spPr>
          <a:xfrm flipH="1">
            <a:off x="7982714" y="2104775"/>
            <a:ext cx="477719" cy="394088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8221C0D-D372-466B-8CC0-84ADEADDCCAF}"/>
              </a:ext>
            </a:extLst>
          </p:cNvPr>
          <p:cNvSpPr txBox="1"/>
          <p:nvPr/>
        </p:nvSpPr>
        <p:spPr>
          <a:xfrm>
            <a:off x="1206726" y="1751884"/>
            <a:ext cx="541370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800" dirty="0" smtClean="0">
                <a:solidFill>
                  <a:schemeClr val="accent2"/>
                </a:solidFill>
                <a:cs typeface="Arial" pitchFamily="34" charset="0"/>
              </a:rPr>
              <a:t>PPT </a:t>
            </a:r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Layout</a:t>
            </a:r>
          </a:p>
          <a:p>
            <a:pPr algn="r"/>
            <a:r>
              <a:rPr lang="en-GB" altLang="ko-KR" sz="2800" dirty="0">
                <a:solidFill>
                  <a:schemeClr val="accent2"/>
                </a:solidFill>
                <a:cs typeface="Arial" pitchFamily="34" charset="0"/>
              </a:rPr>
              <a:t>Clean Text Slide for your Presentation</a:t>
            </a:r>
            <a:endParaRPr lang="ko-KR" altLang="en-US" sz="28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F1BCD81-290B-40E7-96D2-6755940D1624}"/>
              </a:ext>
            </a:extLst>
          </p:cNvPr>
          <p:cNvSpPr txBox="1"/>
          <p:nvPr/>
        </p:nvSpPr>
        <p:spPr>
          <a:xfrm>
            <a:off x="716189" y="4921148"/>
            <a:ext cx="4083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B5AB2E96-18D7-46CD-B116-5D0B71C2F196}"/>
              </a:ext>
            </a:extLst>
          </p:cNvPr>
          <p:cNvSpPr>
            <a:spLocks noGrp="1"/>
          </p:cNvSpPr>
          <p:nvPr>
            <p:ph type="pic" idx="2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B5AC72F3-CCDA-42B5-A6CE-DA20C37B1F92}"/>
              </a:ext>
            </a:extLst>
          </p:cNvPr>
          <p:cNvSpPr>
            <a:spLocks noGrp="1"/>
          </p:cNvSpPr>
          <p:nvPr>
            <p:ph type="pic" idx="18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FB56606E-A79C-4463-AE26-BF0E118EBA46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4B064E69-4873-403D-977B-9947B18ADD9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7B0B8765-501B-468E-88E2-76013C7D3D8A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338329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15610C7-A84A-4092-9992-52D1CBB11456}"/>
              </a:ext>
            </a:extLst>
          </p:cNvPr>
          <p:cNvSpPr/>
          <p:nvPr/>
        </p:nvSpPr>
        <p:spPr>
          <a:xfrm>
            <a:off x="0" y="3924300"/>
            <a:ext cx="121920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hart 7">
            <a:extLst>
              <a:ext uri="{FF2B5EF4-FFF2-40B4-BE49-F238E27FC236}">
                <a16:creationId xmlns:a16="http://schemas.microsoft.com/office/drawing/2014/main" xmlns="" id="{2FF1EBE0-185B-4A1E-9959-A92A390578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243556"/>
              </p:ext>
            </p:extLst>
          </p:nvPr>
        </p:nvGraphicFramePr>
        <p:xfrm>
          <a:off x="6588518" y="4755548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F044F67-BD86-4D78-B142-5786F511EC1F}"/>
              </a:ext>
            </a:extLst>
          </p:cNvPr>
          <p:cNvSpPr txBox="1"/>
          <p:nvPr/>
        </p:nvSpPr>
        <p:spPr>
          <a:xfrm>
            <a:off x="686893" y="5728206"/>
            <a:ext cx="4093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You can simply impress your audience and add a unique zing and appeal to your Presentations. I hope and I believe that this Template will your Time, Money and Reputation.</a:t>
            </a:r>
          </a:p>
        </p:txBody>
      </p:sp>
      <p:graphicFrame>
        <p:nvGraphicFramePr>
          <p:cNvPr id="5" name="Chart 7">
            <a:extLst>
              <a:ext uri="{FF2B5EF4-FFF2-40B4-BE49-F238E27FC236}">
                <a16:creationId xmlns:a16="http://schemas.microsoft.com/office/drawing/2014/main" xmlns="" id="{67210B34-533D-43F6-91DA-037B420EFF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2745688"/>
              </p:ext>
            </p:extLst>
          </p:nvPr>
        </p:nvGraphicFramePr>
        <p:xfrm>
          <a:off x="8820366" y="4758274"/>
          <a:ext cx="1660648" cy="1721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xmlns="" id="{003E8869-CE6A-419E-A24A-63F354F2EC8F}"/>
              </a:ext>
            </a:extLst>
          </p:cNvPr>
          <p:cNvSpPr/>
          <p:nvPr/>
        </p:nvSpPr>
        <p:spPr>
          <a:xfrm>
            <a:off x="6963820" y="5128911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C5CD0F6-D5C2-4E83-8015-79986F96C4AC}"/>
              </a:ext>
            </a:extLst>
          </p:cNvPr>
          <p:cNvSpPr txBox="1"/>
          <p:nvPr/>
        </p:nvSpPr>
        <p:spPr>
          <a:xfrm>
            <a:off x="695296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17A75601-DAE0-4F9A-B3B3-723351729EDF}"/>
              </a:ext>
            </a:extLst>
          </p:cNvPr>
          <p:cNvSpPr/>
          <p:nvPr/>
        </p:nvSpPr>
        <p:spPr>
          <a:xfrm>
            <a:off x="9193490" y="5128911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5D41965-4B0E-490A-9093-469DA337886C}"/>
              </a:ext>
            </a:extLst>
          </p:cNvPr>
          <p:cNvSpPr txBox="1"/>
          <p:nvPr/>
        </p:nvSpPr>
        <p:spPr>
          <a:xfrm>
            <a:off x="9182638" y="536379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Round Same Side Corner Rectangle 20">
            <a:extLst>
              <a:ext uri="{FF2B5EF4-FFF2-40B4-BE49-F238E27FC236}">
                <a16:creationId xmlns:a16="http://schemas.microsoft.com/office/drawing/2014/main" xmlns="" id="{7522047A-A8FA-4FA8-8C2F-A53DBA2409E1}"/>
              </a:ext>
            </a:extLst>
          </p:cNvPr>
          <p:cNvSpPr/>
          <p:nvPr/>
        </p:nvSpPr>
        <p:spPr>
          <a:xfrm rot="10800000">
            <a:off x="5465396" y="4878523"/>
            <a:ext cx="694106" cy="148066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ound Same Side Corner Rectangle 8">
            <a:extLst>
              <a:ext uri="{FF2B5EF4-FFF2-40B4-BE49-F238E27FC236}">
                <a16:creationId xmlns:a16="http://schemas.microsoft.com/office/drawing/2014/main" xmlns="" id="{90F0BBD3-53CA-4BD7-B4D6-02E3BE47E209}"/>
              </a:ext>
            </a:extLst>
          </p:cNvPr>
          <p:cNvSpPr/>
          <p:nvPr/>
        </p:nvSpPr>
        <p:spPr>
          <a:xfrm flipH="1">
            <a:off x="10882632" y="4898367"/>
            <a:ext cx="547119" cy="1440976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xmlns="" id="{3C17EC16-1FEC-498E-AD7C-E119E4A24F45}"/>
              </a:ext>
            </a:extLst>
          </p:cNvPr>
          <p:cNvSpPr txBox="1">
            <a:spLocks/>
          </p:cNvSpPr>
          <p:nvPr/>
        </p:nvSpPr>
        <p:spPr>
          <a:xfrm>
            <a:off x="762249" y="4178182"/>
            <a:ext cx="3545182" cy="1296143"/>
          </a:xfrm>
          <a:prstGeom prst="rect">
            <a:avLst/>
          </a:prstGeom>
          <a:noFill/>
        </p:spPr>
        <p:txBody>
          <a:bodyPr anchor="t"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0" dirty="0">
                <a:latin typeface="+mj-lt"/>
              </a:rPr>
              <a:t>Worldmap Infographic</a:t>
            </a:r>
            <a:endParaRPr lang="ko-KR" altLang="en-US" b="0" dirty="0">
              <a:latin typeface="+mj-lt"/>
            </a:endParaRPr>
          </a:p>
        </p:txBody>
      </p:sp>
      <p:grpSp>
        <p:nvGrpSpPr>
          <p:cNvPr id="14" name="그룹 10">
            <a:extLst>
              <a:ext uri="{FF2B5EF4-FFF2-40B4-BE49-F238E27FC236}">
                <a16:creationId xmlns:a16="http://schemas.microsoft.com/office/drawing/2014/main" xmlns="" id="{4647095F-3785-45A3-95E4-B1BFA215AC33}"/>
              </a:ext>
            </a:extLst>
          </p:cNvPr>
          <p:cNvGrpSpPr/>
          <p:nvPr/>
        </p:nvGrpSpPr>
        <p:grpSpPr>
          <a:xfrm>
            <a:off x="1358774" y="387936"/>
            <a:ext cx="9303002" cy="3302446"/>
            <a:chOff x="635000" y="1382713"/>
            <a:chExt cx="7869238" cy="457200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xmlns="" id="{5ECA5C9F-AF10-42F4-937E-41E3CA620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1F55FE7F-F73C-48E0-88DB-6CAD90F4A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17F35CFD-7261-496F-AF59-2D454C744D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0930CC67-752C-4FDD-9775-5014098DA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12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Our Team Style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DE522F0C-0DF7-4C21-8AC9-08AD0B70E26D}"/>
              </a:ext>
            </a:extLst>
          </p:cNvPr>
          <p:cNvSpPr/>
          <p:nvPr/>
        </p:nvSpPr>
        <p:spPr>
          <a:xfrm>
            <a:off x="1037143" y="34037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67C230F-8A3B-497D-A936-26D78239928C}"/>
              </a:ext>
            </a:extLst>
          </p:cNvPr>
          <p:cNvSpPr txBox="1"/>
          <p:nvPr/>
        </p:nvSpPr>
        <p:spPr>
          <a:xfrm>
            <a:off x="1077170" y="34037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2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D2DFBB4-A6CD-4AFE-AB7C-B5179CE69A02}"/>
              </a:ext>
            </a:extLst>
          </p:cNvPr>
          <p:cNvSpPr/>
          <p:nvPr/>
        </p:nvSpPr>
        <p:spPr>
          <a:xfrm>
            <a:off x="10679593" y="24131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12BEB59-9537-4F93-BD8B-E71F599B3EA4}"/>
              </a:ext>
            </a:extLst>
          </p:cNvPr>
          <p:cNvSpPr txBox="1"/>
          <p:nvPr/>
        </p:nvSpPr>
        <p:spPr>
          <a:xfrm>
            <a:off x="10719620" y="24131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1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8F6BB7B6-24CA-49DB-A7C0-D6BA9DC4309F}"/>
              </a:ext>
            </a:extLst>
          </p:cNvPr>
          <p:cNvSpPr/>
          <p:nvPr/>
        </p:nvSpPr>
        <p:spPr>
          <a:xfrm>
            <a:off x="6791429" y="5384937"/>
            <a:ext cx="419178" cy="419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C0777BF-1C7F-4855-AE4F-B0AB8C5ECE8D}"/>
              </a:ext>
            </a:extLst>
          </p:cNvPr>
          <p:cNvSpPr txBox="1"/>
          <p:nvPr/>
        </p:nvSpPr>
        <p:spPr>
          <a:xfrm>
            <a:off x="6831456" y="5384937"/>
            <a:ext cx="32299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3</a:t>
            </a:r>
            <a:endParaRPr lang="ko-KR" altLang="en-US" sz="20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xmlns="" id="{002F7FF2-826C-45B4-9AEF-FB30807087DC}"/>
              </a:ext>
            </a:extLst>
          </p:cNvPr>
          <p:cNvSpPr txBox="1">
            <a:spLocks/>
          </p:cNvSpPr>
          <p:nvPr/>
        </p:nvSpPr>
        <p:spPr>
          <a:xfrm>
            <a:off x="8520649" y="3111936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en-US" altLang="ko-KR" sz="2400" dirty="0">
                <a:solidFill>
                  <a:schemeClr val="bg1"/>
                </a:solidFill>
              </a:rPr>
              <a:t>JAMES JONSSON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 Placeholder 27">
            <a:extLst>
              <a:ext uri="{FF2B5EF4-FFF2-40B4-BE49-F238E27FC236}">
                <a16:creationId xmlns:a16="http://schemas.microsoft.com/office/drawing/2014/main" xmlns="" id="{D9C22DAD-A0FA-42C3-8B57-00D075EC4DE8}"/>
              </a:ext>
            </a:extLst>
          </p:cNvPr>
          <p:cNvSpPr txBox="1">
            <a:spLocks/>
          </p:cNvSpPr>
          <p:nvPr/>
        </p:nvSpPr>
        <p:spPr>
          <a:xfrm>
            <a:off x="4618510" y="6007192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MICHAEL </a:t>
            </a:r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WILSON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8B055D25-99FA-433F-9839-C076D8C2F101}"/>
              </a:ext>
            </a:extLst>
          </p:cNvPr>
          <p:cNvGrpSpPr/>
          <p:nvPr/>
        </p:nvGrpSpPr>
        <p:grpSpPr>
          <a:xfrm>
            <a:off x="8802343" y="3658740"/>
            <a:ext cx="2526938" cy="1355870"/>
            <a:chOff x="8928335" y="3801615"/>
            <a:chExt cx="2526938" cy="1355870"/>
          </a:xfrm>
        </p:grpSpPr>
        <p:sp>
          <p:nvSpPr>
            <p:cNvPr id="18" name="Isosceles Triangle 7">
              <a:extLst>
                <a:ext uri="{FF2B5EF4-FFF2-40B4-BE49-F238E27FC236}">
                  <a16:creationId xmlns:a16="http://schemas.microsoft.com/office/drawing/2014/main" xmlns="" id="{682E4C2B-C62F-4C08-9FF7-118140B18F1D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9" name="Rounded Rectangle 2">
              <a:extLst>
                <a:ext uri="{FF2B5EF4-FFF2-40B4-BE49-F238E27FC236}">
                  <a16:creationId xmlns:a16="http://schemas.microsoft.com/office/drawing/2014/main" xmlns="" id="{1FB4C473-1DD7-42A4-B038-8575F5F980B2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xmlns="" id="{59FFA357-998C-44F5-9CDA-3490E37E5E4E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1" name="직사각형 49">
              <a:extLst>
                <a:ext uri="{FF2B5EF4-FFF2-40B4-BE49-F238E27FC236}">
                  <a16:creationId xmlns:a16="http://schemas.microsoft.com/office/drawing/2014/main" xmlns="" id="{CBA660FA-B54B-4325-A751-1F3505025B47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22" name="직사각형 50">
              <a:extLst>
                <a:ext uri="{FF2B5EF4-FFF2-40B4-BE49-F238E27FC236}">
                  <a16:creationId xmlns:a16="http://schemas.microsoft.com/office/drawing/2014/main" xmlns="" id="{4F814C8E-2B71-4D7F-A839-E1C76EB39583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23" name="직사각형 51">
              <a:extLst>
                <a:ext uri="{FF2B5EF4-FFF2-40B4-BE49-F238E27FC236}">
                  <a16:creationId xmlns:a16="http://schemas.microsoft.com/office/drawing/2014/main" xmlns="" id="{794D5BB7-B213-4D9C-AB37-574EA6E850F7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2FEE48-D5CA-44BF-9EF0-639CC7B9FEAD}"/>
              </a:ext>
            </a:extLst>
          </p:cNvPr>
          <p:cNvGrpSpPr/>
          <p:nvPr/>
        </p:nvGrpSpPr>
        <p:grpSpPr>
          <a:xfrm>
            <a:off x="875892" y="4671235"/>
            <a:ext cx="2526938" cy="1355870"/>
            <a:chOff x="8928335" y="3801615"/>
            <a:chExt cx="2526938" cy="1355870"/>
          </a:xfrm>
        </p:grpSpPr>
        <p:sp>
          <p:nvSpPr>
            <p:cNvPr id="25" name="Isosceles Triangle 7">
              <a:extLst>
                <a:ext uri="{FF2B5EF4-FFF2-40B4-BE49-F238E27FC236}">
                  <a16:creationId xmlns:a16="http://schemas.microsoft.com/office/drawing/2014/main" xmlns="" id="{87ECCED5-BBE5-4730-9149-D7203FBAACFB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6" name="Rounded Rectangle 2">
              <a:extLst>
                <a:ext uri="{FF2B5EF4-FFF2-40B4-BE49-F238E27FC236}">
                  <a16:creationId xmlns:a16="http://schemas.microsoft.com/office/drawing/2014/main" xmlns="" id="{E44543A4-6745-43BF-83D7-18533449D46C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xmlns="" id="{04563E63-8D4D-4F7F-B2DA-A52CCBD3AF84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28" name="직사각형 49">
              <a:extLst>
                <a:ext uri="{FF2B5EF4-FFF2-40B4-BE49-F238E27FC236}">
                  <a16:creationId xmlns:a16="http://schemas.microsoft.com/office/drawing/2014/main" xmlns="" id="{11CE0C85-5FD0-4F64-B578-502261E04B4B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29" name="직사각형 50">
              <a:extLst>
                <a:ext uri="{FF2B5EF4-FFF2-40B4-BE49-F238E27FC236}">
                  <a16:creationId xmlns:a16="http://schemas.microsoft.com/office/drawing/2014/main" xmlns="" id="{3B866557-02D2-41FB-9008-8FF9ACF60BCB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직사각형 51">
              <a:extLst>
                <a:ext uri="{FF2B5EF4-FFF2-40B4-BE49-F238E27FC236}">
                  <a16:creationId xmlns:a16="http://schemas.microsoft.com/office/drawing/2014/main" xmlns="" id="{E363B817-8708-4560-A310-C147CACDDD22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220D12EF-0DD3-45F5-8BF8-2FB5E8991A02}"/>
              </a:ext>
            </a:extLst>
          </p:cNvPr>
          <p:cNvGrpSpPr/>
          <p:nvPr/>
        </p:nvGrpSpPr>
        <p:grpSpPr>
          <a:xfrm>
            <a:off x="4900204" y="2599633"/>
            <a:ext cx="2526938" cy="1355870"/>
            <a:chOff x="8928335" y="3801615"/>
            <a:chExt cx="2526938" cy="1355870"/>
          </a:xfrm>
        </p:grpSpPr>
        <p:sp>
          <p:nvSpPr>
            <p:cNvPr id="32" name="Isosceles Triangle 7">
              <a:extLst>
                <a:ext uri="{FF2B5EF4-FFF2-40B4-BE49-F238E27FC236}">
                  <a16:creationId xmlns:a16="http://schemas.microsoft.com/office/drawing/2014/main" xmlns="" id="{1CD3D1C0-CB01-4E7A-B3BE-E12CD19C71E1}"/>
                </a:ext>
              </a:extLst>
            </p:cNvPr>
            <p:cNvSpPr/>
            <p:nvPr/>
          </p:nvSpPr>
          <p:spPr>
            <a:xfrm>
              <a:off x="8928335" y="3816178"/>
              <a:ext cx="348974" cy="247872"/>
            </a:xfrm>
            <a:custGeom>
              <a:avLst/>
              <a:gdLst/>
              <a:ahLst/>
              <a:cxnLst/>
              <a:rect l="l" t="t" r="r" b="b"/>
              <a:pathLst>
                <a:path w="3974643" h="2769493">
                  <a:moveTo>
                    <a:pt x="2571683" y="1503312"/>
                  </a:moveTo>
                  <a:lnTo>
                    <a:pt x="3971139" y="2769493"/>
                  </a:lnTo>
                  <a:lnTo>
                    <a:pt x="11139" y="2769493"/>
                  </a:lnTo>
                  <a:lnTo>
                    <a:pt x="1379949" y="1519144"/>
                  </a:lnTo>
                  <a:lnTo>
                    <a:pt x="1958490" y="2051854"/>
                  </a:lnTo>
                  <a:close/>
                  <a:moveTo>
                    <a:pt x="3937314" y="281663"/>
                  </a:moveTo>
                  <a:lnTo>
                    <a:pt x="3937314" y="2593551"/>
                  </a:lnTo>
                  <a:lnTo>
                    <a:pt x="2677314" y="1415127"/>
                  </a:lnTo>
                  <a:lnTo>
                    <a:pt x="2832378" y="1270103"/>
                  </a:lnTo>
                  <a:close/>
                  <a:moveTo>
                    <a:pt x="0" y="248514"/>
                  </a:moveTo>
                  <a:lnTo>
                    <a:pt x="1254302" y="1403451"/>
                  </a:lnTo>
                  <a:lnTo>
                    <a:pt x="0" y="2576545"/>
                  </a:lnTo>
                  <a:close/>
                  <a:moveTo>
                    <a:pt x="7636" y="0"/>
                  </a:moveTo>
                  <a:lnTo>
                    <a:pt x="3974643" y="0"/>
                  </a:lnTo>
                  <a:lnTo>
                    <a:pt x="1962498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3" name="Rounded Rectangle 2">
              <a:extLst>
                <a:ext uri="{FF2B5EF4-FFF2-40B4-BE49-F238E27FC236}">
                  <a16:creationId xmlns:a16="http://schemas.microsoft.com/office/drawing/2014/main" xmlns="" id="{4A6052CC-E185-4BC7-8271-DB13EAB63CAE}"/>
                </a:ext>
              </a:extLst>
            </p:cNvPr>
            <p:cNvSpPr/>
            <p:nvPr/>
          </p:nvSpPr>
          <p:spPr>
            <a:xfrm>
              <a:off x="8928335" y="4801751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xmlns="" id="{9920D653-35AA-484F-9210-A3AB73B49BD2}"/>
                </a:ext>
              </a:extLst>
            </p:cNvPr>
            <p:cNvSpPr/>
            <p:nvPr/>
          </p:nvSpPr>
          <p:spPr>
            <a:xfrm>
              <a:off x="8928335" y="4255033"/>
              <a:ext cx="348974" cy="35573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5" name="직사각형 49">
              <a:extLst>
                <a:ext uri="{FF2B5EF4-FFF2-40B4-BE49-F238E27FC236}">
                  <a16:creationId xmlns:a16="http://schemas.microsoft.com/office/drawing/2014/main" xmlns="" id="{4AA69E8A-2DC8-49FB-8A03-842DFBE3B380}"/>
                </a:ext>
              </a:extLst>
            </p:cNvPr>
            <p:cNvSpPr/>
            <p:nvPr/>
          </p:nvSpPr>
          <p:spPr>
            <a:xfrm>
              <a:off x="9364685" y="3801615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abcd@company.com</a:t>
              </a:r>
            </a:p>
          </p:txBody>
        </p:sp>
        <p:sp>
          <p:nvSpPr>
            <p:cNvPr id="36" name="직사각형 50">
              <a:extLst>
                <a:ext uri="{FF2B5EF4-FFF2-40B4-BE49-F238E27FC236}">
                  <a16:creationId xmlns:a16="http://schemas.microsoft.com/office/drawing/2014/main" xmlns="" id="{F0AACC2A-BBDF-485F-AA7C-A18A561E0341}"/>
                </a:ext>
              </a:extLst>
            </p:cNvPr>
            <p:cNvSpPr/>
            <p:nvPr/>
          </p:nvSpPr>
          <p:spPr>
            <a:xfrm>
              <a:off x="9364685" y="4321367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Facebook.com/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  <p:sp>
          <p:nvSpPr>
            <p:cNvPr id="37" name="직사각형 51">
              <a:extLst>
                <a:ext uri="{FF2B5EF4-FFF2-40B4-BE49-F238E27FC236}">
                  <a16:creationId xmlns:a16="http://schemas.microsoft.com/office/drawing/2014/main" xmlns="" id="{2C3E2ADC-C71A-4297-8992-9F462152DCFA}"/>
                </a:ext>
              </a:extLst>
            </p:cNvPr>
            <p:cNvSpPr/>
            <p:nvPr/>
          </p:nvSpPr>
          <p:spPr>
            <a:xfrm>
              <a:off x="9364685" y="4841119"/>
              <a:ext cx="20905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solidFill>
                    <a:schemeClr val="bg1"/>
                  </a:solidFill>
                </a:rPr>
                <a:t>Twiter.com/</a:t>
              </a:r>
              <a:r>
                <a:rPr lang="en-US" altLang="ko-KR" sz="1400" dirty="0" err="1">
                  <a:solidFill>
                    <a:schemeClr val="bg1"/>
                  </a:solidFill>
                </a:rPr>
                <a:t>abcd</a:t>
              </a:r>
              <a:endParaRPr lang="en-US" altLang="ko-KR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 Placeholder 27">
            <a:extLst>
              <a:ext uri="{FF2B5EF4-FFF2-40B4-BE49-F238E27FC236}">
                <a16:creationId xmlns:a16="http://schemas.microsoft.com/office/drawing/2014/main" xmlns="" id="{4F7C5489-1949-430D-9E08-5249B59ED442}"/>
              </a:ext>
            </a:extLst>
          </p:cNvPr>
          <p:cNvSpPr txBox="1">
            <a:spLocks/>
          </p:cNvSpPr>
          <p:nvPr/>
        </p:nvSpPr>
        <p:spPr>
          <a:xfrm>
            <a:off x="594198" y="4063180"/>
            <a:ext cx="3090326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dirty="0">
                <a:solidFill>
                  <a:schemeClr val="bg1"/>
                </a:solidFill>
              </a:rPr>
              <a:t>JOHN DOE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64E41FB9-D9D8-4FE1-BBBD-DFC93A63C6E3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64E4987D-4E78-40CF-8F49-93B7F211C618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5CC0DB74-8B86-4DF3-B739-21E19B5335F1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/>
      </p:sp>
    </p:spTree>
    <p:extLst>
      <p:ext uri="{BB962C8B-B14F-4D97-AF65-F5344CB8AC3E}">
        <p14:creationId xmlns:p14="http://schemas.microsoft.com/office/powerpoint/2010/main" val="5456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3" name="그룹 1">
            <a:extLst>
              <a:ext uri="{FF2B5EF4-FFF2-40B4-BE49-F238E27FC236}">
                <a16:creationId xmlns:a16="http://schemas.microsoft.com/office/drawing/2014/main" xmlns="" id="{1BB1F02A-0E89-4EB5-8C9C-1EA59EFFC74F}"/>
              </a:ext>
            </a:extLst>
          </p:cNvPr>
          <p:cNvGrpSpPr/>
          <p:nvPr/>
        </p:nvGrpSpPr>
        <p:grpSpPr>
          <a:xfrm>
            <a:off x="930876" y="1779534"/>
            <a:ext cx="10330248" cy="2160000"/>
            <a:chOff x="1524000" y="1672440"/>
            <a:chExt cx="9144000" cy="216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098C635B-5D45-4B50-94EA-BFB17B2DD2CC}"/>
                </a:ext>
              </a:extLst>
            </p:cNvPr>
            <p:cNvSpPr/>
            <p:nvPr/>
          </p:nvSpPr>
          <p:spPr>
            <a:xfrm>
              <a:off x="1524000" y="1672440"/>
              <a:ext cx="1828800" cy="216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FBF65409-861B-4A50-A7A0-A4A38AA7940A}"/>
                </a:ext>
              </a:extLst>
            </p:cNvPr>
            <p:cNvSpPr/>
            <p:nvPr/>
          </p:nvSpPr>
          <p:spPr>
            <a:xfrm>
              <a:off x="8839200" y="1672440"/>
              <a:ext cx="1828800" cy="216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accent5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3715B8CC-D0E4-497F-95FC-DB9F65C972CA}"/>
                </a:ext>
              </a:extLst>
            </p:cNvPr>
            <p:cNvSpPr/>
            <p:nvPr/>
          </p:nvSpPr>
          <p:spPr>
            <a:xfrm>
              <a:off x="3352800" y="1672440"/>
              <a:ext cx="1828800" cy="216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F7053F04-46F3-4003-8F71-664A69BE288F}"/>
                </a:ext>
              </a:extLst>
            </p:cNvPr>
            <p:cNvSpPr/>
            <p:nvPr/>
          </p:nvSpPr>
          <p:spPr>
            <a:xfrm>
              <a:off x="5181600" y="1672440"/>
              <a:ext cx="1828800" cy="21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D35D00C3-AC0E-4461-A25C-860E07E3540B}"/>
                </a:ext>
              </a:extLst>
            </p:cNvPr>
            <p:cNvSpPr/>
            <p:nvPr/>
          </p:nvSpPr>
          <p:spPr>
            <a:xfrm>
              <a:off x="7010400" y="1672440"/>
              <a:ext cx="1828800" cy="216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209D6BB-891A-4082-9D47-9C5D7FAA8FA3}"/>
              </a:ext>
            </a:extLst>
          </p:cNvPr>
          <p:cNvGrpSpPr/>
          <p:nvPr/>
        </p:nvGrpSpPr>
        <p:grpSpPr>
          <a:xfrm>
            <a:off x="1213085" y="2734994"/>
            <a:ext cx="1521441" cy="865061"/>
            <a:chOff x="3131840" y="2204865"/>
            <a:chExt cx="3096344" cy="86506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0D1253D6-32B0-40CD-867E-8CD4C77F147C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EBD92EA3-2DEA-42F5-9D7E-3881981E4353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C3DF112-2796-460D-BE01-8747C50D2238}"/>
              </a:ext>
            </a:extLst>
          </p:cNvPr>
          <p:cNvGrpSpPr/>
          <p:nvPr/>
        </p:nvGrpSpPr>
        <p:grpSpPr>
          <a:xfrm>
            <a:off x="3279351" y="2734994"/>
            <a:ext cx="1521441" cy="865061"/>
            <a:chOff x="3131840" y="2204865"/>
            <a:chExt cx="3096344" cy="86506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9FCED47C-DC88-44F9-A80A-ADAEA7CCE04F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6CDDF19E-C63D-4C2B-80DE-9D9DF1FFC8D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FB9226E6-0F6D-4F7A-9CDC-520CB7F53FA5}"/>
              </a:ext>
            </a:extLst>
          </p:cNvPr>
          <p:cNvGrpSpPr/>
          <p:nvPr/>
        </p:nvGrpSpPr>
        <p:grpSpPr>
          <a:xfrm>
            <a:off x="5345617" y="2734994"/>
            <a:ext cx="1521441" cy="865061"/>
            <a:chOff x="3131840" y="2204865"/>
            <a:chExt cx="3096344" cy="8650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CD469241-3760-4C40-9442-C27361A1F3C8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991CC6B-5A86-47CE-9563-B7FD01A3CEE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A622594-7AC6-40EB-AD69-40596F406560}"/>
              </a:ext>
            </a:extLst>
          </p:cNvPr>
          <p:cNvGrpSpPr/>
          <p:nvPr/>
        </p:nvGrpSpPr>
        <p:grpSpPr>
          <a:xfrm>
            <a:off x="7411883" y="2734994"/>
            <a:ext cx="1521441" cy="865061"/>
            <a:chOff x="3131840" y="2204865"/>
            <a:chExt cx="3096344" cy="86506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ED57228-DBFC-4692-8701-DE0C9113CDF8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91D69C2C-2D92-4688-B052-4A7EF146A7C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D31BE4E-E560-4910-BF8D-7CC9F6C525FF}"/>
              </a:ext>
            </a:extLst>
          </p:cNvPr>
          <p:cNvGrpSpPr/>
          <p:nvPr/>
        </p:nvGrpSpPr>
        <p:grpSpPr>
          <a:xfrm>
            <a:off x="9478149" y="2734994"/>
            <a:ext cx="1521441" cy="865061"/>
            <a:chOff x="3131840" y="2204865"/>
            <a:chExt cx="3096344" cy="86506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EE78B5D3-5114-48F5-A119-59480A149B1F}"/>
                </a:ext>
              </a:extLst>
            </p:cNvPr>
            <p:cNvSpPr txBox="1"/>
            <p:nvPr/>
          </p:nvSpPr>
          <p:spPr>
            <a:xfrm>
              <a:off x="3131840" y="2204865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384D3B8-CEBC-4FD5-BA3E-AA708416101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solidFill>
                    <a:schemeClr val="bg1"/>
                  </a:solidFill>
                  <a:cs typeface="Arial" pitchFamily="34" charset="0"/>
                </a:rPr>
                <a:t>You can simply impress your audience and add a unique zing.</a:t>
              </a:r>
              <a:endParaRPr lang="ko-KR" altLang="en-US" sz="11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53827CE-0EBB-4477-8F29-BAA67651E1CB}"/>
              </a:ext>
            </a:extLst>
          </p:cNvPr>
          <p:cNvSpPr txBox="1"/>
          <p:nvPr/>
        </p:nvSpPr>
        <p:spPr>
          <a:xfrm>
            <a:off x="3572032" y="4001527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Arial" pitchFamily="34" charset="0"/>
              </a:rPr>
              <a:t>40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8FBA963-254B-43F5-9785-9DFAC07EB2EA}"/>
              </a:ext>
            </a:extLst>
          </p:cNvPr>
          <p:cNvSpPr txBox="1"/>
          <p:nvPr/>
        </p:nvSpPr>
        <p:spPr>
          <a:xfrm>
            <a:off x="7334150" y="4001527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Arial" pitchFamily="34" charset="0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6" name="Down Arrow 4">
            <a:extLst>
              <a:ext uri="{FF2B5EF4-FFF2-40B4-BE49-F238E27FC236}">
                <a16:creationId xmlns:a16="http://schemas.microsoft.com/office/drawing/2014/main" xmlns="" id="{E67BBF83-B9F0-4BF3-923F-AEE5E564E4E8}"/>
              </a:ext>
            </a:extLst>
          </p:cNvPr>
          <p:cNvSpPr/>
          <p:nvPr/>
        </p:nvSpPr>
        <p:spPr>
          <a:xfrm>
            <a:off x="5056588" y="4067127"/>
            <a:ext cx="582983" cy="792128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Down Arrow 45">
            <a:extLst>
              <a:ext uri="{FF2B5EF4-FFF2-40B4-BE49-F238E27FC236}">
                <a16:creationId xmlns:a16="http://schemas.microsoft.com/office/drawing/2014/main" xmlns="" id="{ED1182F7-3975-4AF4-9DFA-666DEEA266B2}"/>
              </a:ext>
            </a:extLst>
          </p:cNvPr>
          <p:cNvSpPr/>
          <p:nvPr/>
        </p:nvSpPr>
        <p:spPr>
          <a:xfrm rot="10800000">
            <a:off x="6545754" y="4067127"/>
            <a:ext cx="582983" cy="792128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9F07361E-4940-4261-9CD5-43FDCC7A3258}"/>
              </a:ext>
            </a:extLst>
          </p:cNvPr>
          <p:cNvGrpSpPr/>
          <p:nvPr/>
        </p:nvGrpSpPr>
        <p:grpSpPr>
          <a:xfrm>
            <a:off x="1459355" y="4107607"/>
            <a:ext cx="1928437" cy="711174"/>
            <a:chOff x="3131840" y="2220253"/>
            <a:chExt cx="3096344" cy="7111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3F47AF4B-5068-43BA-BCD6-AD7090209B8D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FB17E912-8B4F-4322-97B2-179A42013C2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     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3CEAC99D-1EF7-4CE3-B3CE-9164E5DD470C}"/>
              </a:ext>
            </a:extLst>
          </p:cNvPr>
          <p:cNvGrpSpPr/>
          <p:nvPr/>
        </p:nvGrpSpPr>
        <p:grpSpPr>
          <a:xfrm>
            <a:off x="8839878" y="4107607"/>
            <a:ext cx="1892769" cy="711174"/>
            <a:chOff x="3131840" y="2220253"/>
            <a:chExt cx="3096344" cy="71117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1E12601-9B65-4830-A324-2F8DEA146828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DFA31810-8F6B-4936-B7EE-DC5B5A523086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    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D46BB390-BA7A-466C-B134-B3B7575CCD55}"/>
              </a:ext>
            </a:extLst>
          </p:cNvPr>
          <p:cNvSpPr/>
          <p:nvPr/>
        </p:nvSpPr>
        <p:spPr>
          <a:xfrm>
            <a:off x="930876" y="4962091"/>
            <a:ext cx="5004000" cy="107481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237BD7D0-004B-4AE8-8227-EE3D53882D4C}"/>
              </a:ext>
            </a:extLst>
          </p:cNvPr>
          <p:cNvGrpSpPr/>
          <p:nvPr/>
        </p:nvGrpSpPr>
        <p:grpSpPr>
          <a:xfrm>
            <a:off x="1200372" y="5078436"/>
            <a:ext cx="4465010" cy="860596"/>
            <a:chOff x="2079598" y="4287457"/>
            <a:chExt cx="2262901" cy="86059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1BD720D1-E50F-416B-A515-1176F4F9544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4A159E98-B01B-480D-9717-FECD61BF4FF7}"/>
                </a:ext>
              </a:extLst>
            </p:cNvPr>
            <p:cNvSpPr txBox="1"/>
            <p:nvPr/>
          </p:nvSpPr>
          <p:spPr>
            <a:xfrm>
              <a:off x="2079598" y="4287457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50C55AEB-A139-4130-AD2A-298238A2AF01}"/>
              </a:ext>
            </a:extLst>
          </p:cNvPr>
          <p:cNvSpPr/>
          <p:nvPr/>
        </p:nvSpPr>
        <p:spPr>
          <a:xfrm>
            <a:off x="6257124" y="4962091"/>
            <a:ext cx="5004000" cy="107481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D8606C6-C1C6-4DA2-8F15-26C4B4D74832}"/>
              </a:ext>
            </a:extLst>
          </p:cNvPr>
          <p:cNvGrpSpPr/>
          <p:nvPr/>
        </p:nvGrpSpPr>
        <p:grpSpPr>
          <a:xfrm>
            <a:off x="6526620" y="5078436"/>
            <a:ext cx="4465010" cy="860596"/>
            <a:chOff x="2079598" y="4287457"/>
            <a:chExt cx="2262901" cy="86059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C6A8E08D-2AE7-4708-9089-C7E50B9FBBD1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Get a modern PowerPoint  Presentation that is beautifully designed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DE03724F-293E-494A-A38C-F14870481261}"/>
                </a:ext>
              </a:extLst>
            </p:cNvPr>
            <p:cNvSpPr txBox="1"/>
            <p:nvPr/>
          </p:nvSpPr>
          <p:spPr>
            <a:xfrm>
              <a:off x="2079598" y="4287457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2" name="Rounded Rectangle 10">
            <a:extLst>
              <a:ext uri="{FF2B5EF4-FFF2-40B4-BE49-F238E27FC236}">
                <a16:creationId xmlns:a16="http://schemas.microsoft.com/office/drawing/2014/main" xmlns="" id="{E1BCC259-0282-4EA3-95A3-BB551840B93A}"/>
              </a:ext>
            </a:extLst>
          </p:cNvPr>
          <p:cNvSpPr/>
          <p:nvPr/>
        </p:nvSpPr>
        <p:spPr>
          <a:xfrm>
            <a:off x="3923209" y="2150709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3" name="Rounded Rectangle 6">
            <a:extLst>
              <a:ext uri="{FF2B5EF4-FFF2-40B4-BE49-F238E27FC236}">
                <a16:creationId xmlns:a16="http://schemas.microsoft.com/office/drawing/2014/main" xmlns="" id="{7FCD35DF-D57B-4572-A541-D301B8D8E6E8}"/>
              </a:ext>
            </a:extLst>
          </p:cNvPr>
          <p:cNvSpPr/>
          <p:nvPr/>
        </p:nvSpPr>
        <p:spPr>
          <a:xfrm>
            <a:off x="1735352" y="214299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4" name="Rounded Rectangle 25">
            <a:extLst>
              <a:ext uri="{FF2B5EF4-FFF2-40B4-BE49-F238E27FC236}">
                <a16:creationId xmlns:a16="http://schemas.microsoft.com/office/drawing/2014/main" xmlns="" id="{B3F84DC4-AAAA-4CB0-A85C-080F1327B241}"/>
              </a:ext>
            </a:extLst>
          </p:cNvPr>
          <p:cNvSpPr/>
          <p:nvPr/>
        </p:nvSpPr>
        <p:spPr>
          <a:xfrm>
            <a:off x="10068144" y="2159209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5" name="Rounded Rectangle 27">
            <a:extLst>
              <a:ext uri="{FF2B5EF4-FFF2-40B4-BE49-F238E27FC236}">
                <a16:creationId xmlns:a16="http://schemas.microsoft.com/office/drawing/2014/main" xmlns="" id="{EEBA25B3-3E99-4045-A9F6-F7564FEC8E62}"/>
              </a:ext>
            </a:extLst>
          </p:cNvPr>
          <p:cNvSpPr/>
          <p:nvPr/>
        </p:nvSpPr>
        <p:spPr>
          <a:xfrm>
            <a:off x="7999404" y="2185847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46" name="Rounded Rectangle 7">
            <a:extLst>
              <a:ext uri="{FF2B5EF4-FFF2-40B4-BE49-F238E27FC236}">
                <a16:creationId xmlns:a16="http://schemas.microsoft.com/office/drawing/2014/main" xmlns="" id="{FDAE87F2-3A78-4F16-97A5-E5FFCD922A05}"/>
              </a:ext>
            </a:extLst>
          </p:cNvPr>
          <p:cNvSpPr/>
          <p:nvPr/>
        </p:nvSpPr>
        <p:spPr>
          <a:xfrm>
            <a:off x="5919912" y="2166923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189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F691C40-340A-44BC-A6B3-C3A20A9ED913}"/>
              </a:ext>
            </a:extLst>
          </p:cNvPr>
          <p:cNvSpPr txBox="1"/>
          <p:nvPr/>
        </p:nvSpPr>
        <p:spPr>
          <a:xfrm>
            <a:off x="6867524" y="2746073"/>
            <a:ext cx="5324475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867" dirty="0">
                <a:solidFill>
                  <a:schemeClr val="bg1"/>
                </a:solidFill>
                <a:cs typeface="Arial" pitchFamily="34" charset="0"/>
              </a:rPr>
              <a:t>Thank You</a:t>
            </a:r>
            <a:endParaRPr lang="ko-KR" altLang="en-US" sz="5867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2F21A8-A2DC-448E-8003-AFE4C77CBA6F}"/>
              </a:ext>
            </a:extLst>
          </p:cNvPr>
          <p:cNvSpPr txBox="1"/>
          <p:nvPr/>
        </p:nvSpPr>
        <p:spPr>
          <a:xfrm>
            <a:off x="6867442" y="3608091"/>
            <a:ext cx="532441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67" dirty="0">
                <a:solidFill>
                  <a:schemeClr val="bg1"/>
                </a:solidFill>
                <a:cs typeface="Arial" pitchFamily="34" charset="0"/>
              </a:rPr>
              <a:t>Insert the Sub Title of Your Presentation</a:t>
            </a:r>
            <a:endParaRPr lang="ko-KR" altLang="en-US" sz="1867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Isosceles Triangle 51">
            <a:extLst>
              <a:ext uri="{FF2B5EF4-FFF2-40B4-BE49-F238E27FC236}">
                <a16:creationId xmlns:a16="http://schemas.microsoft.com/office/drawing/2014/main" xmlns="" id="{B481710A-AA9D-4E73-B69D-BA30EE1C4671}"/>
              </a:ext>
            </a:extLst>
          </p:cNvPr>
          <p:cNvSpPr/>
          <p:nvPr/>
        </p:nvSpPr>
        <p:spPr>
          <a:xfrm>
            <a:off x="5458499" y="3355305"/>
            <a:ext cx="226184" cy="16586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xmlns="" id="{A1BD260D-E3F7-47E3-A3BE-4F6EE8A1BB18}"/>
              </a:ext>
            </a:extLst>
          </p:cNvPr>
          <p:cNvSpPr/>
          <p:nvPr/>
        </p:nvSpPr>
        <p:spPr>
          <a:xfrm rot="16200000">
            <a:off x="4978482" y="610336"/>
            <a:ext cx="334943" cy="362564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Oval 66">
            <a:extLst>
              <a:ext uri="{FF2B5EF4-FFF2-40B4-BE49-F238E27FC236}">
                <a16:creationId xmlns:a16="http://schemas.microsoft.com/office/drawing/2014/main" xmlns="" id="{5E550CEA-545F-4787-A585-94A7A8A406B6}"/>
              </a:ext>
            </a:extLst>
          </p:cNvPr>
          <p:cNvSpPr/>
          <p:nvPr/>
        </p:nvSpPr>
        <p:spPr>
          <a:xfrm rot="20700000">
            <a:off x="5750683" y="4256921"/>
            <a:ext cx="306925" cy="262906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Oval 25">
            <a:extLst>
              <a:ext uri="{FF2B5EF4-FFF2-40B4-BE49-F238E27FC236}">
                <a16:creationId xmlns:a16="http://schemas.microsoft.com/office/drawing/2014/main" xmlns="" id="{49C1F161-C4E0-4942-B381-D768EB6236CB}"/>
              </a:ext>
            </a:extLst>
          </p:cNvPr>
          <p:cNvSpPr>
            <a:spLocks noChangeAspect="1"/>
          </p:cNvSpPr>
          <p:nvPr/>
        </p:nvSpPr>
        <p:spPr>
          <a:xfrm>
            <a:off x="4353699" y="1754911"/>
            <a:ext cx="193723" cy="193988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Round Same Side Corner Rectangle 8">
            <a:extLst>
              <a:ext uri="{FF2B5EF4-FFF2-40B4-BE49-F238E27FC236}">
                <a16:creationId xmlns:a16="http://schemas.microsoft.com/office/drawing/2014/main" xmlns="" id="{C223DD9B-8313-4684-BF21-211B72BD7DC1}"/>
              </a:ext>
            </a:extLst>
          </p:cNvPr>
          <p:cNvSpPr/>
          <p:nvPr/>
        </p:nvSpPr>
        <p:spPr>
          <a:xfrm>
            <a:off x="4964671" y="2640492"/>
            <a:ext cx="158632" cy="158875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xmlns="" id="{185F26F9-BF76-405B-8EAA-2CFD211B4A25}"/>
              </a:ext>
            </a:extLst>
          </p:cNvPr>
          <p:cNvSpPr/>
          <p:nvPr/>
        </p:nvSpPr>
        <p:spPr>
          <a:xfrm rot="16200000" flipH="1">
            <a:off x="5219065" y="1825556"/>
            <a:ext cx="237102" cy="223294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xmlns="" id="{859590B9-3DA6-428C-9954-30C7C7203ADA}"/>
              </a:ext>
            </a:extLst>
          </p:cNvPr>
          <p:cNvSpPr/>
          <p:nvPr/>
        </p:nvSpPr>
        <p:spPr>
          <a:xfrm>
            <a:off x="4653360" y="3758170"/>
            <a:ext cx="144473" cy="144457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xmlns="" id="{354002DA-6027-4F48-B43C-0A440FC3CC0C}"/>
              </a:ext>
            </a:extLst>
          </p:cNvPr>
          <p:cNvSpPr/>
          <p:nvPr/>
        </p:nvSpPr>
        <p:spPr>
          <a:xfrm>
            <a:off x="6178829" y="2444357"/>
            <a:ext cx="290471" cy="290471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xmlns="" id="{52DC68C8-3BC7-42F4-83AE-5DB09C69B54F}"/>
              </a:ext>
            </a:extLst>
          </p:cNvPr>
          <p:cNvSpPr>
            <a:spLocks noChangeAspect="1"/>
          </p:cNvSpPr>
          <p:nvPr/>
        </p:nvSpPr>
        <p:spPr>
          <a:xfrm>
            <a:off x="2449886" y="604588"/>
            <a:ext cx="290471" cy="290471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:a16="http://schemas.microsoft.com/office/drawing/2014/main" xmlns="" id="{47D7A762-64D5-4EF5-A9D0-B43776C4BB5F}"/>
              </a:ext>
            </a:extLst>
          </p:cNvPr>
          <p:cNvSpPr/>
          <p:nvPr/>
        </p:nvSpPr>
        <p:spPr>
          <a:xfrm>
            <a:off x="1147873" y="2450021"/>
            <a:ext cx="338606" cy="2600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Chord 15">
            <a:extLst>
              <a:ext uri="{FF2B5EF4-FFF2-40B4-BE49-F238E27FC236}">
                <a16:creationId xmlns:a16="http://schemas.microsoft.com/office/drawing/2014/main" xmlns="" id="{F8CF7EFE-5FDF-4243-A5A4-670A2E4528F0}"/>
              </a:ext>
            </a:extLst>
          </p:cNvPr>
          <p:cNvSpPr/>
          <p:nvPr/>
        </p:nvSpPr>
        <p:spPr>
          <a:xfrm>
            <a:off x="3260877" y="1718238"/>
            <a:ext cx="80681" cy="17590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Freeform 53">
            <a:extLst>
              <a:ext uri="{FF2B5EF4-FFF2-40B4-BE49-F238E27FC236}">
                <a16:creationId xmlns:a16="http://schemas.microsoft.com/office/drawing/2014/main" xmlns="" id="{0DEF0AD9-55E1-4264-A04E-4760C192F951}"/>
              </a:ext>
            </a:extLst>
          </p:cNvPr>
          <p:cNvSpPr/>
          <p:nvPr/>
        </p:nvSpPr>
        <p:spPr>
          <a:xfrm>
            <a:off x="2261271" y="1760622"/>
            <a:ext cx="223294" cy="228945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" name="Donut 39">
            <a:extLst>
              <a:ext uri="{FF2B5EF4-FFF2-40B4-BE49-F238E27FC236}">
                <a16:creationId xmlns:a16="http://schemas.microsoft.com/office/drawing/2014/main" xmlns="" id="{77F2D254-78DF-41D7-BB13-46B1AA80D1A6}"/>
              </a:ext>
            </a:extLst>
          </p:cNvPr>
          <p:cNvSpPr/>
          <p:nvPr/>
        </p:nvSpPr>
        <p:spPr>
          <a:xfrm>
            <a:off x="3766911" y="996465"/>
            <a:ext cx="223885" cy="22388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Fully Editable Shapes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7594B0E-5E4A-4FC7-9704-6A9C9D216B43}"/>
              </a:ext>
            </a:extLst>
          </p:cNvPr>
          <p:cNvGrpSpPr/>
          <p:nvPr/>
        </p:nvGrpSpPr>
        <p:grpSpPr>
          <a:xfrm>
            <a:off x="1007612" y="4091412"/>
            <a:ext cx="2313581" cy="2312394"/>
            <a:chOff x="4574848" y="1897856"/>
            <a:chExt cx="3028217" cy="302666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6EAF23BF-38A3-4521-A754-7318658E171D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7137A389-8AF6-4D1F-82B7-CBA985350FF3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6B2B5D22-30B0-442D-85BC-37623FF7EE57}"/>
              </a:ext>
            </a:extLst>
          </p:cNvPr>
          <p:cNvGrpSpPr/>
          <p:nvPr/>
        </p:nvGrpSpPr>
        <p:grpSpPr>
          <a:xfrm>
            <a:off x="9895864" y="3279103"/>
            <a:ext cx="2036171" cy="3539759"/>
            <a:chOff x="8591850" y="3249752"/>
            <a:chExt cx="2036171" cy="353975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073AA4CE-E9E5-4113-903E-A63F758322F2}"/>
                </a:ext>
              </a:extLst>
            </p:cNvPr>
            <p:cNvGrpSpPr/>
            <p:nvPr/>
          </p:nvGrpSpPr>
          <p:grpSpPr>
            <a:xfrm>
              <a:off x="8591850" y="3249752"/>
              <a:ext cx="1369129" cy="2616029"/>
              <a:chOff x="3688167" y="3417317"/>
              <a:chExt cx="1152686" cy="2202466"/>
            </a:xfrm>
          </p:grpSpPr>
          <p:sp>
            <p:nvSpPr>
              <p:cNvPr id="8" name="Rounded Rectangle 17">
                <a:extLst>
                  <a:ext uri="{FF2B5EF4-FFF2-40B4-BE49-F238E27FC236}">
                    <a16:creationId xmlns:a16="http://schemas.microsoft.com/office/drawing/2014/main" xmlns="" id="{77F9B890-EFEE-4AEE-A42F-A15B1ED1B4C6}"/>
                  </a:ext>
                </a:extLst>
              </p:cNvPr>
              <p:cNvSpPr/>
              <p:nvPr/>
            </p:nvSpPr>
            <p:spPr>
              <a:xfrm>
                <a:off x="3688167" y="3417317"/>
                <a:ext cx="1152686" cy="2202466"/>
              </a:xfrm>
              <a:prstGeom prst="roundRect">
                <a:avLst>
                  <a:gd name="adj" fmla="val 12305"/>
                </a:avLst>
              </a:prstGeom>
              <a:solidFill>
                <a:srgbClr val="262626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AE8E3475-424A-4DB3-9560-CB38180F4216}"/>
                  </a:ext>
                </a:extLst>
              </p:cNvPr>
              <p:cNvSpPr/>
              <p:nvPr/>
            </p:nvSpPr>
            <p:spPr>
              <a:xfrm>
                <a:off x="3749651" y="3637564"/>
                <a:ext cx="1035739" cy="170691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0" name="Rounded Rectangle 20">
                <a:extLst>
                  <a:ext uri="{FF2B5EF4-FFF2-40B4-BE49-F238E27FC236}">
                    <a16:creationId xmlns:a16="http://schemas.microsoft.com/office/drawing/2014/main" xmlns="" id="{2FA1F227-64CC-41BC-B8FE-54B64D88E9BC}"/>
                  </a:ext>
                </a:extLst>
              </p:cNvPr>
              <p:cNvSpPr/>
              <p:nvPr/>
            </p:nvSpPr>
            <p:spPr>
              <a:xfrm>
                <a:off x="4106841" y="3505590"/>
                <a:ext cx="315337" cy="55062"/>
              </a:xfrm>
              <a:prstGeom prst="roundRect">
                <a:avLst>
                  <a:gd name="adj" fmla="val 50000"/>
                </a:avLst>
              </a:prstGeom>
              <a:solidFill>
                <a:srgbClr val="ECECEC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xmlns="" id="{6C26F3D5-8667-41AC-ABEE-DC124E3F3928}"/>
                  </a:ext>
                </a:extLst>
              </p:cNvPr>
              <p:cNvSpPr/>
              <p:nvPr/>
            </p:nvSpPr>
            <p:spPr>
              <a:xfrm>
                <a:off x="4165418" y="5378702"/>
                <a:ext cx="190033" cy="192694"/>
              </a:xfrm>
              <a:prstGeom prst="ellipse">
                <a:avLst/>
              </a:prstGeom>
              <a:solidFill>
                <a:srgbClr val="ECECEC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573D22FE-24BC-4151-AC13-8CAB258359D6}"/>
                  </a:ext>
                </a:extLst>
              </p:cNvPr>
              <p:cNvSpPr/>
              <p:nvPr/>
            </p:nvSpPr>
            <p:spPr>
              <a:xfrm>
                <a:off x="4219713" y="5433757"/>
                <a:ext cx="81443" cy="82583"/>
              </a:xfrm>
              <a:prstGeom prst="rect">
                <a:avLst/>
              </a:prstGeom>
              <a:noFill/>
              <a:ln w="12700">
                <a:solidFill>
                  <a:srgbClr val="262626">
                    <a:alpha val="22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3" name="Rectangle 58">
                <a:extLst>
                  <a:ext uri="{FF2B5EF4-FFF2-40B4-BE49-F238E27FC236}">
                    <a16:creationId xmlns:a16="http://schemas.microsoft.com/office/drawing/2014/main" xmlns="" id="{FAC80B1F-27C8-46A2-AF4C-713C1F6C2F56}"/>
                  </a:ext>
                </a:extLst>
              </p:cNvPr>
              <p:cNvSpPr/>
              <p:nvPr/>
            </p:nvSpPr>
            <p:spPr>
              <a:xfrm>
                <a:off x="3751673" y="3640769"/>
                <a:ext cx="1017329" cy="408218"/>
              </a:xfrm>
              <a:custGeom>
                <a:avLst/>
                <a:gdLst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  <a:gd name="connsiteX0" fmla="*/ 0 w 1349069"/>
                  <a:gd name="connsiteY0" fmla="*/ 0 h 533856"/>
                  <a:gd name="connsiteX1" fmla="*/ 1349069 w 1349069"/>
                  <a:gd name="connsiteY1" fmla="*/ 0 h 533856"/>
                  <a:gd name="connsiteX2" fmla="*/ 0 w 1349069"/>
                  <a:gd name="connsiteY2" fmla="*/ 533856 h 533856"/>
                  <a:gd name="connsiteX3" fmla="*/ 0 w 1349069"/>
                  <a:gd name="connsiteY3" fmla="*/ 0 h 53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069" h="533856">
                    <a:moveTo>
                      <a:pt x="0" y="0"/>
                    </a:moveTo>
                    <a:lnTo>
                      <a:pt x="1349069" y="0"/>
                    </a:lnTo>
                    <a:cubicBezTo>
                      <a:pt x="899379" y="16027"/>
                      <a:pt x="182990" y="213029"/>
                      <a:pt x="0" y="5338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6000"/>
                </a:scheme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7" name="Graphic 21">
              <a:extLst>
                <a:ext uri="{FF2B5EF4-FFF2-40B4-BE49-F238E27FC236}">
                  <a16:creationId xmlns:a16="http://schemas.microsoft.com/office/drawing/2014/main" xmlns="" id="{2BE51EC6-F366-4AE6-B4B9-45B9D71D15F6}"/>
                </a:ext>
              </a:extLst>
            </p:cNvPr>
            <p:cNvGrpSpPr/>
            <p:nvPr/>
          </p:nvGrpSpPr>
          <p:grpSpPr>
            <a:xfrm>
              <a:off x="9309223" y="4431518"/>
              <a:ext cx="1318798" cy="2357993"/>
              <a:chOff x="4170900" y="0"/>
              <a:chExt cx="3835079" cy="6857067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xmlns="" id="{8F16DB9C-D38D-4E2B-ABA3-D99C02250B0F}"/>
                  </a:ext>
                </a:extLst>
              </p:cNvPr>
              <p:cNvSpPr/>
              <p:nvPr/>
            </p:nvSpPr>
            <p:spPr>
              <a:xfrm>
                <a:off x="4170900" y="0"/>
                <a:ext cx="3835079" cy="6857067"/>
              </a:xfrm>
              <a:custGeom>
                <a:avLst/>
                <a:gdLst>
                  <a:gd name="connsiteX0" fmla="*/ 1859688 w 3816220"/>
                  <a:gd name="connsiteY0" fmla="*/ 0 h 6848669"/>
                  <a:gd name="connsiteX1" fmla="*/ 2719037 w 3816220"/>
                  <a:gd name="connsiteY1" fmla="*/ 937727 h 6848669"/>
                  <a:gd name="connsiteX2" fmla="*/ 3404837 w 3816220"/>
                  <a:gd name="connsiteY2" fmla="*/ 2455817 h 6848669"/>
                  <a:gd name="connsiteX3" fmla="*/ 3397373 w 3816220"/>
                  <a:gd name="connsiteY3" fmla="*/ 4784738 h 6848669"/>
                  <a:gd name="connsiteX4" fmla="*/ 3818184 w 3816220"/>
                  <a:gd name="connsiteY4" fmla="*/ 6857067 h 6848669"/>
                  <a:gd name="connsiteX5" fmla="*/ 1609628 w 3816220"/>
                  <a:gd name="connsiteY5" fmla="*/ 6857067 h 6848669"/>
                  <a:gd name="connsiteX6" fmla="*/ 1469669 w 3816220"/>
                  <a:gd name="connsiteY6" fmla="*/ 6241247 h 6848669"/>
                  <a:gd name="connsiteX7" fmla="*/ 555269 w 3816220"/>
                  <a:gd name="connsiteY7" fmla="*/ 4011230 h 6848669"/>
                  <a:gd name="connsiteX8" fmla="*/ 316405 w 3816220"/>
                  <a:gd name="connsiteY8" fmla="*/ 2427826 h 6848669"/>
                  <a:gd name="connsiteX9" fmla="*/ 255756 w 3816220"/>
                  <a:gd name="connsiteY9" fmla="*/ 1045029 h 6848669"/>
                  <a:gd name="connsiteX10" fmla="*/ 1686139 w 3816220"/>
                  <a:gd name="connsiteY10" fmla="*/ 2580848 h 6848669"/>
                  <a:gd name="connsiteX11" fmla="*/ 1859688 w 3816220"/>
                  <a:gd name="connsiteY11" fmla="*/ 0 h 6848669"/>
                  <a:gd name="connsiteX0" fmla="*/ 1859688 w 3818183"/>
                  <a:gd name="connsiteY0" fmla="*/ 0 h 6857067"/>
                  <a:gd name="connsiteX1" fmla="*/ 2719037 w 3818183"/>
                  <a:gd name="connsiteY1" fmla="*/ 937727 h 6857067"/>
                  <a:gd name="connsiteX2" fmla="*/ 3404837 w 3818183"/>
                  <a:gd name="connsiteY2" fmla="*/ 2455817 h 6857067"/>
                  <a:gd name="connsiteX3" fmla="*/ 3397373 w 3818183"/>
                  <a:gd name="connsiteY3" fmla="*/ 4784738 h 6857067"/>
                  <a:gd name="connsiteX4" fmla="*/ 3818184 w 3818183"/>
                  <a:gd name="connsiteY4" fmla="*/ 6857067 h 6857067"/>
                  <a:gd name="connsiteX5" fmla="*/ 1609628 w 3818183"/>
                  <a:gd name="connsiteY5" fmla="*/ 6857067 h 6857067"/>
                  <a:gd name="connsiteX6" fmla="*/ 1469669 w 3818183"/>
                  <a:gd name="connsiteY6" fmla="*/ 6241247 h 6857067"/>
                  <a:gd name="connsiteX7" fmla="*/ 555269 w 3818183"/>
                  <a:gd name="connsiteY7" fmla="*/ 4011230 h 6857067"/>
                  <a:gd name="connsiteX8" fmla="*/ 316405 w 3818183"/>
                  <a:gd name="connsiteY8" fmla="*/ 2427826 h 6857067"/>
                  <a:gd name="connsiteX9" fmla="*/ 255756 w 3818183"/>
                  <a:gd name="connsiteY9" fmla="*/ 1045029 h 6857067"/>
                  <a:gd name="connsiteX10" fmla="*/ 1686139 w 3818183"/>
                  <a:gd name="connsiteY10" fmla="*/ 2580848 h 6857067"/>
                  <a:gd name="connsiteX11" fmla="*/ 1859688 w 3818183"/>
                  <a:gd name="connsiteY11" fmla="*/ 0 h 6857067"/>
                  <a:gd name="connsiteX0" fmla="*/ 1859688 w 3818183"/>
                  <a:gd name="connsiteY0" fmla="*/ 0 h 6857067"/>
                  <a:gd name="connsiteX1" fmla="*/ 2719037 w 3818183"/>
                  <a:gd name="connsiteY1" fmla="*/ 937727 h 6857067"/>
                  <a:gd name="connsiteX2" fmla="*/ 3404837 w 3818183"/>
                  <a:gd name="connsiteY2" fmla="*/ 2455817 h 6857067"/>
                  <a:gd name="connsiteX3" fmla="*/ 3397373 w 3818183"/>
                  <a:gd name="connsiteY3" fmla="*/ 4784738 h 6857067"/>
                  <a:gd name="connsiteX4" fmla="*/ 3818184 w 3818183"/>
                  <a:gd name="connsiteY4" fmla="*/ 6857067 h 6857067"/>
                  <a:gd name="connsiteX5" fmla="*/ 1609628 w 3818183"/>
                  <a:gd name="connsiteY5" fmla="*/ 6857067 h 6857067"/>
                  <a:gd name="connsiteX6" fmla="*/ 1469669 w 3818183"/>
                  <a:gd name="connsiteY6" fmla="*/ 6241247 h 6857067"/>
                  <a:gd name="connsiteX7" fmla="*/ 555270 w 3818183"/>
                  <a:gd name="connsiteY7" fmla="*/ 4152778 h 6857067"/>
                  <a:gd name="connsiteX8" fmla="*/ 316405 w 3818183"/>
                  <a:gd name="connsiteY8" fmla="*/ 2427826 h 6857067"/>
                  <a:gd name="connsiteX9" fmla="*/ 255756 w 3818183"/>
                  <a:gd name="connsiteY9" fmla="*/ 1045029 h 6857067"/>
                  <a:gd name="connsiteX10" fmla="*/ 1686139 w 3818183"/>
                  <a:gd name="connsiteY10" fmla="*/ 2580848 h 6857067"/>
                  <a:gd name="connsiteX11" fmla="*/ 1859688 w 3818183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703035 w 3835079"/>
                  <a:gd name="connsiteY10" fmla="*/ 2580848 h 6857067"/>
                  <a:gd name="connsiteX11" fmla="*/ 1876584 w 3835079"/>
                  <a:gd name="connsiteY11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79877 w 3835079"/>
                  <a:gd name="connsiteY10" fmla="*/ 1844225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  <a:gd name="connsiteX0" fmla="*/ 1876584 w 3835079"/>
                  <a:gd name="connsiteY0" fmla="*/ 0 h 6857067"/>
                  <a:gd name="connsiteX1" fmla="*/ 2735933 w 3835079"/>
                  <a:gd name="connsiteY1" fmla="*/ 937727 h 6857067"/>
                  <a:gd name="connsiteX2" fmla="*/ 3421733 w 3835079"/>
                  <a:gd name="connsiteY2" fmla="*/ 2455817 h 6857067"/>
                  <a:gd name="connsiteX3" fmla="*/ 3414269 w 3835079"/>
                  <a:gd name="connsiteY3" fmla="*/ 4784738 h 6857067"/>
                  <a:gd name="connsiteX4" fmla="*/ 3835080 w 3835079"/>
                  <a:gd name="connsiteY4" fmla="*/ 6857067 h 6857067"/>
                  <a:gd name="connsiteX5" fmla="*/ 1626524 w 3835079"/>
                  <a:gd name="connsiteY5" fmla="*/ 6857067 h 6857067"/>
                  <a:gd name="connsiteX6" fmla="*/ 1486565 w 3835079"/>
                  <a:gd name="connsiteY6" fmla="*/ 6241247 h 6857067"/>
                  <a:gd name="connsiteX7" fmla="*/ 572166 w 3835079"/>
                  <a:gd name="connsiteY7" fmla="*/ 4152778 h 6857067"/>
                  <a:gd name="connsiteX8" fmla="*/ 333301 w 3835079"/>
                  <a:gd name="connsiteY8" fmla="*/ 2427826 h 6857067"/>
                  <a:gd name="connsiteX9" fmla="*/ 272652 w 3835079"/>
                  <a:gd name="connsiteY9" fmla="*/ 1045029 h 6857067"/>
                  <a:gd name="connsiteX10" fmla="*/ 1349547 w 3835079"/>
                  <a:gd name="connsiteY10" fmla="*/ 1773450 h 6857067"/>
                  <a:gd name="connsiteX11" fmla="*/ 1703035 w 3835079"/>
                  <a:gd name="connsiteY11" fmla="*/ 2580848 h 6857067"/>
                  <a:gd name="connsiteX12" fmla="*/ 1876584 w 3835079"/>
                  <a:gd name="connsiteY12" fmla="*/ 0 h 685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35079" h="6857067">
                    <a:moveTo>
                      <a:pt x="1876584" y="0"/>
                    </a:moveTo>
                    <a:cubicBezTo>
                      <a:pt x="2380437" y="78377"/>
                      <a:pt x="2558652" y="523447"/>
                      <a:pt x="2735933" y="937727"/>
                    </a:cubicBezTo>
                    <a:cubicBezTo>
                      <a:pt x="2956136" y="1453709"/>
                      <a:pt x="3344289" y="1891315"/>
                      <a:pt x="3421733" y="2455817"/>
                    </a:cubicBezTo>
                    <a:cubicBezTo>
                      <a:pt x="3527169" y="3221860"/>
                      <a:pt x="3383478" y="4014030"/>
                      <a:pt x="3414269" y="4784738"/>
                    </a:cubicBezTo>
                    <a:cubicBezTo>
                      <a:pt x="3443194" y="5498530"/>
                      <a:pt x="3721246" y="6157271"/>
                      <a:pt x="3835080" y="6857067"/>
                    </a:cubicBezTo>
                    <a:lnTo>
                      <a:pt x="1626524" y="6857067"/>
                    </a:lnTo>
                    <a:cubicBezTo>
                      <a:pt x="1579871" y="6623802"/>
                      <a:pt x="1662291" y="6691962"/>
                      <a:pt x="1486565" y="6241247"/>
                    </a:cubicBezTo>
                    <a:cubicBezTo>
                      <a:pt x="1310839" y="5790532"/>
                      <a:pt x="535776" y="4930019"/>
                      <a:pt x="572166" y="4152778"/>
                    </a:cubicBezTo>
                    <a:cubicBezTo>
                      <a:pt x="599224" y="3570548"/>
                      <a:pt x="661157" y="3044425"/>
                      <a:pt x="333301" y="2427826"/>
                    </a:cubicBezTo>
                    <a:cubicBezTo>
                      <a:pt x="160822" y="2079489"/>
                      <a:pt x="-287185" y="1240971"/>
                      <a:pt x="272652" y="1045029"/>
                    </a:cubicBezTo>
                    <a:cubicBezTo>
                      <a:pt x="811062" y="816322"/>
                      <a:pt x="1111150" y="1517480"/>
                      <a:pt x="1349547" y="1773450"/>
                    </a:cubicBezTo>
                    <a:cubicBezTo>
                      <a:pt x="1587944" y="2029420"/>
                      <a:pt x="1620251" y="2888219"/>
                      <a:pt x="1703035" y="2580848"/>
                    </a:cubicBezTo>
                    <a:cubicBezTo>
                      <a:pt x="2060397" y="1828800"/>
                      <a:pt x="1874718" y="807098"/>
                      <a:pt x="1876584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 w="93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A6030457-15ED-41A3-9BB7-E429C42B561F}"/>
                  </a:ext>
                </a:extLst>
              </p:cNvPr>
              <p:cNvSpPr/>
              <p:nvPr/>
            </p:nvSpPr>
            <p:spPr>
              <a:xfrm>
                <a:off x="4430993" y="974000"/>
                <a:ext cx="846423" cy="721829"/>
              </a:xfrm>
              <a:custGeom>
                <a:avLst/>
                <a:gdLst>
                  <a:gd name="connsiteX0" fmla="*/ 201811 w 867746"/>
                  <a:gd name="connsiteY0" fmla="*/ 15957 h 662473"/>
                  <a:gd name="connsiteX1" fmla="*/ 876414 w 867746"/>
                  <a:gd name="connsiteY1" fmla="*/ 373320 h 662473"/>
                  <a:gd name="connsiteX2" fmla="*/ 105705 w 867746"/>
                  <a:gd name="connsiteY2" fmla="*/ 664435 h 662473"/>
                  <a:gd name="connsiteX3" fmla="*/ 201811 w 867746"/>
                  <a:gd name="connsiteY3" fmla="*/ 15957 h 662473"/>
                  <a:gd name="connsiteX0" fmla="*/ 288539 w 841815"/>
                  <a:gd name="connsiteY0" fmla="*/ 17995 h 626033"/>
                  <a:gd name="connsiteX1" fmla="*/ 841815 w 841815"/>
                  <a:gd name="connsiteY1" fmla="*/ 334917 h 626033"/>
                  <a:gd name="connsiteX2" fmla="*/ 71106 w 841815"/>
                  <a:gd name="connsiteY2" fmla="*/ 626032 h 626033"/>
                  <a:gd name="connsiteX3" fmla="*/ 288539 w 841815"/>
                  <a:gd name="connsiteY3" fmla="*/ 17995 h 626033"/>
                  <a:gd name="connsiteX0" fmla="*/ 288539 w 922701"/>
                  <a:gd name="connsiteY0" fmla="*/ 17995 h 626033"/>
                  <a:gd name="connsiteX1" fmla="*/ 922701 w 922701"/>
                  <a:gd name="connsiteY1" fmla="*/ 334918 h 626033"/>
                  <a:gd name="connsiteX2" fmla="*/ 71106 w 922701"/>
                  <a:gd name="connsiteY2" fmla="*/ 626032 h 626033"/>
                  <a:gd name="connsiteX3" fmla="*/ 288539 w 922701"/>
                  <a:gd name="connsiteY3" fmla="*/ 17995 h 626033"/>
                  <a:gd name="connsiteX0" fmla="*/ 329797 w 913407"/>
                  <a:gd name="connsiteY0" fmla="*/ 14324 h 703246"/>
                  <a:gd name="connsiteX1" fmla="*/ 913407 w 913407"/>
                  <a:gd name="connsiteY1" fmla="*/ 412131 h 703246"/>
                  <a:gd name="connsiteX2" fmla="*/ 61812 w 913407"/>
                  <a:gd name="connsiteY2" fmla="*/ 703245 h 703246"/>
                  <a:gd name="connsiteX3" fmla="*/ 329797 w 913407"/>
                  <a:gd name="connsiteY3" fmla="*/ 14324 h 703246"/>
                  <a:gd name="connsiteX0" fmla="*/ 201810 w 785420"/>
                  <a:gd name="connsiteY0" fmla="*/ 14324 h 662804"/>
                  <a:gd name="connsiteX1" fmla="*/ 785420 w 785420"/>
                  <a:gd name="connsiteY1" fmla="*/ 412131 h 662804"/>
                  <a:gd name="connsiteX2" fmla="*/ 105706 w 785420"/>
                  <a:gd name="connsiteY2" fmla="*/ 662804 h 662804"/>
                  <a:gd name="connsiteX3" fmla="*/ 201810 w 785420"/>
                  <a:gd name="connsiteY3" fmla="*/ 14324 h 662804"/>
                  <a:gd name="connsiteX0" fmla="*/ 167496 w 751106"/>
                  <a:gd name="connsiteY0" fmla="*/ 14324 h 672912"/>
                  <a:gd name="connsiteX1" fmla="*/ 751106 w 751106"/>
                  <a:gd name="connsiteY1" fmla="*/ 412131 h 672912"/>
                  <a:gd name="connsiteX2" fmla="*/ 132056 w 751106"/>
                  <a:gd name="connsiteY2" fmla="*/ 672912 h 672912"/>
                  <a:gd name="connsiteX3" fmla="*/ 167496 w 751106"/>
                  <a:gd name="connsiteY3" fmla="*/ 14324 h 672912"/>
                  <a:gd name="connsiteX0" fmla="*/ 132271 w 796768"/>
                  <a:gd name="connsiteY0" fmla="*/ 12987 h 712016"/>
                  <a:gd name="connsiteX1" fmla="*/ 796768 w 796768"/>
                  <a:gd name="connsiteY1" fmla="*/ 451235 h 712016"/>
                  <a:gd name="connsiteX2" fmla="*/ 177718 w 796768"/>
                  <a:gd name="connsiteY2" fmla="*/ 712016 h 712016"/>
                  <a:gd name="connsiteX3" fmla="*/ 132271 w 796768"/>
                  <a:gd name="connsiteY3" fmla="*/ 12987 h 712016"/>
                  <a:gd name="connsiteX0" fmla="*/ 152924 w 766868"/>
                  <a:gd name="connsiteY0" fmla="*/ 12135 h 741494"/>
                  <a:gd name="connsiteX1" fmla="*/ 766868 w 766868"/>
                  <a:gd name="connsiteY1" fmla="*/ 480713 h 741494"/>
                  <a:gd name="connsiteX2" fmla="*/ 147818 w 766868"/>
                  <a:gd name="connsiteY2" fmla="*/ 741494 h 741494"/>
                  <a:gd name="connsiteX3" fmla="*/ 152924 w 766868"/>
                  <a:gd name="connsiteY3" fmla="*/ 12135 h 741494"/>
                  <a:gd name="connsiteX0" fmla="*/ 172736 w 786680"/>
                  <a:gd name="connsiteY0" fmla="*/ 12135 h 741494"/>
                  <a:gd name="connsiteX1" fmla="*/ 786680 w 786680"/>
                  <a:gd name="connsiteY1" fmla="*/ 480713 h 741494"/>
                  <a:gd name="connsiteX2" fmla="*/ 127187 w 786680"/>
                  <a:gd name="connsiteY2" fmla="*/ 741494 h 741494"/>
                  <a:gd name="connsiteX3" fmla="*/ 172736 w 786680"/>
                  <a:gd name="connsiteY3" fmla="*/ 12135 h 741494"/>
                  <a:gd name="connsiteX0" fmla="*/ 148439 w 812936"/>
                  <a:gd name="connsiteY0" fmla="*/ 12690 h 721827"/>
                  <a:gd name="connsiteX1" fmla="*/ 812936 w 812936"/>
                  <a:gd name="connsiteY1" fmla="*/ 461046 h 721827"/>
                  <a:gd name="connsiteX2" fmla="*/ 153443 w 812936"/>
                  <a:gd name="connsiteY2" fmla="*/ 721827 h 721827"/>
                  <a:gd name="connsiteX3" fmla="*/ 148439 w 812936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29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29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  <a:gd name="connsiteX0" fmla="*/ 181925 w 846422"/>
                  <a:gd name="connsiteY0" fmla="*/ 12690 h 721827"/>
                  <a:gd name="connsiteX1" fmla="*/ 846422 w 846422"/>
                  <a:gd name="connsiteY1" fmla="*/ 461046 h 721827"/>
                  <a:gd name="connsiteX2" fmla="*/ 186930 w 846422"/>
                  <a:gd name="connsiteY2" fmla="*/ 721827 h 721827"/>
                  <a:gd name="connsiteX3" fmla="*/ 181925 w 846422"/>
                  <a:gd name="connsiteY3" fmla="*/ 12690 h 721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422" h="721827">
                    <a:moveTo>
                      <a:pt x="181925" y="12690"/>
                    </a:moveTo>
                    <a:cubicBezTo>
                      <a:pt x="568699" y="-73151"/>
                      <a:pt x="767112" y="298693"/>
                      <a:pt x="846422" y="461046"/>
                    </a:cubicBezTo>
                    <a:cubicBezTo>
                      <a:pt x="676940" y="439722"/>
                      <a:pt x="430013" y="516522"/>
                      <a:pt x="186930" y="721827"/>
                    </a:cubicBezTo>
                    <a:cubicBezTo>
                      <a:pt x="18046" y="360732"/>
                      <a:pt x="-129423" y="90762"/>
                      <a:pt x="181925" y="12690"/>
                    </a:cubicBezTo>
                    <a:close/>
                  </a:path>
                </a:pathLst>
              </a:custGeom>
              <a:solidFill>
                <a:srgbClr val="BFBFBF"/>
              </a:solidFill>
              <a:ln w="93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BE8B38DD-17D2-486B-AC32-6086291E165C}"/>
              </a:ext>
            </a:extLst>
          </p:cNvPr>
          <p:cNvGrpSpPr/>
          <p:nvPr/>
        </p:nvGrpSpPr>
        <p:grpSpPr>
          <a:xfrm>
            <a:off x="7207673" y="3058413"/>
            <a:ext cx="2921239" cy="3864527"/>
            <a:chOff x="4904494" y="1324389"/>
            <a:chExt cx="4223096" cy="5586762"/>
          </a:xfrm>
        </p:grpSpPr>
        <p:sp>
          <p:nvSpPr>
            <p:cNvPr id="20" name="Rounded Rectangle 39">
              <a:extLst>
                <a:ext uri="{FF2B5EF4-FFF2-40B4-BE49-F238E27FC236}">
                  <a16:creationId xmlns:a16="http://schemas.microsoft.com/office/drawing/2014/main" xmlns="" id="{8931C1F2-0751-4706-98B1-FC5431AF70F6}"/>
                </a:ext>
              </a:extLst>
            </p:cNvPr>
            <p:cNvSpPr/>
            <p:nvPr/>
          </p:nvSpPr>
          <p:spPr>
            <a:xfrm rot="2483232">
              <a:off x="4904494" y="1808566"/>
              <a:ext cx="4223096" cy="5102585"/>
            </a:xfrm>
            <a:custGeom>
              <a:avLst/>
              <a:gdLst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11097 w 2194524"/>
                <a:gd name="connsiteY3" fmla="*/ 753742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75818 w 2194524"/>
                <a:gd name="connsiteY5" fmla="*/ 1808656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94524"/>
                <a:gd name="connsiteY0" fmla="*/ 41365 h 3010473"/>
                <a:gd name="connsiteX1" fmla="*/ 769866 w 2194524"/>
                <a:gd name="connsiteY1" fmla="*/ 0 h 3010473"/>
                <a:gd name="connsiteX2" fmla="*/ 911097 w 2194524"/>
                <a:gd name="connsiteY2" fmla="*/ 141231 h 3010473"/>
                <a:gd name="connsiteX3" fmla="*/ 960469 w 2194524"/>
                <a:gd name="connsiteY3" fmla="*/ 784060 h 3010473"/>
                <a:gd name="connsiteX4" fmla="*/ 1594794 w 2194524"/>
                <a:gd name="connsiteY4" fmla="*/ 789196 h 3010473"/>
                <a:gd name="connsiteX5" fmla="*/ 1848308 w 2194524"/>
                <a:gd name="connsiteY5" fmla="*/ 1898342 h 3010473"/>
                <a:gd name="connsiteX6" fmla="*/ 2194524 w 2194524"/>
                <a:gd name="connsiteY6" fmla="*/ 2178856 h 3010473"/>
                <a:gd name="connsiteX7" fmla="*/ 1488044 w 2194524"/>
                <a:gd name="connsiteY7" fmla="*/ 3010473 h 3010473"/>
                <a:gd name="connsiteX8" fmla="*/ 1136947 w 2194524"/>
                <a:gd name="connsiteY8" fmla="*/ 2468062 h 3010473"/>
                <a:gd name="connsiteX9" fmla="*/ 519460 w 2194524"/>
                <a:gd name="connsiteY9" fmla="*/ 2013663 h 3010473"/>
                <a:gd name="connsiteX10" fmla="*/ 0 w 2194524"/>
                <a:gd name="connsiteY10" fmla="*/ 1326467 h 3010473"/>
                <a:gd name="connsiteX11" fmla="*/ 628635 w 2194524"/>
                <a:gd name="connsiteY11" fmla="*/ 1589678 h 3010473"/>
                <a:gd name="connsiteX12" fmla="*/ 628635 w 2194524"/>
                <a:gd name="connsiteY12" fmla="*/ 141231 h 3010473"/>
                <a:gd name="connsiteX13" fmla="*/ 670001 w 2194524"/>
                <a:gd name="connsiteY13" fmla="*/ 41365 h 3010473"/>
                <a:gd name="connsiteX0" fmla="*/ 670001 w 2145453"/>
                <a:gd name="connsiteY0" fmla="*/ 41365 h 3010473"/>
                <a:gd name="connsiteX1" fmla="*/ 769866 w 2145453"/>
                <a:gd name="connsiteY1" fmla="*/ 0 h 3010473"/>
                <a:gd name="connsiteX2" fmla="*/ 911097 w 2145453"/>
                <a:gd name="connsiteY2" fmla="*/ 141231 h 3010473"/>
                <a:gd name="connsiteX3" fmla="*/ 960469 w 2145453"/>
                <a:gd name="connsiteY3" fmla="*/ 784060 h 3010473"/>
                <a:gd name="connsiteX4" fmla="*/ 1594794 w 2145453"/>
                <a:gd name="connsiteY4" fmla="*/ 789196 h 3010473"/>
                <a:gd name="connsiteX5" fmla="*/ 1848308 w 2145453"/>
                <a:gd name="connsiteY5" fmla="*/ 1898342 h 3010473"/>
                <a:gd name="connsiteX6" fmla="*/ 2145453 w 2145453"/>
                <a:gd name="connsiteY6" fmla="*/ 2249789 h 3010473"/>
                <a:gd name="connsiteX7" fmla="*/ 1488044 w 2145453"/>
                <a:gd name="connsiteY7" fmla="*/ 3010473 h 3010473"/>
                <a:gd name="connsiteX8" fmla="*/ 1136947 w 2145453"/>
                <a:gd name="connsiteY8" fmla="*/ 2468062 h 3010473"/>
                <a:gd name="connsiteX9" fmla="*/ 519460 w 2145453"/>
                <a:gd name="connsiteY9" fmla="*/ 2013663 h 3010473"/>
                <a:gd name="connsiteX10" fmla="*/ 0 w 2145453"/>
                <a:gd name="connsiteY10" fmla="*/ 1326467 h 3010473"/>
                <a:gd name="connsiteX11" fmla="*/ 628635 w 2145453"/>
                <a:gd name="connsiteY11" fmla="*/ 1589678 h 3010473"/>
                <a:gd name="connsiteX12" fmla="*/ 628635 w 2145453"/>
                <a:gd name="connsiteY12" fmla="*/ 141231 h 3010473"/>
                <a:gd name="connsiteX13" fmla="*/ 670001 w 2145453"/>
                <a:gd name="connsiteY13" fmla="*/ 41365 h 3010473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19460 w 2145453"/>
                <a:gd name="connsiteY9" fmla="*/ 2013663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28635 w 2145453"/>
                <a:gd name="connsiteY11" fmla="*/ 1589678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60469 w 2145453"/>
                <a:gd name="connsiteY3" fmla="*/ 784060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94794 w 2145453"/>
                <a:gd name="connsiteY4" fmla="*/ 789196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679880 w 2145453"/>
                <a:gd name="connsiteY11" fmla="*/ 1646872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670001 w 2145453"/>
                <a:gd name="connsiteY0" fmla="*/ 41365 h 2912664"/>
                <a:gd name="connsiteX1" fmla="*/ 769866 w 2145453"/>
                <a:gd name="connsiteY1" fmla="*/ 0 h 2912664"/>
                <a:gd name="connsiteX2" fmla="*/ 911097 w 2145453"/>
                <a:gd name="connsiteY2" fmla="*/ 141231 h 2912664"/>
                <a:gd name="connsiteX3" fmla="*/ 979523 w 2145453"/>
                <a:gd name="connsiteY3" fmla="*/ 863751 h 2912664"/>
                <a:gd name="connsiteX4" fmla="*/ 1578849 w 2145453"/>
                <a:gd name="connsiteY4" fmla="*/ 851069 h 2912664"/>
                <a:gd name="connsiteX5" fmla="*/ 1848308 w 2145453"/>
                <a:gd name="connsiteY5" fmla="*/ 1898342 h 2912664"/>
                <a:gd name="connsiteX6" fmla="*/ 2145453 w 2145453"/>
                <a:gd name="connsiteY6" fmla="*/ 2249789 h 2912664"/>
                <a:gd name="connsiteX7" fmla="*/ 1535243 w 2145453"/>
                <a:gd name="connsiteY7" fmla="*/ 2912664 h 2912664"/>
                <a:gd name="connsiteX8" fmla="*/ 1136947 w 2145453"/>
                <a:gd name="connsiteY8" fmla="*/ 2468062 h 2912664"/>
                <a:gd name="connsiteX9" fmla="*/ 530391 w 2145453"/>
                <a:gd name="connsiteY9" fmla="*/ 2073665 h 2912664"/>
                <a:gd name="connsiteX10" fmla="*/ 0 w 2145453"/>
                <a:gd name="connsiteY10" fmla="*/ 1326467 h 2912664"/>
                <a:gd name="connsiteX11" fmla="*/ 710556 w 2145453"/>
                <a:gd name="connsiteY11" fmla="*/ 1634217 h 2912664"/>
                <a:gd name="connsiteX12" fmla="*/ 628635 w 2145453"/>
                <a:gd name="connsiteY12" fmla="*/ 141231 h 2912664"/>
                <a:gd name="connsiteX13" fmla="*/ 670001 w 2145453"/>
                <a:gd name="connsiteY13" fmla="*/ 41365 h 2912664"/>
                <a:gd name="connsiteX0" fmla="*/ 733305 w 2208757"/>
                <a:gd name="connsiteY0" fmla="*/ 41365 h 2912664"/>
                <a:gd name="connsiteX1" fmla="*/ 833170 w 2208757"/>
                <a:gd name="connsiteY1" fmla="*/ 0 h 2912664"/>
                <a:gd name="connsiteX2" fmla="*/ 974401 w 2208757"/>
                <a:gd name="connsiteY2" fmla="*/ 141231 h 2912664"/>
                <a:gd name="connsiteX3" fmla="*/ 1042827 w 2208757"/>
                <a:gd name="connsiteY3" fmla="*/ 863751 h 2912664"/>
                <a:gd name="connsiteX4" fmla="*/ 1642153 w 2208757"/>
                <a:gd name="connsiteY4" fmla="*/ 851069 h 2912664"/>
                <a:gd name="connsiteX5" fmla="*/ 1911612 w 2208757"/>
                <a:gd name="connsiteY5" fmla="*/ 1898342 h 2912664"/>
                <a:gd name="connsiteX6" fmla="*/ 2208757 w 2208757"/>
                <a:gd name="connsiteY6" fmla="*/ 2249789 h 2912664"/>
                <a:gd name="connsiteX7" fmla="*/ 1598547 w 2208757"/>
                <a:gd name="connsiteY7" fmla="*/ 2912664 h 2912664"/>
                <a:gd name="connsiteX8" fmla="*/ 1200251 w 2208757"/>
                <a:gd name="connsiteY8" fmla="*/ 2468062 h 2912664"/>
                <a:gd name="connsiteX9" fmla="*/ 593695 w 2208757"/>
                <a:gd name="connsiteY9" fmla="*/ 2073665 h 2912664"/>
                <a:gd name="connsiteX10" fmla="*/ 0 w 2208757"/>
                <a:gd name="connsiteY10" fmla="*/ 1399250 h 2912664"/>
                <a:gd name="connsiteX11" fmla="*/ 773860 w 2208757"/>
                <a:gd name="connsiteY11" fmla="*/ 1634217 h 2912664"/>
                <a:gd name="connsiteX12" fmla="*/ 691939 w 2208757"/>
                <a:gd name="connsiteY12" fmla="*/ 141231 h 2912664"/>
                <a:gd name="connsiteX13" fmla="*/ 733305 w 2208757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2912664"/>
                <a:gd name="connsiteX1" fmla="*/ 886969 w 2262556"/>
                <a:gd name="connsiteY1" fmla="*/ 0 h 2912664"/>
                <a:gd name="connsiteX2" fmla="*/ 1028200 w 2262556"/>
                <a:gd name="connsiteY2" fmla="*/ 141231 h 2912664"/>
                <a:gd name="connsiteX3" fmla="*/ 1096626 w 2262556"/>
                <a:gd name="connsiteY3" fmla="*/ 863751 h 2912664"/>
                <a:gd name="connsiteX4" fmla="*/ 1695952 w 2262556"/>
                <a:gd name="connsiteY4" fmla="*/ 851069 h 2912664"/>
                <a:gd name="connsiteX5" fmla="*/ 1965411 w 2262556"/>
                <a:gd name="connsiteY5" fmla="*/ 1898342 h 2912664"/>
                <a:gd name="connsiteX6" fmla="*/ 2262556 w 2262556"/>
                <a:gd name="connsiteY6" fmla="*/ 2249789 h 2912664"/>
                <a:gd name="connsiteX7" fmla="*/ 1652346 w 2262556"/>
                <a:gd name="connsiteY7" fmla="*/ 2912664 h 2912664"/>
                <a:gd name="connsiteX8" fmla="*/ 1254050 w 2262556"/>
                <a:gd name="connsiteY8" fmla="*/ 2468062 h 2912664"/>
                <a:gd name="connsiteX9" fmla="*/ 647494 w 2262556"/>
                <a:gd name="connsiteY9" fmla="*/ 2073665 h 2912664"/>
                <a:gd name="connsiteX10" fmla="*/ 0 w 2262556"/>
                <a:gd name="connsiteY10" fmla="*/ 1381959 h 2912664"/>
                <a:gd name="connsiteX11" fmla="*/ 827659 w 2262556"/>
                <a:gd name="connsiteY11" fmla="*/ 1634217 h 2912664"/>
                <a:gd name="connsiteX12" fmla="*/ 745738 w 2262556"/>
                <a:gd name="connsiteY12" fmla="*/ 141231 h 2912664"/>
                <a:gd name="connsiteX13" fmla="*/ 787104 w 2262556"/>
                <a:gd name="connsiteY13" fmla="*/ 41365 h 2912664"/>
                <a:gd name="connsiteX0" fmla="*/ 787104 w 2262556"/>
                <a:gd name="connsiteY0" fmla="*/ 41365 h 3204020"/>
                <a:gd name="connsiteX1" fmla="*/ 886969 w 2262556"/>
                <a:gd name="connsiteY1" fmla="*/ 0 h 3204020"/>
                <a:gd name="connsiteX2" fmla="*/ 1028200 w 2262556"/>
                <a:gd name="connsiteY2" fmla="*/ 141231 h 3204020"/>
                <a:gd name="connsiteX3" fmla="*/ 1096626 w 2262556"/>
                <a:gd name="connsiteY3" fmla="*/ 863751 h 3204020"/>
                <a:gd name="connsiteX4" fmla="*/ 1695952 w 2262556"/>
                <a:gd name="connsiteY4" fmla="*/ 851069 h 3204020"/>
                <a:gd name="connsiteX5" fmla="*/ 1965411 w 2262556"/>
                <a:gd name="connsiteY5" fmla="*/ 1898342 h 3204020"/>
                <a:gd name="connsiteX6" fmla="*/ 2262556 w 2262556"/>
                <a:gd name="connsiteY6" fmla="*/ 2249789 h 3204020"/>
                <a:gd name="connsiteX7" fmla="*/ 1875442 w 2262556"/>
                <a:gd name="connsiteY7" fmla="*/ 3204020 h 3204020"/>
                <a:gd name="connsiteX8" fmla="*/ 1254050 w 2262556"/>
                <a:gd name="connsiteY8" fmla="*/ 2468062 h 3204020"/>
                <a:gd name="connsiteX9" fmla="*/ 647494 w 2262556"/>
                <a:gd name="connsiteY9" fmla="*/ 2073665 h 3204020"/>
                <a:gd name="connsiteX10" fmla="*/ 0 w 2262556"/>
                <a:gd name="connsiteY10" fmla="*/ 1381959 h 3204020"/>
                <a:gd name="connsiteX11" fmla="*/ 827659 w 2262556"/>
                <a:gd name="connsiteY11" fmla="*/ 1634217 h 3204020"/>
                <a:gd name="connsiteX12" fmla="*/ 745738 w 2262556"/>
                <a:gd name="connsiteY12" fmla="*/ 141231 h 3204020"/>
                <a:gd name="connsiteX13" fmla="*/ 787104 w 2262556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16797"/>
                <a:gd name="connsiteY0" fmla="*/ 41365 h 3204020"/>
                <a:gd name="connsiteX1" fmla="*/ 886969 w 2616797"/>
                <a:gd name="connsiteY1" fmla="*/ 0 h 3204020"/>
                <a:gd name="connsiteX2" fmla="*/ 1028200 w 2616797"/>
                <a:gd name="connsiteY2" fmla="*/ 141231 h 3204020"/>
                <a:gd name="connsiteX3" fmla="*/ 1096626 w 2616797"/>
                <a:gd name="connsiteY3" fmla="*/ 863751 h 3204020"/>
                <a:gd name="connsiteX4" fmla="*/ 1695952 w 2616797"/>
                <a:gd name="connsiteY4" fmla="*/ 851069 h 3204020"/>
                <a:gd name="connsiteX5" fmla="*/ 1965411 w 2616797"/>
                <a:gd name="connsiteY5" fmla="*/ 1898342 h 3204020"/>
                <a:gd name="connsiteX6" fmla="*/ 2616797 w 2616797"/>
                <a:gd name="connsiteY6" fmla="*/ 2518120 h 3204020"/>
                <a:gd name="connsiteX7" fmla="*/ 1875442 w 2616797"/>
                <a:gd name="connsiteY7" fmla="*/ 3204020 h 3204020"/>
                <a:gd name="connsiteX8" fmla="*/ 1254050 w 2616797"/>
                <a:gd name="connsiteY8" fmla="*/ 2468062 h 3204020"/>
                <a:gd name="connsiteX9" fmla="*/ 647494 w 2616797"/>
                <a:gd name="connsiteY9" fmla="*/ 2073665 h 3204020"/>
                <a:gd name="connsiteX10" fmla="*/ 0 w 2616797"/>
                <a:gd name="connsiteY10" fmla="*/ 1381959 h 3204020"/>
                <a:gd name="connsiteX11" fmla="*/ 827659 w 2616797"/>
                <a:gd name="connsiteY11" fmla="*/ 1634217 h 3204020"/>
                <a:gd name="connsiteX12" fmla="*/ 745738 w 2616797"/>
                <a:gd name="connsiteY12" fmla="*/ 141231 h 3204020"/>
                <a:gd name="connsiteX13" fmla="*/ 787104 w 2616797"/>
                <a:gd name="connsiteY13" fmla="*/ 41365 h 3204020"/>
                <a:gd name="connsiteX0" fmla="*/ 787104 w 2635848"/>
                <a:gd name="connsiteY0" fmla="*/ 41365 h 3204020"/>
                <a:gd name="connsiteX1" fmla="*/ 886969 w 2635848"/>
                <a:gd name="connsiteY1" fmla="*/ 0 h 3204020"/>
                <a:gd name="connsiteX2" fmla="*/ 1028200 w 2635848"/>
                <a:gd name="connsiteY2" fmla="*/ 141231 h 3204020"/>
                <a:gd name="connsiteX3" fmla="*/ 1096626 w 2635848"/>
                <a:gd name="connsiteY3" fmla="*/ 863751 h 3204020"/>
                <a:gd name="connsiteX4" fmla="*/ 1695952 w 2635848"/>
                <a:gd name="connsiteY4" fmla="*/ 851069 h 3204020"/>
                <a:gd name="connsiteX5" fmla="*/ 1965411 w 2635848"/>
                <a:gd name="connsiteY5" fmla="*/ 1898342 h 3204020"/>
                <a:gd name="connsiteX6" fmla="*/ 2635848 w 2635848"/>
                <a:gd name="connsiteY6" fmla="*/ 2523197 h 3204020"/>
                <a:gd name="connsiteX7" fmla="*/ 1875442 w 2635848"/>
                <a:gd name="connsiteY7" fmla="*/ 3204020 h 3204020"/>
                <a:gd name="connsiteX8" fmla="*/ 1254050 w 2635848"/>
                <a:gd name="connsiteY8" fmla="*/ 2468062 h 3204020"/>
                <a:gd name="connsiteX9" fmla="*/ 647494 w 2635848"/>
                <a:gd name="connsiteY9" fmla="*/ 2073665 h 3204020"/>
                <a:gd name="connsiteX10" fmla="*/ 0 w 2635848"/>
                <a:gd name="connsiteY10" fmla="*/ 1381959 h 3204020"/>
                <a:gd name="connsiteX11" fmla="*/ 827659 w 2635848"/>
                <a:gd name="connsiteY11" fmla="*/ 1634217 h 3204020"/>
                <a:gd name="connsiteX12" fmla="*/ 745738 w 2635848"/>
                <a:gd name="connsiteY12" fmla="*/ 141231 h 3204020"/>
                <a:gd name="connsiteX13" fmla="*/ 787104 w 2635848"/>
                <a:gd name="connsiteY13" fmla="*/ 41365 h 3204020"/>
                <a:gd name="connsiteX0" fmla="*/ 787104 w 2651771"/>
                <a:gd name="connsiteY0" fmla="*/ 41365 h 3204020"/>
                <a:gd name="connsiteX1" fmla="*/ 886969 w 2651771"/>
                <a:gd name="connsiteY1" fmla="*/ 0 h 3204020"/>
                <a:gd name="connsiteX2" fmla="*/ 1028200 w 2651771"/>
                <a:gd name="connsiteY2" fmla="*/ 141231 h 3204020"/>
                <a:gd name="connsiteX3" fmla="*/ 1096626 w 2651771"/>
                <a:gd name="connsiteY3" fmla="*/ 863751 h 3204020"/>
                <a:gd name="connsiteX4" fmla="*/ 1695952 w 2651771"/>
                <a:gd name="connsiteY4" fmla="*/ 851069 h 3204020"/>
                <a:gd name="connsiteX5" fmla="*/ 1965411 w 2651771"/>
                <a:gd name="connsiteY5" fmla="*/ 1898342 h 3204020"/>
                <a:gd name="connsiteX6" fmla="*/ 2651771 w 2651771"/>
                <a:gd name="connsiteY6" fmla="*/ 2516454 h 3204020"/>
                <a:gd name="connsiteX7" fmla="*/ 1875442 w 2651771"/>
                <a:gd name="connsiteY7" fmla="*/ 3204020 h 3204020"/>
                <a:gd name="connsiteX8" fmla="*/ 1254050 w 2651771"/>
                <a:gd name="connsiteY8" fmla="*/ 2468062 h 3204020"/>
                <a:gd name="connsiteX9" fmla="*/ 647494 w 2651771"/>
                <a:gd name="connsiteY9" fmla="*/ 2073665 h 3204020"/>
                <a:gd name="connsiteX10" fmla="*/ 0 w 2651771"/>
                <a:gd name="connsiteY10" fmla="*/ 1381959 h 3204020"/>
                <a:gd name="connsiteX11" fmla="*/ 827659 w 2651771"/>
                <a:gd name="connsiteY11" fmla="*/ 1634217 h 3204020"/>
                <a:gd name="connsiteX12" fmla="*/ 745738 w 2651771"/>
                <a:gd name="connsiteY12" fmla="*/ 141231 h 3204020"/>
                <a:gd name="connsiteX13" fmla="*/ 787104 w 2651771"/>
                <a:gd name="connsiteY13" fmla="*/ 41365 h 320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51771" h="3204020">
                  <a:moveTo>
                    <a:pt x="787104" y="41365"/>
                  </a:moveTo>
                  <a:cubicBezTo>
                    <a:pt x="812661" y="15808"/>
                    <a:pt x="847969" y="0"/>
                    <a:pt x="886969" y="0"/>
                  </a:cubicBezTo>
                  <a:cubicBezTo>
                    <a:pt x="964969" y="0"/>
                    <a:pt x="1028200" y="63231"/>
                    <a:pt x="1028200" y="141231"/>
                  </a:cubicBezTo>
                  <a:lnTo>
                    <a:pt x="1096626" y="863751"/>
                  </a:lnTo>
                  <a:cubicBezTo>
                    <a:pt x="1324950" y="817026"/>
                    <a:pt x="1594219" y="679679"/>
                    <a:pt x="1695952" y="851069"/>
                  </a:cubicBezTo>
                  <a:cubicBezTo>
                    <a:pt x="1896857" y="1284096"/>
                    <a:pt x="2012961" y="1443677"/>
                    <a:pt x="1965411" y="1898342"/>
                  </a:cubicBezTo>
                  <a:cubicBezTo>
                    <a:pt x="2062863" y="2027881"/>
                    <a:pt x="2521735" y="2407218"/>
                    <a:pt x="2651771" y="2516454"/>
                  </a:cubicBezTo>
                  <a:lnTo>
                    <a:pt x="1875442" y="3204020"/>
                  </a:lnTo>
                  <a:lnTo>
                    <a:pt x="1254050" y="2468062"/>
                  </a:lnTo>
                  <a:cubicBezTo>
                    <a:pt x="1117281" y="2338792"/>
                    <a:pt x="856388" y="2269133"/>
                    <a:pt x="647494" y="2073665"/>
                  </a:cubicBezTo>
                  <a:cubicBezTo>
                    <a:pt x="560013" y="2007911"/>
                    <a:pt x="439289" y="1645529"/>
                    <a:pt x="0" y="1381959"/>
                  </a:cubicBezTo>
                  <a:cubicBezTo>
                    <a:pt x="137000" y="1119373"/>
                    <a:pt x="679491" y="1549956"/>
                    <a:pt x="827659" y="1634217"/>
                  </a:cubicBezTo>
                  <a:lnTo>
                    <a:pt x="745738" y="141231"/>
                  </a:lnTo>
                  <a:cubicBezTo>
                    <a:pt x="745738" y="102231"/>
                    <a:pt x="761546" y="66923"/>
                    <a:pt x="787104" y="413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grpSp>
          <p:nvGrpSpPr>
            <p:cNvPr id="21" name="Group 25">
              <a:extLst>
                <a:ext uri="{FF2B5EF4-FFF2-40B4-BE49-F238E27FC236}">
                  <a16:creationId xmlns:a16="http://schemas.microsoft.com/office/drawing/2014/main" xmlns="" id="{1427521D-E6E7-47B8-A37F-74A4696E8AE3}"/>
                </a:ext>
              </a:extLst>
            </p:cNvPr>
            <p:cNvGrpSpPr/>
            <p:nvPr/>
          </p:nvGrpSpPr>
          <p:grpSpPr>
            <a:xfrm rot="20722853">
              <a:off x="6154530" y="1324389"/>
              <a:ext cx="1957012" cy="3534846"/>
              <a:chOff x="445712" y="1449040"/>
              <a:chExt cx="2113018" cy="3924176"/>
            </a:xfrm>
          </p:grpSpPr>
          <p:sp>
            <p:nvSpPr>
              <p:cNvPr id="22" name="Rounded Rectangle 17">
                <a:extLst>
                  <a:ext uri="{FF2B5EF4-FFF2-40B4-BE49-F238E27FC236}">
                    <a16:creationId xmlns:a16="http://schemas.microsoft.com/office/drawing/2014/main" xmlns="" id="{0D0FA16B-1DA1-49B0-977B-8F13D045B2EF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" name="Rectangle 19">
                <a:extLst>
                  <a:ext uri="{FF2B5EF4-FFF2-40B4-BE49-F238E27FC236}">
                    <a16:creationId xmlns:a16="http://schemas.microsoft.com/office/drawing/2014/main" xmlns="" id="{BF2CF538-C331-4583-AAD9-EB123F88308D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24" name="Group 24">
                <a:extLst>
                  <a:ext uri="{FF2B5EF4-FFF2-40B4-BE49-F238E27FC236}">
                    <a16:creationId xmlns:a16="http://schemas.microsoft.com/office/drawing/2014/main" xmlns="" id="{3A0B89FA-704E-4250-8904-62AF3F1B1104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25" name="Oval 22">
                  <a:extLst>
                    <a:ext uri="{FF2B5EF4-FFF2-40B4-BE49-F238E27FC236}">
                      <a16:creationId xmlns:a16="http://schemas.microsoft.com/office/drawing/2014/main" xmlns="" id="{A27835F5-8D35-4C6A-90A3-B53214927454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26" name="Rounded Rectangle 23">
                  <a:extLst>
                    <a:ext uri="{FF2B5EF4-FFF2-40B4-BE49-F238E27FC236}">
                      <a16:creationId xmlns:a16="http://schemas.microsoft.com/office/drawing/2014/main" xmlns="" id="{88208E44-7EC8-4CD6-B47D-8A1B0D3249F6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</p:grpSp>
        <p:sp>
          <p:nvSpPr>
            <p:cNvPr id="27" name="Picture Placeholder 2">
              <a:extLst>
                <a:ext uri="{FF2B5EF4-FFF2-40B4-BE49-F238E27FC236}">
                  <a16:creationId xmlns:a16="http://schemas.microsoft.com/office/drawing/2014/main" xmlns="" id="{D1E12EC5-AD1A-48FF-8A24-A3F2C2DF142D}"/>
                </a:ext>
              </a:extLst>
            </p:cNvPr>
            <p:cNvSpPr txBox="1">
              <a:spLocks/>
            </p:cNvSpPr>
            <p:nvPr/>
          </p:nvSpPr>
          <p:spPr>
            <a:xfrm rot="20700000">
              <a:off x="6242702" y="1622744"/>
              <a:ext cx="1786145" cy="2900071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>
              <a:lvl1pPr marL="0" indent="0" algn="ctr" defTabSz="91442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2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dirty="0"/>
                <a:t>Your Picture Here</a:t>
              </a:r>
              <a:endParaRPr lang="ko-KR" alt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40A2B3C1-AF2F-43AB-B3B4-A3D2A81C1001}"/>
                </a:ext>
              </a:extLst>
            </p:cNvPr>
            <p:cNvGrpSpPr/>
            <p:nvPr/>
          </p:nvGrpSpPr>
          <p:grpSpPr>
            <a:xfrm>
              <a:off x="7729758" y="2667512"/>
              <a:ext cx="751104" cy="1441755"/>
              <a:chOff x="4661983" y="2106581"/>
              <a:chExt cx="497554" cy="745743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Rounded Rectangle 51">
                <a:extLst>
                  <a:ext uri="{FF2B5EF4-FFF2-40B4-BE49-F238E27FC236}">
                    <a16:creationId xmlns:a16="http://schemas.microsoft.com/office/drawing/2014/main" xmlns="" id="{1BF7938C-910D-45EE-8CD9-7BE15344C008}"/>
                  </a:ext>
                </a:extLst>
              </p:cNvPr>
              <p:cNvSpPr/>
              <p:nvPr/>
            </p:nvSpPr>
            <p:spPr>
              <a:xfrm rot="3148397">
                <a:off x="4756549" y="2012015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ounded Rectangle 52">
                <a:extLst>
                  <a:ext uri="{FF2B5EF4-FFF2-40B4-BE49-F238E27FC236}">
                    <a16:creationId xmlns:a16="http://schemas.microsoft.com/office/drawing/2014/main" xmlns="" id="{38863522-2BB4-4849-BF2E-A112D9818522}"/>
                  </a:ext>
                </a:extLst>
              </p:cNvPr>
              <p:cNvSpPr/>
              <p:nvPr/>
            </p:nvSpPr>
            <p:spPr>
              <a:xfrm rot="3148397">
                <a:off x="4786261" y="2266384"/>
                <a:ext cx="265003" cy="4541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ounded Rectangle 53">
                <a:extLst>
                  <a:ext uri="{FF2B5EF4-FFF2-40B4-BE49-F238E27FC236}">
                    <a16:creationId xmlns:a16="http://schemas.microsoft.com/office/drawing/2014/main" xmlns="" id="{6BE6AF53-07C5-488A-B27F-4BF8F9423057}"/>
                  </a:ext>
                </a:extLst>
              </p:cNvPr>
              <p:cNvSpPr/>
              <p:nvPr/>
            </p:nvSpPr>
            <p:spPr>
              <a:xfrm rot="3148397">
                <a:off x="4839828" y="2532616"/>
                <a:ext cx="251279" cy="3881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4" name="Rounded Rectangle 7">
            <a:extLst>
              <a:ext uri="{FF2B5EF4-FFF2-40B4-BE49-F238E27FC236}">
                <a16:creationId xmlns:a16="http://schemas.microsoft.com/office/drawing/2014/main" xmlns="" id="{7A6A07FB-35EF-479A-B933-B79C4E330ADF}"/>
              </a:ext>
            </a:extLst>
          </p:cNvPr>
          <p:cNvSpPr/>
          <p:nvPr/>
        </p:nvSpPr>
        <p:spPr>
          <a:xfrm>
            <a:off x="5009534" y="1202612"/>
            <a:ext cx="1551185" cy="1863786"/>
          </a:xfrm>
          <a:prstGeom prst="roundRect">
            <a:avLst>
              <a:gd name="adj" fmla="val 6085"/>
            </a:avLst>
          </a:prstGeom>
          <a:solidFill>
            <a:schemeClr val="accent1">
              <a:lumMod val="20000"/>
              <a:lumOff val="80000"/>
            </a:schemeClr>
          </a:solidFill>
          <a:ln w="269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381000" dist="127000" dir="14400000" sy="23000" kx="1200000" algn="br" rotWithShape="0">
              <a:prstClr val="black">
                <a:alpha val="20000"/>
              </a:prstClr>
            </a:outerShdw>
          </a:effectLst>
          <a:scene3d>
            <a:camera prst="perspectiveRelaxed" fov="3000000">
              <a:rot lat="19744257" lon="18463385" rev="2675973"/>
            </a:camera>
            <a:lightRig rig="balanced" dir="t"/>
          </a:scene3d>
          <a:sp3d extrusionH="114300" prstMaterial="matte">
            <a:bevelT w="127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A3E11779-46FA-4184-9E21-07F5BE5ABFCF}"/>
              </a:ext>
            </a:extLst>
          </p:cNvPr>
          <p:cNvGrpSpPr/>
          <p:nvPr/>
        </p:nvGrpSpPr>
        <p:grpSpPr>
          <a:xfrm>
            <a:off x="5202196" y="3281774"/>
            <a:ext cx="2258877" cy="3576226"/>
            <a:chOff x="4432451" y="4164605"/>
            <a:chExt cx="1701248" cy="269339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BF93149A-BD3A-4209-8660-03242EA475B0}"/>
                </a:ext>
              </a:extLst>
            </p:cNvPr>
            <p:cNvGrpSpPr/>
            <p:nvPr/>
          </p:nvGrpSpPr>
          <p:grpSpPr>
            <a:xfrm>
              <a:off x="4640902" y="4164605"/>
              <a:ext cx="1093501" cy="1741554"/>
              <a:chOff x="6867874" y="3721883"/>
              <a:chExt cx="1093501" cy="1741553"/>
            </a:xfrm>
          </p:grpSpPr>
          <p:sp>
            <p:nvSpPr>
              <p:cNvPr id="36" name="Oval 7">
                <a:extLst>
                  <a:ext uri="{FF2B5EF4-FFF2-40B4-BE49-F238E27FC236}">
                    <a16:creationId xmlns:a16="http://schemas.microsoft.com/office/drawing/2014/main" xmlns="" id="{3AE6F0BB-A970-4E89-9FB9-1C8ACCBC42E6}"/>
                  </a:ext>
                </a:extLst>
              </p:cNvPr>
              <p:cNvSpPr/>
              <p:nvPr/>
            </p:nvSpPr>
            <p:spPr>
              <a:xfrm>
                <a:off x="6867874" y="3721883"/>
                <a:ext cx="1093501" cy="1741553"/>
              </a:xfrm>
              <a:custGeom>
                <a:avLst/>
                <a:gdLst/>
                <a:ahLst/>
                <a:cxnLst/>
                <a:rect l="l" t="t" r="r" b="b"/>
                <a:pathLst>
                  <a:path w="1093501" h="1741553">
                    <a:moveTo>
                      <a:pt x="422037" y="0"/>
                    </a:moveTo>
                    <a:lnTo>
                      <a:pt x="422037" y="630979"/>
                    </a:lnTo>
                    <a:cubicBezTo>
                      <a:pt x="422037" y="680563"/>
                      <a:pt x="455258" y="722388"/>
                      <a:pt x="500795" y="734926"/>
                    </a:cubicBezTo>
                    <a:lnTo>
                      <a:pt x="500795" y="955639"/>
                    </a:lnTo>
                    <a:cubicBezTo>
                      <a:pt x="500795" y="982077"/>
                      <a:pt x="522227" y="1003509"/>
                      <a:pt x="548664" y="1003509"/>
                    </a:cubicBezTo>
                    <a:cubicBezTo>
                      <a:pt x="575102" y="1003509"/>
                      <a:pt x="596533" y="982077"/>
                      <a:pt x="596533" y="955639"/>
                    </a:cubicBezTo>
                    <a:lnTo>
                      <a:pt x="596533" y="735077"/>
                    </a:lnTo>
                    <a:cubicBezTo>
                      <a:pt x="642317" y="722690"/>
                      <a:pt x="675778" y="680742"/>
                      <a:pt x="675778" y="630979"/>
                    </a:cubicBezTo>
                    <a:lnTo>
                      <a:pt x="675778" y="658"/>
                    </a:lnTo>
                    <a:cubicBezTo>
                      <a:pt x="911634" y="31647"/>
                      <a:pt x="1093500" y="233580"/>
                      <a:pt x="1093500" y="477990"/>
                    </a:cubicBezTo>
                    <a:lnTo>
                      <a:pt x="1093500" y="780133"/>
                    </a:lnTo>
                    <a:lnTo>
                      <a:pt x="1093501" y="780133"/>
                    </a:lnTo>
                    <a:lnTo>
                      <a:pt x="1093501" y="1260843"/>
                    </a:lnTo>
                    <a:cubicBezTo>
                      <a:pt x="1093501" y="1526332"/>
                      <a:pt x="878279" y="1741553"/>
                      <a:pt x="612791" y="1741553"/>
                    </a:cubicBezTo>
                    <a:lnTo>
                      <a:pt x="480710" y="1741553"/>
                    </a:lnTo>
                    <a:cubicBezTo>
                      <a:pt x="215222" y="1741553"/>
                      <a:pt x="1" y="1526332"/>
                      <a:pt x="1" y="1260843"/>
                    </a:cubicBezTo>
                    <a:lnTo>
                      <a:pt x="1" y="787709"/>
                    </a:lnTo>
                    <a:lnTo>
                      <a:pt x="0" y="787709"/>
                    </a:lnTo>
                    <a:lnTo>
                      <a:pt x="0" y="477990"/>
                    </a:lnTo>
                    <a:cubicBezTo>
                      <a:pt x="0" y="232085"/>
                      <a:pt x="184097" y="29180"/>
                      <a:pt x="422037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37" name="Rounded Rectangle 108">
                <a:extLst>
                  <a:ext uri="{FF2B5EF4-FFF2-40B4-BE49-F238E27FC236}">
                    <a16:creationId xmlns:a16="http://schemas.microsoft.com/office/drawing/2014/main" xmlns="" id="{D138E3E8-1FBB-450D-B105-76F671309FE7}"/>
                  </a:ext>
                </a:extLst>
              </p:cNvPr>
              <p:cNvSpPr/>
              <p:nvPr/>
            </p:nvSpPr>
            <p:spPr>
              <a:xfrm>
                <a:off x="7309131" y="3809649"/>
                <a:ext cx="210986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38" name="Freeform 62">
              <a:extLst>
                <a:ext uri="{FF2B5EF4-FFF2-40B4-BE49-F238E27FC236}">
                  <a16:creationId xmlns:a16="http://schemas.microsoft.com/office/drawing/2014/main" xmlns="" id="{8D655012-1CCD-4649-BCCF-AA658BC2F438}"/>
                </a:ext>
              </a:extLst>
            </p:cNvPr>
            <p:cNvSpPr/>
            <p:nvPr/>
          </p:nvSpPr>
          <p:spPr>
            <a:xfrm>
              <a:off x="4432451" y="4551393"/>
              <a:ext cx="1701248" cy="2306607"/>
            </a:xfrm>
            <a:custGeom>
              <a:avLst/>
              <a:gdLst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675180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02105 w 1404518"/>
                <a:gd name="connsiteY4" fmla="*/ 2018995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331366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04518"/>
                <a:gd name="connsiteY0" fmla="*/ 1053388 h 2070201"/>
                <a:gd name="connsiteX1" fmla="*/ 124358 w 1404518"/>
                <a:gd name="connsiteY1" fmla="*/ 1382572 h 2070201"/>
                <a:gd name="connsiteX2" fmla="*/ 292608 w 1404518"/>
                <a:gd name="connsiteY2" fmla="*/ 1741017 h 2070201"/>
                <a:gd name="connsiteX3" fmla="*/ 687628 w 1404518"/>
                <a:gd name="connsiteY3" fmla="*/ 2070201 h 2070201"/>
                <a:gd name="connsiteX4" fmla="*/ 1294790 w 1404518"/>
                <a:gd name="connsiteY4" fmla="*/ 2055571 h 2070201"/>
                <a:gd name="connsiteX5" fmla="*/ 1404518 w 1404518"/>
                <a:gd name="connsiteY5" fmla="*/ 1155801 h 2070201"/>
                <a:gd name="connsiteX6" fmla="*/ 1221638 w 1404518"/>
                <a:gd name="connsiteY6" fmla="*/ 768096 h 2070201"/>
                <a:gd name="connsiteX7" fmla="*/ 1177747 w 1404518"/>
                <a:gd name="connsiteY7" fmla="*/ 965606 h 2070201"/>
                <a:gd name="connsiteX8" fmla="*/ 1024128 w 1404518"/>
                <a:gd name="connsiteY8" fmla="*/ 694944 h 2070201"/>
                <a:gd name="connsiteX9" fmla="*/ 921715 w 1404518"/>
                <a:gd name="connsiteY9" fmla="*/ 929030 h 2070201"/>
                <a:gd name="connsiteX10" fmla="*/ 877824 w 1404518"/>
                <a:gd name="connsiteY10" fmla="*/ 629107 h 2070201"/>
                <a:gd name="connsiteX11" fmla="*/ 709574 w 1404518"/>
                <a:gd name="connsiteY11" fmla="*/ 936345 h 2070201"/>
                <a:gd name="connsiteX12" fmla="*/ 526694 w 1404518"/>
                <a:gd name="connsiteY12" fmla="*/ 0 h 2070201"/>
                <a:gd name="connsiteX13" fmla="*/ 468172 w 1404518"/>
                <a:gd name="connsiteY13" fmla="*/ 1338681 h 2070201"/>
                <a:gd name="connsiteX14" fmla="*/ 321868 w 1404518"/>
                <a:gd name="connsiteY14" fmla="*/ 1287475 h 2070201"/>
                <a:gd name="connsiteX15" fmla="*/ 0 w 1404518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13093"/>
                <a:gd name="connsiteY0" fmla="*/ 1053388 h 2070201"/>
                <a:gd name="connsiteX1" fmla="*/ 124358 w 1413093"/>
                <a:gd name="connsiteY1" fmla="*/ 1382572 h 2070201"/>
                <a:gd name="connsiteX2" fmla="*/ 292608 w 1413093"/>
                <a:gd name="connsiteY2" fmla="*/ 1741017 h 2070201"/>
                <a:gd name="connsiteX3" fmla="*/ 687628 w 1413093"/>
                <a:gd name="connsiteY3" fmla="*/ 2070201 h 2070201"/>
                <a:gd name="connsiteX4" fmla="*/ 1294790 w 1413093"/>
                <a:gd name="connsiteY4" fmla="*/ 2055571 h 2070201"/>
                <a:gd name="connsiteX5" fmla="*/ 1404518 w 1413093"/>
                <a:gd name="connsiteY5" fmla="*/ 1155801 h 2070201"/>
                <a:gd name="connsiteX6" fmla="*/ 1221638 w 1413093"/>
                <a:gd name="connsiteY6" fmla="*/ 768096 h 2070201"/>
                <a:gd name="connsiteX7" fmla="*/ 1177747 w 1413093"/>
                <a:gd name="connsiteY7" fmla="*/ 965606 h 2070201"/>
                <a:gd name="connsiteX8" fmla="*/ 1024128 w 1413093"/>
                <a:gd name="connsiteY8" fmla="*/ 694944 h 2070201"/>
                <a:gd name="connsiteX9" fmla="*/ 921715 w 1413093"/>
                <a:gd name="connsiteY9" fmla="*/ 929030 h 2070201"/>
                <a:gd name="connsiteX10" fmla="*/ 877824 w 1413093"/>
                <a:gd name="connsiteY10" fmla="*/ 629107 h 2070201"/>
                <a:gd name="connsiteX11" fmla="*/ 709574 w 1413093"/>
                <a:gd name="connsiteY11" fmla="*/ 936345 h 2070201"/>
                <a:gd name="connsiteX12" fmla="*/ 526694 w 1413093"/>
                <a:gd name="connsiteY12" fmla="*/ 0 h 2070201"/>
                <a:gd name="connsiteX13" fmla="*/ 468172 w 1413093"/>
                <a:gd name="connsiteY13" fmla="*/ 1338681 h 2070201"/>
                <a:gd name="connsiteX14" fmla="*/ 321868 w 1413093"/>
                <a:gd name="connsiteY14" fmla="*/ 1287475 h 2070201"/>
                <a:gd name="connsiteX15" fmla="*/ 0 w 1413093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1024128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877824 w 1404608"/>
                <a:gd name="connsiteY10" fmla="*/ 629107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90042 w 1404608"/>
                <a:gd name="connsiteY10" fmla="*/ 599846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526694 w 1404608"/>
                <a:gd name="connsiteY12" fmla="*/ 0 h 2070201"/>
                <a:gd name="connsiteX13" fmla="*/ 468172 w 1404608"/>
                <a:gd name="connsiteY13" fmla="*/ 1338681 h 2070201"/>
                <a:gd name="connsiteX14" fmla="*/ 321868 w 1404608"/>
                <a:gd name="connsiteY14" fmla="*/ 1287475 h 2070201"/>
                <a:gd name="connsiteX15" fmla="*/ 0 w 1404608"/>
                <a:gd name="connsiteY15" fmla="*/ 1053388 h 2070201"/>
                <a:gd name="connsiteX0" fmla="*/ 0 w 1404608"/>
                <a:gd name="connsiteY0" fmla="*/ 1053388 h 2070201"/>
                <a:gd name="connsiteX1" fmla="*/ 124358 w 1404608"/>
                <a:gd name="connsiteY1" fmla="*/ 1382572 h 2070201"/>
                <a:gd name="connsiteX2" fmla="*/ 292608 w 1404608"/>
                <a:gd name="connsiteY2" fmla="*/ 1741017 h 2070201"/>
                <a:gd name="connsiteX3" fmla="*/ 687628 w 1404608"/>
                <a:gd name="connsiteY3" fmla="*/ 2070201 h 2070201"/>
                <a:gd name="connsiteX4" fmla="*/ 1294790 w 1404608"/>
                <a:gd name="connsiteY4" fmla="*/ 2055571 h 2070201"/>
                <a:gd name="connsiteX5" fmla="*/ 1404518 w 1404608"/>
                <a:gd name="connsiteY5" fmla="*/ 1155801 h 2070201"/>
                <a:gd name="connsiteX6" fmla="*/ 1221638 w 1404608"/>
                <a:gd name="connsiteY6" fmla="*/ 768096 h 2070201"/>
                <a:gd name="connsiteX7" fmla="*/ 1177747 w 1404608"/>
                <a:gd name="connsiteY7" fmla="*/ 965606 h 2070201"/>
                <a:gd name="connsiteX8" fmla="*/ 980236 w 1404608"/>
                <a:gd name="connsiteY8" fmla="*/ 694944 h 2070201"/>
                <a:gd name="connsiteX9" fmla="*/ 921715 w 1404608"/>
                <a:gd name="connsiteY9" fmla="*/ 929030 h 2070201"/>
                <a:gd name="connsiteX10" fmla="*/ 738836 w 1404608"/>
                <a:gd name="connsiteY10" fmla="*/ 592531 h 2070201"/>
                <a:gd name="connsiteX11" fmla="*/ 709574 w 1404608"/>
                <a:gd name="connsiteY11" fmla="*/ 936345 h 2070201"/>
                <a:gd name="connsiteX12" fmla="*/ 702259 w 1404608"/>
                <a:gd name="connsiteY12" fmla="*/ 629107 h 2070201"/>
                <a:gd name="connsiteX13" fmla="*/ 526694 w 1404608"/>
                <a:gd name="connsiteY13" fmla="*/ 0 h 2070201"/>
                <a:gd name="connsiteX14" fmla="*/ 468172 w 1404608"/>
                <a:gd name="connsiteY14" fmla="*/ 1338681 h 2070201"/>
                <a:gd name="connsiteX15" fmla="*/ 321868 w 1404608"/>
                <a:gd name="connsiteY15" fmla="*/ 1287475 h 2070201"/>
                <a:gd name="connsiteX16" fmla="*/ 0 w 1404608"/>
                <a:gd name="connsiteY16" fmla="*/ 1053388 h 2070201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6935 h 2073748"/>
                <a:gd name="connsiteX1" fmla="*/ 124358 w 1404608"/>
                <a:gd name="connsiteY1" fmla="*/ 1386119 h 2073748"/>
                <a:gd name="connsiteX2" fmla="*/ 292608 w 1404608"/>
                <a:gd name="connsiteY2" fmla="*/ 1744564 h 2073748"/>
                <a:gd name="connsiteX3" fmla="*/ 687628 w 1404608"/>
                <a:gd name="connsiteY3" fmla="*/ 2073748 h 2073748"/>
                <a:gd name="connsiteX4" fmla="*/ 1294790 w 1404608"/>
                <a:gd name="connsiteY4" fmla="*/ 2059118 h 2073748"/>
                <a:gd name="connsiteX5" fmla="*/ 1404518 w 1404608"/>
                <a:gd name="connsiteY5" fmla="*/ 1159348 h 2073748"/>
                <a:gd name="connsiteX6" fmla="*/ 1221638 w 1404608"/>
                <a:gd name="connsiteY6" fmla="*/ 771643 h 2073748"/>
                <a:gd name="connsiteX7" fmla="*/ 1177747 w 1404608"/>
                <a:gd name="connsiteY7" fmla="*/ 969153 h 2073748"/>
                <a:gd name="connsiteX8" fmla="*/ 980236 w 1404608"/>
                <a:gd name="connsiteY8" fmla="*/ 698491 h 2073748"/>
                <a:gd name="connsiteX9" fmla="*/ 921715 w 1404608"/>
                <a:gd name="connsiteY9" fmla="*/ 932577 h 2073748"/>
                <a:gd name="connsiteX10" fmla="*/ 738836 w 1404608"/>
                <a:gd name="connsiteY10" fmla="*/ 596078 h 2073748"/>
                <a:gd name="connsiteX11" fmla="*/ 709574 w 1404608"/>
                <a:gd name="connsiteY11" fmla="*/ 939892 h 2073748"/>
                <a:gd name="connsiteX12" fmla="*/ 526694 w 1404608"/>
                <a:gd name="connsiteY12" fmla="*/ 3547 h 2073748"/>
                <a:gd name="connsiteX13" fmla="*/ 468172 w 1404608"/>
                <a:gd name="connsiteY13" fmla="*/ 1342228 h 2073748"/>
                <a:gd name="connsiteX14" fmla="*/ 321868 w 1404608"/>
                <a:gd name="connsiteY14" fmla="*/ 1291022 h 2073748"/>
                <a:gd name="connsiteX15" fmla="*/ 0 w 1404608"/>
                <a:gd name="connsiteY15" fmla="*/ 1056935 h 2073748"/>
                <a:gd name="connsiteX0" fmla="*/ 0 w 1404608"/>
                <a:gd name="connsiteY0" fmla="*/ 1058942 h 2075755"/>
                <a:gd name="connsiteX1" fmla="*/ 124358 w 1404608"/>
                <a:gd name="connsiteY1" fmla="*/ 1388126 h 2075755"/>
                <a:gd name="connsiteX2" fmla="*/ 292608 w 1404608"/>
                <a:gd name="connsiteY2" fmla="*/ 1746571 h 2075755"/>
                <a:gd name="connsiteX3" fmla="*/ 687628 w 1404608"/>
                <a:gd name="connsiteY3" fmla="*/ 2075755 h 2075755"/>
                <a:gd name="connsiteX4" fmla="*/ 1294790 w 1404608"/>
                <a:gd name="connsiteY4" fmla="*/ 2061125 h 2075755"/>
                <a:gd name="connsiteX5" fmla="*/ 1404518 w 1404608"/>
                <a:gd name="connsiteY5" fmla="*/ 1161355 h 2075755"/>
                <a:gd name="connsiteX6" fmla="*/ 1221638 w 1404608"/>
                <a:gd name="connsiteY6" fmla="*/ 773650 h 2075755"/>
                <a:gd name="connsiteX7" fmla="*/ 1177747 w 1404608"/>
                <a:gd name="connsiteY7" fmla="*/ 971160 h 2075755"/>
                <a:gd name="connsiteX8" fmla="*/ 980236 w 1404608"/>
                <a:gd name="connsiteY8" fmla="*/ 700498 h 2075755"/>
                <a:gd name="connsiteX9" fmla="*/ 921715 w 1404608"/>
                <a:gd name="connsiteY9" fmla="*/ 934584 h 2075755"/>
                <a:gd name="connsiteX10" fmla="*/ 738836 w 1404608"/>
                <a:gd name="connsiteY10" fmla="*/ 598085 h 2075755"/>
                <a:gd name="connsiteX11" fmla="*/ 709574 w 1404608"/>
                <a:gd name="connsiteY11" fmla="*/ 941899 h 2075755"/>
                <a:gd name="connsiteX12" fmla="*/ 526694 w 1404608"/>
                <a:gd name="connsiteY12" fmla="*/ 5554 h 2075755"/>
                <a:gd name="connsiteX13" fmla="*/ 468172 w 1404608"/>
                <a:gd name="connsiteY13" fmla="*/ 1344235 h 2075755"/>
                <a:gd name="connsiteX14" fmla="*/ 321868 w 1404608"/>
                <a:gd name="connsiteY14" fmla="*/ 1293029 h 2075755"/>
                <a:gd name="connsiteX15" fmla="*/ 0 w 1404608"/>
                <a:gd name="connsiteY15" fmla="*/ 1058942 h 2075755"/>
                <a:gd name="connsiteX0" fmla="*/ 0 w 1404608"/>
                <a:gd name="connsiteY0" fmla="*/ 1029958 h 2046771"/>
                <a:gd name="connsiteX1" fmla="*/ 124358 w 1404608"/>
                <a:gd name="connsiteY1" fmla="*/ 1359142 h 2046771"/>
                <a:gd name="connsiteX2" fmla="*/ 292608 w 1404608"/>
                <a:gd name="connsiteY2" fmla="*/ 1717587 h 2046771"/>
                <a:gd name="connsiteX3" fmla="*/ 687628 w 1404608"/>
                <a:gd name="connsiteY3" fmla="*/ 2046771 h 2046771"/>
                <a:gd name="connsiteX4" fmla="*/ 1294790 w 1404608"/>
                <a:gd name="connsiteY4" fmla="*/ 2032141 h 2046771"/>
                <a:gd name="connsiteX5" fmla="*/ 1404518 w 1404608"/>
                <a:gd name="connsiteY5" fmla="*/ 1132371 h 2046771"/>
                <a:gd name="connsiteX6" fmla="*/ 1221638 w 1404608"/>
                <a:gd name="connsiteY6" fmla="*/ 744666 h 2046771"/>
                <a:gd name="connsiteX7" fmla="*/ 1177747 w 1404608"/>
                <a:gd name="connsiteY7" fmla="*/ 942176 h 2046771"/>
                <a:gd name="connsiteX8" fmla="*/ 980236 w 1404608"/>
                <a:gd name="connsiteY8" fmla="*/ 671514 h 2046771"/>
                <a:gd name="connsiteX9" fmla="*/ 921715 w 1404608"/>
                <a:gd name="connsiteY9" fmla="*/ 905600 h 2046771"/>
                <a:gd name="connsiteX10" fmla="*/ 738836 w 1404608"/>
                <a:gd name="connsiteY10" fmla="*/ 569101 h 2046771"/>
                <a:gd name="connsiteX11" fmla="*/ 709574 w 1404608"/>
                <a:gd name="connsiteY11" fmla="*/ 912915 h 2046771"/>
                <a:gd name="connsiteX12" fmla="*/ 526694 w 1404608"/>
                <a:gd name="connsiteY12" fmla="*/ 5831 h 2046771"/>
                <a:gd name="connsiteX13" fmla="*/ 468172 w 1404608"/>
                <a:gd name="connsiteY13" fmla="*/ 1315251 h 2046771"/>
                <a:gd name="connsiteX14" fmla="*/ 321868 w 1404608"/>
                <a:gd name="connsiteY14" fmla="*/ 1264045 h 2046771"/>
                <a:gd name="connsiteX15" fmla="*/ 0 w 1404608"/>
                <a:gd name="connsiteY15" fmla="*/ 1029958 h 2046771"/>
                <a:gd name="connsiteX0" fmla="*/ 0 w 1404608"/>
                <a:gd name="connsiteY0" fmla="*/ 1024127 h 2040940"/>
                <a:gd name="connsiteX1" fmla="*/ 124358 w 1404608"/>
                <a:gd name="connsiteY1" fmla="*/ 1353311 h 2040940"/>
                <a:gd name="connsiteX2" fmla="*/ 292608 w 1404608"/>
                <a:gd name="connsiteY2" fmla="*/ 1711756 h 2040940"/>
                <a:gd name="connsiteX3" fmla="*/ 687628 w 1404608"/>
                <a:gd name="connsiteY3" fmla="*/ 2040940 h 2040940"/>
                <a:gd name="connsiteX4" fmla="*/ 1294790 w 1404608"/>
                <a:gd name="connsiteY4" fmla="*/ 2026310 h 2040940"/>
                <a:gd name="connsiteX5" fmla="*/ 1404518 w 1404608"/>
                <a:gd name="connsiteY5" fmla="*/ 1126540 h 2040940"/>
                <a:gd name="connsiteX6" fmla="*/ 1221638 w 1404608"/>
                <a:gd name="connsiteY6" fmla="*/ 738835 h 2040940"/>
                <a:gd name="connsiteX7" fmla="*/ 1177747 w 1404608"/>
                <a:gd name="connsiteY7" fmla="*/ 936345 h 2040940"/>
                <a:gd name="connsiteX8" fmla="*/ 980236 w 1404608"/>
                <a:gd name="connsiteY8" fmla="*/ 665683 h 2040940"/>
                <a:gd name="connsiteX9" fmla="*/ 921715 w 1404608"/>
                <a:gd name="connsiteY9" fmla="*/ 899769 h 2040940"/>
                <a:gd name="connsiteX10" fmla="*/ 738836 w 1404608"/>
                <a:gd name="connsiteY10" fmla="*/ 563270 h 2040940"/>
                <a:gd name="connsiteX11" fmla="*/ 709574 w 1404608"/>
                <a:gd name="connsiteY11" fmla="*/ 907084 h 2040940"/>
                <a:gd name="connsiteX12" fmla="*/ 526694 w 1404608"/>
                <a:gd name="connsiteY12" fmla="*/ 0 h 2040940"/>
                <a:gd name="connsiteX13" fmla="*/ 468172 w 1404608"/>
                <a:gd name="connsiteY13" fmla="*/ 1309420 h 2040940"/>
                <a:gd name="connsiteX14" fmla="*/ 321868 w 1404608"/>
                <a:gd name="connsiteY14" fmla="*/ 1258214 h 2040940"/>
                <a:gd name="connsiteX15" fmla="*/ 0 w 1404608"/>
                <a:gd name="connsiteY15" fmla="*/ 1024127 h 2040940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614 h 2041427"/>
                <a:gd name="connsiteX1" fmla="*/ 124358 w 1404608"/>
                <a:gd name="connsiteY1" fmla="*/ 1353798 h 2041427"/>
                <a:gd name="connsiteX2" fmla="*/ 292608 w 1404608"/>
                <a:gd name="connsiteY2" fmla="*/ 1712243 h 2041427"/>
                <a:gd name="connsiteX3" fmla="*/ 687628 w 1404608"/>
                <a:gd name="connsiteY3" fmla="*/ 2041427 h 2041427"/>
                <a:gd name="connsiteX4" fmla="*/ 1294790 w 1404608"/>
                <a:gd name="connsiteY4" fmla="*/ 2026797 h 2041427"/>
                <a:gd name="connsiteX5" fmla="*/ 1404518 w 1404608"/>
                <a:gd name="connsiteY5" fmla="*/ 1127027 h 2041427"/>
                <a:gd name="connsiteX6" fmla="*/ 1221638 w 1404608"/>
                <a:gd name="connsiteY6" fmla="*/ 739322 h 2041427"/>
                <a:gd name="connsiteX7" fmla="*/ 1177747 w 1404608"/>
                <a:gd name="connsiteY7" fmla="*/ 936832 h 2041427"/>
                <a:gd name="connsiteX8" fmla="*/ 980236 w 1404608"/>
                <a:gd name="connsiteY8" fmla="*/ 666170 h 2041427"/>
                <a:gd name="connsiteX9" fmla="*/ 921715 w 1404608"/>
                <a:gd name="connsiteY9" fmla="*/ 900256 h 2041427"/>
                <a:gd name="connsiteX10" fmla="*/ 738836 w 1404608"/>
                <a:gd name="connsiteY10" fmla="*/ 563757 h 2041427"/>
                <a:gd name="connsiteX11" fmla="*/ 709574 w 1404608"/>
                <a:gd name="connsiteY11" fmla="*/ 907571 h 2041427"/>
                <a:gd name="connsiteX12" fmla="*/ 526694 w 1404608"/>
                <a:gd name="connsiteY12" fmla="*/ 487 h 2041427"/>
                <a:gd name="connsiteX13" fmla="*/ 468172 w 1404608"/>
                <a:gd name="connsiteY13" fmla="*/ 1309907 h 2041427"/>
                <a:gd name="connsiteX14" fmla="*/ 321868 w 1404608"/>
                <a:gd name="connsiteY14" fmla="*/ 1258701 h 2041427"/>
                <a:gd name="connsiteX15" fmla="*/ 0 w 1404608"/>
                <a:gd name="connsiteY15" fmla="*/ 1024614 h 2041427"/>
                <a:gd name="connsiteX0" fmla="*/ 0 w 1404608"/>
                <a:gd name="connsiteY0" fmla="*/ 1024370 h 2041183"/>
                <a:gd name="connsiteX1" fmla="*/ 124358 w 1404608"/>
                <a:gd name="connsiteY1" fmla="*/ 1353554 h 2041183"/>
                <a:gd name="connsiteX2" fmla="*/ 292608 w 1404608"/>
                <a:gd name="connsiteY2" fmla="*/ 1711999 h 2041183"/>
                <a:gd name="connsiteX3" fmla="*/ 687628 w 1404608"/>
                <a:gd name="connsiteY3" fmla="*/ 2041183 h 2041183"/>
                <a:gd name="connsiteX4" fmla="*/ 1294790 w 1404608"/>
                <a:gd name="connsiteY4" fmla="*/ 2026553 h 2041183"/>
                <a:gd name="connsiteX5" fmla="*/ 1404518 w 1404608"/>
                <a:gd name="connsiteY5" fmla="*/ 1126783 h 2041183"/>
                <a:gd name="connsiteX6" fmla="*/ 1221638 w 1404608"/>
                <a:gd name="connsiteY6" fmla="*/ 739078 h 2041183"/>
                <a:gd name="connsiteX7" fmla="*/ 1177747 w 1404608"/>
                <a:gd name="connsiteY7" fmla="*/ 936588 h 2041183"/>
                <a:gd name="connsiteX8" fmla="*/ 980236 w 1404608"/>
                <a:gd name="connsiteY8" fmla="*/ 665926 h 2041183"/>
                <a:gd name="connsiteX9" fmla="*/ 921715 w 1404608"/>
                <a:gd name="connsiteY9" fmla="*/ 900012 h 2041183"/>
                <a:gd name="connsiteX10" fmla="*/ 738836 w 1404608"/>
                <a:gd name="connsiteY10" fmla="*/ 563513 h 2041183"/>
                <a:gd name="connsiteX11" fmla="*/ 709574 w 1404608"/>
                <a:gd name="connsiteY11" fmla="*/ 907327 h 2041183"/>
                <a:gd name="connsiteX12" fmla="*/ 526694 w 1404608"/>
                <a:gd name="connsiteY12" fmla="*/ 243 h 2041183"/>
                <a:gd name="connsiteX13" fmla="*/ 468172 w 1404608"/>
                <a:gd name="connsiteY13" fmla="*/ 1309663 h 2041183"/>
                <a:gd name="connsiteX14" fmla="*/ 321868 w 1404608"/>
                <a:gd name="connsiteY14" fmla="*/ 1258457 h 2041183"/>
                <a:gd name="connsiteX15" fmla="*/ 0 w 1404608"/>
                <a:gd name="connsiteY15" fmla="*/ 1024370 h 2041183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83 h 2041196"/>
                <a:gd name="connsiteX1" fmla="*/ 124358 w 1404608"/>
                <a:gd name="connsiteY1" fmla="*/ 1353567 h 2041196"/>
                <a:gd name="connsiteX2" fmla="*/ 292608 w 1404608"/>
                <a:gd name="connsiteY2" fmla="*/ 1712012 h 2041196"/>
                <a:gd name="connsiteX3" fmla="*/ 687628 w 1404608"/>
                <a:gd name="connsiteY3" fmla="*/ 2041196 h 2041196"/>
                <a:gd name="connsiteX4" fmla="*/ 1294790 w 1404608"/>
                <a:gd name="connsiteY4" fmla="*/ 2026566 h 2041196"/>
                <a:gd name="connsiteX5" fmla="*/ 1404518 w 1404608"/>
                <a:gd name="connsiteY5" fmla="*/ 1126796 h 2041196"/>
                <a:gd name="connsiteX6" fmla="*/ 1221638 w 1404608"/>
                <a:gd name="connsiteY6" fmla="*/ 739091 h 2041196"/>
                <a:gd name="connsiteX7" fmla="*/ 1177747 w 1404608"/>
                <a:gd name="connsiteY7" fmla="*/ 936601 h 2041196"/>
                <a:gd name="connsiteX8" fmla="*/ 980236 w 1404608"/>
                <a:gd name="connsiteY8" fmla="*/ 665939 h 2041196"/>
                <a:gd name="connsiteX9" fmla="*/ 921715 w 1404608"/>
                <a:gd name="connsiteY9" fmla="*/ 900025 h 2041196"/>
                <a:gd name="connsiteX10" fmla="*/ 738836 w 1404608"/>
                <a:gd name="connsiteY10" fmla="*/ 563526 h 2041196"/>
                <a:gd name="connsiteX11" fmla="*/ 709574 w 1404608"/>
                <a:gd name="connsiteY11" fmla="*/ 907340 h 2041196"/>
                <a:gd name="connsiteX12" fmla="*/ 526694 w 1404608"/>
                <a:gd name="connsiteY12" fmla="*/ 256 h 2041196"/>
                <a:gd name="connsiteX13" fmla="*/ 453541 w 1404608"/>
                <a:gd name="connsiteY13" fmla="*/ 1258469 h 2041196"/>
                <a:gd name="connsiteX14" fmla="*/ 321868 w 1404608"/>
                <a:gd name="connsiteY14" fmla="*/ 1258470 h 2041196"/>
                <a:gd name="connsiteX15" fmla="*/ 0 w 1404608"/>
                <a:gd name="connsiteY15" fmla="*/ 1024383 h 2041196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04608"/>
                <a:gd name="connsiteY0" fmla="*/ 1024369 h 2041182"/>
                <a:gd name="connsiteX1" fmla="*/ 124358 w 1404608"/>
                <a:gd name="connsiteY1" fmla="*/ 1353553 h 2041182"/>
                <a:gd name="connsiteX2" fmla="*/ 292608 w 1404608"/>
                <a:gd name="connsiteY2" fmla="*/ 1711998 h 2041182"/>
                <a:gd name="connsiteX3" fmla="*/ 687628 w 1404608"/>
                <a:gd name="connsiteY3" fmla="*/ 2041182 h 2041182"/>
                <a:gd name="connsiteX4" fmla="*/ 1294790 w 1404608"/>
                <a:gd name="connsiteY4" fmla="*/ 2026552 h 2041182"/>
                <a:gd name="connsiteX5" fmla="*/ 1404518 w 1404608"/>
                <a:gd name="connsiteY5" fmla="*/ 1126782 h 2041182"/>
                <a:gd name="connsiteX6" fmla="*/ 1221638 w 1404608"/>
                <a:gd name="connsiteY6" fmla="*/ 739077 h 2041182"/>
                <a:gd name="connsiteX7" fmla="*/ 1177747 w 1404608"/>
                <a:gd name="connsiteY7" fmla="*/ 936587 h 2041182"/>
                <a:gd name="connsiteX8" fmla="*/ 980236 w 1404608"/>
                <a:gd name="connsiteY8" fmla="*/ 665925 h 2041182"/>
                <a:gd name="connsiteX9" fmla="*/ 921715 w 1404608"/>
                <a:gd name="connsiteY9" fmla="*/ 900011 h 2041182"/>
                <a:gd name="connsiteX10" fmla="*/ 738836 w 1404608"/>
                <a:gd name="connsiteY10" fmla="*/ 563512 h 2041182"/>
                <a:gd name="connsiteX11" fmla="*/ 709574 w 1404608"/>
                <a:gd name="connsiteY11" fmla="*/ 907326 h 2041182"/>
                <a:gd name="connsiteX12" fmla="*/ 526694 w 1404608"/>
                <a:gd name="connsiteY12" fmla="*/ 242 h 2041182"/>
                <a:gd name="connsiteX13" fmla="*/ 456712 w 1404608"/>
                <a:gd name="connsiteY13" fmla="*/ 1312361 h 2041182"/>
                <a:gd name="connsiteX14" fmla="*/ 321868 w 1404608"/>
                <a:gd name="connsiteY14" fmla="*/ 1258456 h 2041182"/>
                <a:gd name="connsiteX15" fmla="*/ 0 w 1404608"/>
                <a:gd name="connsiteY15" fmla="*/ 102436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0 w 1420463"/>
                <a:gd name="connsiteY0" fmla="*/ 957779 h 2041182"/>
                <a:gd name="connsiteX1" fmla="*/ 140213 w 1420463"/>
                <a:gd name="connsiteY1" fmla="*/ 1353553 h 2041182"/>
                <a:gd name="connsiteX2" fmla="*/ 308463 w 1420463"/>
                <a:gd name="connsiteY2" fmla="*/ 1711998 h 2041182"/>
                <a:gd name="connsiteX3" fmla="*/ 703483 w 1420463"/>
                <a:gd name="connsiteY3" fmla="*/ 2041182 h 2041182"/>
                <a:gd name="connsiteX4" fmla="*/ 1310645 w 1420463"/>
                <a:gd name="connsiteY4" fmla="*/ 2026552 h 2041182"/>
                <a:gd name="connsiteX5" fmla="*/ 1420373 w 1420463"/>
                <a:gd name="connsiteY5" fmla="*/ 1126782 h 2041182"/>
                <a:gd name="connsiteX6" fmla="*/ 1237493 w 1420463"/>
                <a:gd name="connsiteY6" fmla="*/ 739077 h 2041182"/>
                <a:gd name="connsiteX7" fmla="*/ 1193602 w 1420463"/>
                <a:gd name="connsiteY7" fmla="*/ 936587 h 2041182"/>
                <a:gd name="connsiteX8" fmla="*/ 996091 w 1420463"/>
                <a:gd name="connsiteY8" fmla="*/ 665925 h 2041182"/>
                <a:gd name="connsiteX9" fmla="*/ 937570 w 1420463"/>
                <a:gd name="connsiteY9" fmla="*/ 900011 h 2041182"/>
                <a:gd name="connsiteX10" fmla="*/ 754691 w 1420463"/>
                <a:gd name="connsiteY10" fmla="*/ 563512 h 2041182"/>
                <a:gd name="connsiteX11" fmla="*/ 725429 w 1420463"/>
                <a:gd name="connsiteY11" fmla="*/ 907326 h 2041182"/>
                <a:gd name="connsiteX12" fmla="*/ 542549 w 1420463"/>
                <a:gd name="connsiteY12" fmla="*/ 242 h 2041182"/>
                <a:gd name="connsiteX13" fmla="*/ 472567 w 1420463"/>
                <a:gd name="connsiteY13" fmla="*/ 1312361 h 2041182"/>
                <a:gd name="connsiteX14" fmla="*/ 337723 w 1420463"/>
                <a:gd name="connsiteY14" fmla="*/ 1258456 h 2041182"/>
                <a:gd name="connsiteX15" fmla="*/ 0 w 1420463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55410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36384 w 1421182"/>
                <a:gd name="connsiteY10" fmla="*/ 563512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38289 w 1421182"/>
                <a:gd name="connsiteY9" fmla="*/ 900011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96810 w 1421182"/>
                <a:gd name="connsiteY8" fmla="*/ 665925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94321 w 1421182"/>
                <a:gd name="connsiteY7" fmla="*/ 936587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59583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238212 w 1421182"/>
                <a:gd name="connsiteY6" fmla="*/ 739077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55588 w 1421182"/>
                <a:gd name="connsiteY8" fmla="*/ 618361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87477 w 1421182"/>
                <a:gd name="connsiteY6" fmla="*/ 691513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6148 w 1421182"/>
                <a:gd name="connsiteY11" fmla="*/ 907326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47802 w 1421182"/>
                <a:gd name="connsiteY9" fmla="*/ 906353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78466 w 1421182"/>
                <a:gd name="connsiteY7" fmla="*/ 927074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62110 w 1421182"/>
                <a:gd name="connsiteY6" fmla="*/ 682000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779 h 2041182"/>
                <a:gd name="connsiteX1" fmla="*/ 140932 w 1421182"/>
                <a:gd name="connsiteY1" fmla="*/ 1353553 h 2041182"/>
                <a:gd name="connsiteX2" fmla="*/ 309182 w 1421182"/>
                <a:gd name="connsiteY2" fmla="*/ 1711998 h 2041182"/>
                <a:gd name="connsiteX3" fmla="*/ 704202 w 1421182"/>
                <a:gd name="connsiteY3" fmla="*/ 2041182 h 2041182"/>
                <a:gd name="connsiteX4" fmla="*/ 1311364 w 1421182"/>
                <a:gd name="connsiteY4" fmla="*/ 2026552 h 2041182"/>
                <a:gd name="connsiteX5" fmla="*/ 1421092 w 1421182"/>
                <a:gd name="connsiteY5" fmla="*/ 1126782 h 2041182"/>
                <a:gd name="connsiteX6" fmla="*/ 1152597 w 1421182"/>
                <a:gd name="connsiteY6" fmla="*/ 669316 h 2041182"/>
                <a:gd name="connsiteX7" fmla="*/ 1168953 w 1421182"/>
                <a:gd name="connsiteY7" fmla="*/ 968296 h 2041182"/>
                <a:gd name="connsiteX8" fmla="*/ 927050 w 1421182"/>
                <a:gd name="connsiteY8" fmla="*/ 615190 h 2041182"/>
                <a:gd name="connsiteX9" fmla="*/ 957315 w 1421182"/>
                <a:gd name="connsiteY9" fmla="*/ 944404 h 2041182"/>
                <a:gd name="connsiteX10" fmla="*/ 711016 w 1421182"/>
                <a:gd name="connsiteY10" fmla="*/ 569854 h 2041182"/>
                <a:gd name="connsiteX11" fmla="*/ 729319 w 1421182"/>
                <a:gd name="connsiteY11" fmla="*/ 958061 h 2041182"/>
                <a:gd name="connsiteX12" fmla="*/ 543268 w 1421182"/>
                <a:gd name="connsiteY12" fmla="*/ 242 h 2041182"/>
                <a:gd name="connsiteX13" fmla="*/ 473286 w 1421182"/>
                <a:gd name="connsiteY13" fmla="*/ 1312361 h 2041182"/>
                <a:gd name="connsiteX14" fmla="*/ 338442 w 1421182"/>
                <a:gd name="connsiteY14" fmla="*/ 1258456 h 2041182"/>
                <a:gd name="connsiteX15" fmla="*/ 719 w 1421182"/>
                <a:gd name="connsiteY15" fmla="*/ 957779 h 2041182"/>
                <a:gd name="connsiteX0" fmla="*/ 719 w 1421182"/>
                <a:gd name="connsiteY0" fmla="*/ 957537 h 2040940"/>
                <a:gd name="connsiteX1" fmla="*/ 140932 w 1421182"/>
                <a:gd name="connsiteY1" fmla="*/ 1353311 h 2040940"/>
                <a:gd name="connsiteX2" fmla="*/ 309182 w 1421182"/>
                <a:gd name="connsiteY2" fmla="*/ 1711756 h 2040940"/>
                <a:gd name="connsiteX3" fmla="*/ 704202 w 1421182"/>
                <a:gd name="connsiteY3" fmla="*/ 2040940 h 2040940"/>
                <a:gd name="connsiteX4" fmla="*/ 1311364 w 1421182"/>
                <a:gd name="connsiteY4" fmla="*/ 2026310 h 2040940"/>
                <a:gd name="connsiteX5" fmla="*/ 1421092 w 1421182"/>
                <a:gd name="connsiteY5" fmla="*/ 1126540 h 2040940"/>
                <a:gd name="connsiteX6" fmla="*/ 1152597 w 1421182"/>
                <a:gd name="connsiteY6" fmla="*/ 669074 h 2040940"/>
                <a:gd name="connsiteX7" fmla="*/ 1168953 w 1421182"/>
                <a:gd name="connsiteY7" fmla="*/ 968054 h 2040940"/>
                <a:gd name="connsiteX8" fmla="*/ 927050 w 1421182"/>
                <a:gd name="connsiteY8" fmla="*/ 614948 h 2040940"/>
                <a:gd name="connsiteX9" fmla="*/ 957315 w 1421182"/>
                <a:gd name="connsiteY9" fmla="*/ 944162 h 2040940"/>
                <a:gd name="connsiteX10" fmla="*/ 711016 w 1421182"/>
                <a:gd name="connsiteY10" fmla="*/ 569612 h 2040940"/>
                <a:gd name="connsiteX11" fmla="*/ 729319 w 1421182"/>
                <a:gd name="connsiteY11" fmla="*/ 957819 h 2040940"/>
                <a:gd name="connsiteX12" fmla="*/ 543268 w 1421182"/>
                <a:gd name="connsiteY12" fmla="*/ 0 h 2040940"/>
                <a:gd name="connsiteX13" fmla="*/ 473286 w 1421182"/>
                <a:gd name="connsiteY13" fmla="*/ 1312119 h 2040940"/>
                <a:gd name="connsiteX14" fmla="*/ 338442 w 1421182"/>
                <a:gd name="connsiteY14" fmla="*/ 1258214 h 2040940"/>
                <a:gd name="connsiteX15" fmla="*/ 719 w 1421182"/>
                <a:gd name="connsiteY15" fmla="*/ 957537 h 2040940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40948"/>
                <a:gd name="connsiteX1" fmla="*/ 140932 w 1421182"/>
                <a:gd name="connsiteY1" fmla="*/ 1353319 h 2040948"/>
                <a:gd name="connsiteX2" fmla="*/ 309182 w 1421182"/>
                <a:gd name="connsiteY2" fmla="*/ 1711764 h 2040948"/>
                <a:gd name="connsiteX3" fmla="*/ 704202 w 1421182"/>
                <a:gd name="connsiteY3" fmla="*/ 2040948 h 2040948"/>
                <a:gd name="connsiteX4" fmla="*/ 1311364 w 1421182"/>
                <a:gd name="connsiteY4" fmla="*/ 2026318 h 2040948"/>
                <a:gd name="connsiteX5" fmla="*/ 1421092 w 1421182"/>
                <a:gd name="connsiteY5" fmla="*/ 1126548 h 2040948"/>
                <a:gd name="connsiteX6" fmla="*/ 1152597 w 1421182"/>
                <a:gd name="connsiteY6" fmla="*/ 669082 h 2040948"/>
                <a:gd name="connsiteX7" fmla="*/ 1168953 w 1421182"/>
                <a:gd name="connsiteY7" fmla="*/ 968062 h 2040948"/>
                <a:gd name="connsiteX8" fmla="*/ 927050 w 1421182"/>
                <a:gd name="connsiteY8" fmla="*/ 614956 h 2040948"/>
                <a:gd name="connsiteX9" fmla="*/ 957315 w 1421182"/>
                <a:gd name="connsiteY9" fmla="*/ 944170 h 2040948"/>
                <a:gd name="connsiteX10" fmla="*/ 711016 w 1421182"/>
                <a:gd name="connsiteY10" fmla="*/ 569620 h 2040948"/>
                <a:gd name="connsiteX11" fmla="*/ 729319 w 1421182"/>
                <a:gd name="connsiteY11" fmla="*/ 957827 h 2040948"/>
                <a:gd name="connsiteX12" fmla="*/ 543268 w 1421182"/>
                <a:gd name="connsiteY12" fmla="*/ 8 h 2040948"/>
                <a:gd name="connsiteX13" fmla="*/ 473286 w 1421182"/>
                <a:gd name="connsiteY13" fmla="*/ 1312127 h 2040948"/>
                <a:gd name="connsiteX14" fmla="*/ 338442 w 1421182"/>
                <a:gd name="connsiteY14" fmla="*/ 1258222 h 2040948"/>
                <a:gd name="connsiteX15" fmla="*/ 719 w 1421182"/>
                <a:gd name="connsiteY15" fmla="*/ 957545 h 2040948"/>
                <a:gd name="connsiteX0" fmla="*/ 719 w 1421182"/>
                <a:gd name="connsiteY0" fmla="*/ 957545 h 2026318"/>
                <a:gd name="connsiteX1" fmla="*/ 140932 w 1421182"/>
                <a:gd name="connsiteY1" fmla="*/ 1353319 h 2026318"/>
                <a:gd name="connsiteX2" fmla="*/ 309182 w 1421182"/>
                <a:gd name="connsiteY2" fmla="*/ 1711764 h 2026318"/>
                <a:gd name="connsiteX3" fmla="*/ 693290 w 1421182"/>
                <a:gd name="connsiteY3" fmla="*/ 2019121 h 2026318"/>
                <a:gd name="connsiteX4" fmla="*/ 1311364 w 1421182"/>
                <a:gd name="connsiteY4" fmla="*/ 2026318 h 2026318"/>
                <a:gd name="connsiteX5" fmla="*/ 1421092 w 1421182"/>
                <a:gd name="connsiteY5" fmla="*/ 1126548 h 2026318"/>
                <a:gd name="connsiteX6" fmla="*/ 1152597 w 1421182"/>
                <a:gd name="connsiteY6" fmla="*/ 669082 h 2026318"/>
                <a:gd name="connsiteX7" fmla="*/ 1168953 w 1421182"/>
                <a:gd name="connsiteY7" fmla="*/ 968062 h 2026318"/>
                <a:gd name="connsiteX8" fmla="*/ 927050 w 1421182"/>
                <a:gd name="connsiteY8" fmla="*/ 614956 h 2026318"/>
                <a:gd name="connsiteX9" fmla="*/ 957315 w 1421182"/>
                <a:gd name="connsiteY9" fmla="*/ 944170 h 2026318"/>
                <a:gd name="connsiteX10" fmla="*/ 711016 w 1421182"/>
                <a:gd name="connsiteY10" fmla="*/ 569620 h 2026318"/>
                <a:gd name="connsiteX11" fmla="*/ 729319 w 1421182"/>
                <a:gd name="connsiteY11" fmla="*/ 957827 h 2026318"/>
                <a:gd name="connsiteX12" fmla="*/ 543268 w 1421182"/>
                <a:gd name="connsiteY12" fmla="*/ 8 h 2026318"/>
                <a:gd name="connsiteX13" fmla="*/ 473286 w 1421182"/>
                <a:gd name="connsiteY13" fmla="*/ 1312127 h 2026318"/>
                <a:gd name="connsiteX14" fmla="*/ 338442 w 1421182"/>
                <a:gd name="connsiteY14" fmla="*/ 1258222 h 2026318"/>
                <a:gd name="connsiteX15" fmla="*/ 719 w 1421182"/>
                <a:gd name="connsiteY15" fmla="*/ 957545 h 2026318"/>
                <a:gd name="connsiteX0" fmla="*/ 719 w 1421182"/>
                <a:gd name="connsiteY0" fmla="*/ 957545 h 2295953"/>
                <a:gd name="connsiteX1" fmla="*/ 140932 w 1421182"/>
                <a:gd name="connsiteY1" fmla="*/ 1353319 h 2295953"/>
                <a:gd name="connsiteX2" fmla="*/ 309182 w 1421182"/>
                <a:gd name="connsiteY2" fmla="*/ 1711764 h 2295953"/>
                <a:gd name="connsiteX3" fmla="*/ 693290 w 1421182"/>
                <a:gd name="connsiteY3" fmla="*/ 2019121 h 2295953"/>
                <a:gd name="connsiteX4" fmla="*/ 722524 w 1421182"/>
                <a:gd name="connsiteY4" fmla="*/ 2295953 h 2295953"/>
                <a:gd name="connsiteX5" fmla="*/ 1311364 w 1421182"/>
                <a:gd name="connsiteY5" fmla="*/ 2026318 h 2295953"/>
                <a:gd name="connsiteX6" fmla="*/ 1421092 w 1421182"/>
                <a:gd name="connsiteY6" fmla="*/ 1126548 h 2295953"/>
                <a:gd name="connsiteX7" fmla="*/ 1152597 w 1421182"/>
                <a:gd name="connsiteY7" fmla="*/ 669082 h 2295953"/>
                <a:gd name="connsiteX8" fmla="*/ 1168953 w 1421182"/>
                <a:gd name="connsiteY8" fmla="*/ 968062 h 2295953"/>
                <a:gd name="connsiteX9" fmla="*/ 927050 w 1421182"/>
                <a:gd name="connsiteY9" fmla="*/ 614956 h 2295953"/>
                <a:gd name="connsiteX10" fmla="*/ 957315 w 1421182"/>
                <a:gd name="connsiteY10" fmla="*/ 944170 h 2295953"/>
                <a:gd name="connsiteX11" fmla="*/ 711016 w 1421182"/>
                <a:gd name="connsiteY11" fmla="*/ 569620 h 2295953"/>
                <a:gd name="connsiteX12" fmla="*/ 729319 w 1421182"/>
                <a:gd name="connsiteY12" fmla="*/ 957827 h 2295953"/>
                <a:gd name="connsiteX13" fmla="*/ 543268 w 1421182"/>
                <a:gd name="connsiteY13" fmla="*/ 8 h 2295953"/>
                <a:gd name="connsiteX14" fmla="*/ 473286 w 1421182"/>
                <a:gd name="connsiteY14" fmla="*/ 1312127 h 2295953"/>
                <a:gd name="connsiteX15" fmla="*/ 338442 w 1421182"/>
                <a:gd name="connsiteY15" fmla="*/ 1258222 h 2295953"/>
                <a:gd name="connsiteX16" fmla="*/ 719 w 1421182"/>
                <a:gd name="connsiteY16" fmla="*/ 957545 h 2295953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93290 w 1421182"/>
                <a:gd name="connsiteY3" fmla="*/ 2019121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7397"/>
                <a:gd name="connsiteX1" fmla="*/ 140932 w 1421182"/>
                <a:gd name="connsiteY1" fmla="*/ 1353319 h 2317397"/>
                <a:gd name="connsiteX2" fmla="*/ 309182 w 1421182"/>
                <a:gd name="connsiteY2" fmla="*/ 1711764 h 2317397"/>
                <a:gd name="connsiteX3" fmla="*/ 626141 w 1421182"/>
                <a:gd name="connsiteY3" fmla="*/ 1985150 h 2317397"/>
                <a:gd name="connsiteX4" fmla="*/ 722524 w 1421182"/>
                <a:gd name="connsiteY4" fmla="*/ 2295953 h 2317397"/>
                <a:gd name="connsiteX5" fmla="*/ 1170733 w 1421182"/>
                <a:gd name="connsiteY5" fmla="*/ 2300858 h 2317397"/>
                <a:gd name="connsiteX6" fmla="*/ 1311364 w 1421182"/>
                <a:gd name="connsiteY6" fmla="*/ 2026318 h 2317397"/>
                <a:gd name="connsiteX7" fmla="*/ 1421092 w 1421182"/>
                <a:gd name="connsiteY7" fmla="*/ 1126548 h 2317397"/>
                <a:gd name="connsiteX8" fmla="*/ 1152597 w 1421182"/>
                <a:gd name="connsiteY8" fmla="*/ 669082 h 2317397"/>
                <a:gd name="connsiteX9" fmla="*/ 1168953 w 1421182"/>
                <a:gd name="connsiteY9" fmla="*/ 968062 h 2317397"/>
                <a:gd name="connsiteX10" fmla="*/ 927050 w 1421182"/>
                <a:gd name="connsiteY10" fmla="*/ 614956 h 2317397"/>
                <a:gd name="connsiteX11" fmla="*/ 957315 w 1421182"/>
                <a:gd name="connsiteY11" fmla="*/ 944170 h 2317397"/>
                <a:gd name="connsiteX12" fmla="*/ 711016 w 1421182"/>
                <a:gd name="connsiteY12" fmla="*/ 569620 h 2317397"/>
                <a:gd name="connsiteX13" fmla="*/ 729319 w 1421182"/>
                <a:gd name="connsiteY13" fmla="*/ 957827 h 2317397"/>
                <a:gd name="connsiteX14" fmla="*/ 543268 w 1421182"/>
                <a:gd name="connsiteY14" fmla="*/ 8 h 2317397"/>
                <a:gd name="connsiteX15" fmla="*/ 473286 w 1421182"/>
                <a:gd name="connsiteY15" fmla="*/ 1312127 h 2317397"/>
                <a:gd name="connsiteX16" fmla="*/ 338442 w 1421182"/>
                <a:gd name="connsiteY16" fmla="*/ 1258222 h 2317397"/>
                <a:gd name="connsiteX17" fmla="*/ 719 w 1421182"/>
                <a:gd name="connsiteY17" fmla="*/ 957545 h 2317397"/>
                <a:gd name="connsiteX0" fmla="*/ 719 w 1421182"/>
                <a:gd name="connsiteY0" fmla="*/ 957545 h 2314785"/>
                <a:gd name="connsiteX1" fmla="*/ 140932 w 1421182"/>
                <a:gd name="connsiteY1" fmla="*/ 1353319 h 2314785"/>
                <a:gd name="connsiteX2" fmla="*/ 309182 w 1421182"/>
                <a:gd name="connsiteY2" fmla="*/ 1711764 h 2314785"/>
                <a:gd name="connsiteX3" fmla="*/ 626141 w 1421182"/>
                <a:gd name="connsiteY3" fmla="*/ 1985150 h 2314785"/>
                <a:gd name="connsiteX4" fmla="*/ 658780 w 1421182"/>
                <a:gd name="connsiteY4" fmla="*/ 2266927 h 2314785"/>
                <a:gd name="connsiteX5" fmla="*/ 1170733 w 1421182"/>
                <a:gd name="connsiteY5" fmla="*/ 2300858 h 2314785"/>
                <a:gd name="connsiteX6" fmla="*/ 1311364 w 1421182"/>
                <a:gd name="connsiteY6" fmla="*/ 2026318 h 2314785"/>
                <a:gd name="connsiteX7" fmla="*/ 1421092 w 1421182"/>
                <a:gd name="connsiteY7" fmla="*/ 1126548 h 2314785"/>
                <a:gd name="connsiteX8" fmla="*/ 1152597 w 1421182"/>
                <a:gd name="connsiteY8" fmla="*/ 669082 h 2314785"/>
                <a:gd name="connsiteX9" fmla="*/ 1168953 w 1421182"/>
                <a:gd name="connsiteY9" fmla="*/ 968062 h 2314785"/>
                <a:gd name="connsiteX10" fmla="*/ 927050 w 1421182"/>
                <a:gd name="connsiteY10" fmla="*/ 614956 h 2314785"/>
                <a:gd name="connsiteX11" fmla="*/ 957315 w 1421182"/>
                <a:gd name="connsiteY11" fmla="*/ 944170 h 2314785"/>
                <a:gd name="connsiteX12" fmla="*/ 711016 w 1421182"/>
                <a:gd name="connsiteY12" fmla="*/ 569620 h 2314785"/>
                <a:gd name="connsiteX13" fmla="*/ 729319 w 1421182"/>
                <a:gd name="connsiteY13" fmla="*/ 957827 h 2314785"/>
                <a:gd name="connsiteX14" fmla="*/ 543268 w 1421182"/>
                <a:gd name="connsiteY14" fmla="*/ 8 h 2314785"/>
                <a:gd name="connsiteX15" fmla="*/ 473286 w 1421182"/>
                <a:gd name="connsiteY15" fmla="*/ 1312127 h 2314785"/>
                <a:gd name="connsiteX16" fmla="*/ 338442 w 1421182"/>
                <a:gd name="connsiteY16" fmla="*/ 1258222 h 2314785"/>
                <a:gd name="connsiteX17" fmla="*/ 719 w 1421182"/>
                <a:gd name="connsiteY17" fmla="*/ 957545 h 2314785"/>
                <a:gd name="connsiteX0" fmla="*/ 719 w 1421182"/>
                <a:gd name="connsiteY0" fmla="*/ 957545 h 2323891"/>
                <a:gd name="connsiteX1" fmla="*/ 140932 w 1421182"/>
                <a:gd name="connsiteY1" fmla="*/ 1353319 h 2323891"/>
                <a:gd name="connsiteX2" fmla="*/ 309182 w 1421182"/>
                <a:gd name="connsiteY2" fmla="*/ 1711764 h 2323891"/>
                <a:gd name="connsiteX3" fmla="*/ 626141 w 1421182"/>
                <a:gd name="connsiteY3" fmla="*/ 1985150 h 2323891"/>
                <a:gd name="connsiteX4" fmla="*/ 658780 w 1421182"/>
                <a:gd name="connsiteY4" fmla="*/ 2266927 h 2323891"/>
                <a:gd name="connsiteX5" fmla="*/ 1170733 w 1421182"/>
                <a:gd name="connsiteY5" fmla="*/ 2300858 h 2323891"/>
                <a:gd name="connsiteX6" fmla="*/ 1311364 w 1421182"/>
                <a:gd name="connsiteY6" fmla="*/ 2026318 h 2323891"/>
                <a:gd name="connsiteX7" fmla="*/ 1421092 w 1421182"/>
                <a:gd name="connsiteY7" fmla="*/ 1126548 h 2323891"/>
                <a:gd name="connsiteX8" fmla="*/ 1152597 w 1421182"/>
                <a:gd name="connsiteY8" fmla="*/ 669082 h 2323891"/>
                <a:gd name="connsiteX9" fmla="*/ 1168953 w 1421182"/>
                <a:gd name="connsiteY9" fmla="*/ 968062 h 2323891"/>
                <a:gd name="connsiteX10" fmla="*/ 927050 w 1421182"/>
                <a:gd name="connsiteY10" fmla="*/ 614956 h 2323891"/>
                <a:gd name="connsiteX11" fmla="*/ 957315 w 1421182"/>
                <a:gd name="connsiteY11" fmla="*/ 944170 h 2323891"/>
                <a:gd name="connsiteX12" fmla="*/ 711016 w 1421182"/>
                <a:gd name="connsiteY12" fmla="*/ 569620 h 2323891"/>
                <a:gd name="connsiteX13" fmla="*/ 729319 w 1421182"/>
                <a:gd name="connsiteY13" fmla="*/ 957827 h 2323891"/>
                <a:gd name="connsiteX14" fmla="*/ 543268 w 1421182"/>
                <a:gd name="connsiteY14" fmla="*/ 8 h 2323891"/>
                <a:gd name="connsiteX15" fmla="*/ 473286 w 1421182"/>
                <a:gd name="connsiteY15" fmla="*/ 1312127 h 2323891"/>
                <a:gd name="connsiteX16" fmla="*/ 338442 w 1421182"/>
                <a:gd name="connsiteY16" fmla="*/ 1258222 h 2323891"/>
                <a:gd name="connsiteX17" fmla="*/ 719 w 1421182"/>
                <a:gd name="connsiteY17" fmla="*/ 957545 h 2323891"/>
                <a:gd name="connsiteX0" fmla="*/ 719 w 1421182"/>
                <a:gd name="connsiteY0" fmla="*/ 957545 h 2358736"/>
                <a:gd name="connsiteX1" fmla="*/ 140932 w 1421182"/>
                <a:gd name="connsiteY1" fmla="*/ 1353319 h 2358736"/>
                <a:gd name="connsiteX2" fmla="*/ 309182 w 1421182"/>
                <a:gd name="connsiteY2" fmla="*/ 1711764 h 2358736"/>
                <a:gd name="connsiteX3" fmla="*/ 626141 w 1421182"/>
                <a:gd name="connsiteY3" fmla="*/ 1985150 h 2358736"/>
                <a:gd name="connsiteX4" fmla="*/ 658780 w 1421182"/>
                <a:gd name="connsiteY4" fmla="*/ 2266927 h 2358736"/>
                <a:gd name="connsiteX5" fmla="*/ 1227989 w 1421182"/>
                <a:gd name="connsiteY5" fmla="*/ 2341644 h 2358736"/>
                <a:gd name="connsiteX6" fmla="*/ 1311364 w 1421182"/>
                <a:gd name="connsiteY6" fmla="*/ 2026318 h 2358736"/>
                <a:gd name="connsiteX7" fmla="*/ 1421092 w 1421182"/>
                <a:gd name="connsiteY7" fmla="*/ 1126548 h 2358736"/>
                <a:gd name="connsiteX8" fmla="*/ 1152597 w 1421182"/>
                <a:gd name="connsiteY8" fmla="*/ 669082 h 2358736"/>
                <a:gd name="connsiteX9" fmla="*/ 1168953 w 1421182"/>
                <a:gd name="connsiteY9" fmla="*/ 968062 h 2358736"/>
                <a:gd name="connsiteX10" fmla="*/ 927050 w 1421182"/>
                <a:gd name="connsiteY10" fmla="*/ 614956 h 2358736"/>
                <a:gd name="connsiteX11" fmla="*/ 957315 w 1421182"/>
                <a:gd name="connsiteY11" fmla="*/ 944170 h 2358736"/>
                <a:gd name="connsiteX12" fmla="*/ 711016 w 1421182"/>
                <a:gd name="connsiteY12" fmla="*/ 569620 h 2358736"/>
                <a:gd name="connsiteX13" fmla="*/ 729319 w 1421182"/>
                <a:gd name="connsiteY13" fmla="*/ 957827 h 2358736"/>
                <a:gd name="connsiteX14" fmla="*/ 543268 w 1421182"/>
                <a:gd name="connsiteY14" fmla="*/ 8 h 2358736"/>
                <a:gd name="connsiteX15" fmla="*/ 473286 w 1421182"/>
                <a:gd name="connsiteY15" fmla="*/ 1312127 h 2358736"/>
                <a:gd name="connsiteX16" fmla="*/ 338442 w 1421182"/>
                <a:gd name="connsiteY16" fmla="*/ 1258222 h 2358736"/>
                <a:gd name="connsiteX17" fmla="*/ 719 w 1421182"/>
                <a:gd name="connsiteY17" fmla="*/ 957545 h 2358736"/>
                <a:gd name="connsiteX0" fmla="*/ 719 w 1421182"/>
                <a:gd name="connsiteY0" fmla="*/ 957545 h 2341644"/>
                <a:gd name="connsiteX1" fmla="*/ 140932 w 1421182"/>
                <a:gd name="connsiteY1" fmla="*/ 1353319 h 2341644"/>
                <a:gd name="connsiteX2" fmla="*/ 309182 w 1421182"/>
                <a:gd name="connsiteY2" fmla="*/ 1711764 h 2341644"/>
                <a:gd name="connsiteX3" fmla="*/ 626141 w 1421182"/>
                <a:gd name="connsiteY3" fmla="*/ 1985150 h 2341644"/>
                <a:gd name="connsiteX4" fmla="*/ 658780 w 1421182"/>
                <a:gd name="connsiteY4" fmla="*/ 2266927 h 2341644"/>
                <a:gd name="connsiteX5" fmla="*/ 1227989 w 1421182"/>
                <a:gd name="connsiteY5" fmla="*/ 2341644 h 2341644"/>
                <a:gd name="connsiteX6" fmla="*/ 1311364 w 1421182"/>
                <a:gd name="connsiteY6" fmla="*/ 2026318 h 2341644"/>
                <a:gd name="connsiteX7" fmla="*/ 1421092 w 1421182"/>
                <a:gd name="connsiteY7" fmla="*/ 1126548 h 2341644"/>
                <a:gd name="connsiteX8" fmla="*/ 1152597 w 1421182"/>
                <a:gd name="connsiteY8" fmla="*/ 669082 h 2341644"/>
                <a:gd name="connsiteX9" fmla="*/ 1168953 w 1421182"/>
                <a:gd name="connsiteY9" fmla="*/ 968062 h 2341644"/>
                <a:gd name="connsiteX10" fmla="*/ 927050 w 1421182"/>
                <a:gd name="connsiteY10" fmla="*/ 614956 h 2341644"/>
                <a:gd name="connsiteX11" fmla="*/ 957315 w 1421182"/>
                <a:gd name="connsiteY11" fmla="*/ 944170 h 2341644"/>
                <a:gd name="connsiteX12" fmla="*/ 711016 w 1421182"/>
                <a:gd name="connsiteY12" fmla="*/ 569620 h 2341644"/>
                <a:gd name="connsiteX13" fmla="*/ 729319 w 1421182"/>
                <a:gd name="connsiteY13" fmla="*/ 957827 h 2341644"/>
                <a:gd name="connsiteX14" fmla="*/ 543268 w 1421182"/>
                <a:gd name="connsiteY14" fmla="*/ 8 h 2341644"/>
                <a:gd name="connsiteX15" fmla="*/ 473286 w 1421182"/>
                <a:gd name="connsiteY15" fmla="*/ 1312127 h 2341644"/>
                <a:gd name="connsiteX16" fmla="*/ 338442 w 1421182"/>
                <a:gd name="connsiteY16" fmla="*/ 1258222 h 2341644"/>
                <a:gd name="connsiteX17" fmla="*/ 719 w 1421182"/>
                <a:gd name="connsiteY17" fmla="*/ 957545 h 2341644"/>
                <a:gd name="connsiteX0" fmla="*/ 719 w 1421092"/>
                <a:gd name="connsiteY0" fmla="*/ 957545 h 2341644"/>
                <a:gd name="connsiteX1" fmla="*/ 140932 w 1421092"/>
                <a:gd name="connsiteY1" fmla="*/ 1353319 h 2341644"/>
                <a:gd name="connsiteX2" fmla="*/ 309182 w 1421092"/>
                <a:gd name="connsiteY2" fmla="*/ 1711764 h 2341644"/>
                <a:gd name="connsiteX3" fmla="*/ 626141 w 1421092"/>
                <a:gd name="connsiteY3" fmla="*/ 1985150 h 2341644"/>
                <a:gd name="connsiteX4" fmla="*/ 658780 w 1421092"/>
                <a:gd name="connsiteY4" fmla="*/ 2266927 h 2341644"/>
                <a:gd name="connsiteX5" fmla="*/ 1227989 w 1421092"/>
                <a:gd name="connsiteY5" fmla="*/ 2341644 h 2341644"/>
                <a:gd name="connsiteX6" fmla="*/ 1262460 w 1421092"/>
                <a:gd name="connsiteY6" fmla="*/ 1987074 h 2341644"/>
                <a:gd name="connsiteX7" fmla="*/ 1421092 w 1421092"/>
                <a:gd name="connsiteY7" fmla="*/ 1126548 h 2341644"/>
                <a:gd name="connsiteX8" fmla="*/ 1152597 w 1421092"/>
                <a:gd name="connsiteY8" fmla="*/ 669082 h 2341644"/>
                <a:gd name="connsiteX9" fmla="*/ 1168953 w 1421092"/>
                <a:gd name="connsiteY9" fmla="*/ 968062 h 2341644"/>
                <a:gd name="connsiteX10" fmla="*/ 927050 w 1421092"/>
                <a:gd name="connsiteY10" fmla="*/ 614956 h 2341644"/>
                <a:gd name="connsiteX11" fmla="*/ 957315 w 1421092"/>
                <a:gd name="connsiteY11" fmla="*/ 944170 h 2341644"/>
                <a:gd name="connsiteX12" fmla="*/ 711016 w 1421092"/>
                <a:gd name="connsiteY12" fmla="*/ 569620 h 2341644"/>
                <a:gd name="connsiteX13" fmla="*/ 729319 w 1421092"/>
                <a:gd name="connsiteY13" fmla="*/ 957827 h 2341644"/>
                <a:gd name="connsiteX14" fmla="*/ 543268 w 1421092"/>
                <a:gd name="connsiteY14" fmla="*/ 8 h 2341644"/>
                <a:gd name="connsiteX15" fmla="*/ 473286 w 1421092"/>
                <a:gd name="connsiteY15" fmla="*/ 1312127 h 2341644"/>
                <a:gd name="connsiteX16" fmla="*/ 338442 w 1421092"/>
                <a:gd name="connsiteY16" fmla="*/ 1258222 h 2341644"/>
                <a:gd name="connsiteX17" fmla="*/ 719 w 1421092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58780 w 1421109"/>
                <a:gd name="connsiteY4" fmla="*/ 2266927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626141 w 1421109"/>
                <a:gd name="connsiteY3" fmla="*/ 1985150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22941 w 1421109"/>
                <a:gd name="connsiteY4" fmla="*/ 2320778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557331 w 1421109"/>
                <a:gd name="connsiteY4" fmla="*/ 2278453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41644"/>
                <a:gd name="connsiteX1" fmla="*/ 140932 w 1421109"/>
                <a:gd name="connsiteY1" fmla="*/ 1353319 h 2341644"/>
                <a:gd name="connsiteX2" fmla="*/ 309182 w 1421109"/>
                <a:gd name="connsiteY2" fmla="*/ 1711764 h 2341644"/>
                <a:gd name="connsiteX3" fmla="*/ 548773 w 1421109"/>
                <a:gd name="connsiteY3" fmla="*/ 1936338 h 2341644"/>
                <a:gd name="connsiteX4" fmla="*/ 601148 w 1421109"/>
                <a:gd name="connsiteY4" fmla="*/ 2297232 h 2341644"/>
                <a:gd name="connsiteX5" fmla="*/ 1227989 w 1421109"/>
                <a:gd name="connsiteY5" fmla="*/ 2341644 h 2341644"/>
                <a:gd name="connsiteX6" fmla="*/ 1262460 w 1421109"/>
                <a:gd name="connsiteY6" fmla="*/ 1987074 h 2341644"/>
                <a:gd name="connsiteX7" fmla="*/ 1421092 w 1421109"/>
                <a:gd name="connsiteY7" fmla="*/ 1126548 h 2341644"/>
                <a:gd name="connsiteX8" fmla="*/ 1152597 w 1421109"/>
                <a:gd name="connsiteY8" fmla="*/ 669082 h 2341644"/>
                <a:gd name="connsiteX9" fmla="*/ 1168953 w 1421109"/>
                <a:gd name="connsiteY9" fmla="*/ 968062 h 2341644"/>
                <a:gd name="connsiteX10" fmla="*/ 927050 w 1421109"/>
                <a:gd name="connsiteY10" fmla="*/ 614956 h 2341644"/>
                <a:gd name="connsiteX11" fmla="*/ 957315 w 1421109"/>
                <a:gd name="connsiteY11" fmla="*/ 944170 h 2341644"/>
                <a:gd name="connsiteX12" fmla="*/ 711016 w 1421109"/>
                <a:gd name="connsiteY12" fmla="*/ 569620 h 2341644"/>
                <a:gd name="connsiteX13" fmla="*/ 729319 w 1421109"/>
                <a:gd name="connsiteY13" fmla="*/ 957827 h 2341644"/>
                <a:gd name="connsiteX14" fmla="*/ 543268 w 1421109"/>
                <a:gd name="connsiteY14" fmla="*/ 8 h 2341644"/>
                <a:gd name="connsiteX15" fmla="*/ 473286 w 1421109"/>
                <a:gd name="connsiteY15" fmla="*/ 1312127 h 2341644"/>
                <a:gd name="connsiteX16" fmla="*/ 338442 w 1421109"/>
                <a:gd name="connsiteY16" fmla="*/ 1258222 h 2341644"/>
                <a:gd name="connsiteX17" fmla="*/ 719 w 1421109"/>
                <a:gd name="connsiteY17" fmla="*/ 957545 h 2341644"/>
                <a:gd name="connsiteX0" fmla="*/ 719 w 1421109"/>
                <a:gd name="connsiteY0" fmla="*/ 957545 h 2310754"/>
                <a:gd name="connsiteX1" fmla="*/ 140932 w 1421109"/>
                <a:gd name="connsiteY1" fmla="*/ 1353319 h 2310754"/>
                <a:gd name="connsiteX2" fmla="*/ 309182 w 1421109"/>
                <a:gd name="connsiteY2" fmla="*/ 1711764 h 2310754"/>
                <a:gd name="connsiteX3" fmla="*/ 548773 w 1421109"/>
                <a:gd name="connsiteY3" fmla="*/ 1936338 h 2310754"/>
                <a:gd name="connsiteX4" fmla="*/ 601148 w 1421109"/>
                <a:gd name="connsiteY4" fmla="*/ 2297232 h 2310754"/>
                <a:gd name="connsiteX5" fmla="*/ 1253027 w 1421109"/>
                <a:gd name="connsiteY5" fmla="*/ 2310347 h 2310754"/>
                <a:gd name="connsiteX6" fmla="*/ 1262460 w 1421109"/>
                <a:gd name="connsiteY6" fmla="*/ 1987074 h 2310754"/>
                <a:gd name="connsiteX7" fmla="*/ 1421092 w 1421109"/>
                <a:gd name="connsiteY7" fmla="*/ 1126548 h 2310754"/>
                <a:gd name="connsiteX8" fmla="*/ 1152597 w 1421109"/>
                <a:gd name="connsiteY8" fmla="*/ 669082 h 2310754"/>
                <a:gd name="connsiteX9" fmla="*/ 1168953 w 1421109"/>
                <a:gd name="connsiteY9" fmla="*/ 968062 h 2310754"/>
                <a:gd name="connsiteX10" fmla="*/ 927050 w 1421109"/>
                <a:gd name="connsiteY10" fmla="*/ 614956 h 2310754"/>
                <a:gd name="connsiteX11" fmla="*/ 957315 w 1421109"/>
                <a:gd name="connsiteY11" fmla="*/ 944170 h 2310754"/>
                <a:gd name="connsiteX12" fmla="*/ 711016 w 1421109"/>
                <a:gd name="connsiteY12" fmla="*/ 569620 h 2310754"/>
                <a:gd name="connsiteX13" fmla="*/ 729319 w 1421109"/>
                <a:gd name="connsiteY13" fmla="*/ 957827 h 2310754"/>
                <a:gd name="connsiteX14" fmla="*/ 543268 w 1421109"/>
                <a:gd name="connsiteY14" fmla="*/ 8 h 2310754"/>
                <a:gd name="connsiteX15" fmla="*/ 473286 w 1421109"/>
                <a:gd name="connsiteY15" fmla="*/ 1312127 h 2310754"/>
                <a:gd name="connsiteX16" fmla="*/ 338442 w 1421109"/>
                <a:gd name="connsiteY16" fmla="*/ 1258222 h 2310754"/>
                <a:gd name="connsiteX17" fmla="*/ 719 w 1421109"/>
                <a:gd name="connsiteY17" fmla="*/ 957545 h 2310754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601148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755"/>
                <a:gd name="connsiteX1" fmla="*/ 140932 w 1421109"/>
                <a:gd name="connsiteY1" fmla="*/ 1353319 h 2310755"/>
                <a:gd name="connsiteX2" fmla="*/ 309182 w 1421109"/>
                <a:gd name="connsiteY2" fmla="*/ 1711764 h 2310755"/>
                <a:gd name="connsiteX3" fmla="*/ 548773 w 1421109"/>
                <a:gd name="connsiteY3" fmla="*/ 1936338 h 2310755"/>
                <a:gd name="connsiteX4" fmla="*/ 582370 w 1421109"/>
                <a:gd name="connsiteY4" fmla="*/ 2297232 h 2310755"/>
                <a:gd name="connsiteX5" fmla="*/ 1253027 w 1421109"/>
                <a:gd name="connsiteY5" fmla="*/ 2310347 h 2310755"/>
                <a:gd name="connsiteX6" fmla="*/ 1262460 w 1421109"/>
                <a:gd name="connsiteY6" fmla="*/ 1987074 h 2310755"/>
                <a:gd name="connsiteX7" fmla="*/ 1421092 w 1421109"/>
                <a:gd name="connsiteY7" fmla="*/ 1126548 h 2310755"/>
                <a:gd name="connsiteX8" fmla="*/ 1152597 w 1421109"/>
                <a:gd name="connsiteY8" fmla="*/ 669082 h 2310755"/>
                <a:gd name="connsiteX9" fmla="*/ 1168953 w 1421109"/>
                <a:gd name="connsiteY9" fmla="*/ 968062 h 2310755"/>
                <a:gd name="connsiteX10" fmla="*/ 927050 w 1421109"/>
                <a:gd name="connsiteY10" fmla="*/ 614956 h 2310755"/>
                <a:gd name="connsiteX11" fmla="*/ 957315 w 1421109"/>
                <a:gd name="connsiteY11" fmla="*/ 944170 h 2310755"/>
                <a:gd name="connsiteX12" fmla="*/ 711016 w 1421109"/>
                <a:gd name="connsiteY12" fmla="*/ 569620 h 2310755"/>
                <a:gd name="connsiteX13" fmla="*/ 729319 w 1421109"/>
                <a:gd name="connsiteY13" fmla="*/ 957827 h 2310755"/>
                <a:gd name="connsiteX14" fmla="*/ 543268 w 1421109"/>
                <a:gd name="connsiteY14" fmla="*/ 8 h 2310755"/>
                <a:gd name="connsiteX15" fmla="*/ 473286 w 1421109"/>
                <a:gd name="connsiteY15" fmla="*/ 1312127 h 2310755"/>
                <a:gd name="connsiteX16" fmla="*/ 338442 w 1421109"/>
                <a:gd name="connsiteY16" fmla="*/ 1258222 h 2310755"/>
                <a:gd name="connsiteX17" fmla="*/ 719 w 1421109"/>
                <a:gd name="connsiteY17" fmla="*/ 957545 h 2310755"/>
                <a:gd name="connsiteX0" fmla="*/ 719 w 1421109"/>
                <a:gd name="connsiteY0" fmla="*/ 957545 h 2310347"/>
                <a:gd name="connsiteX1" fmla="*/ 140932 w 1421109"/>
                <a:gd name="connsiteY1" fmla="*/ 1353319 h 2310347"/>
                <a:gd name="connsiteX2" fmla="*/ 309182 w 1421109"/>
                <a:gd name="connsiteY2" fmla="*/ 1711764 h 2310347"/>
                <a:gd name="connsiteX3" fmla="*/ 548773 w 1421109"/>
                <a:gd name="connsiteY3" fmla="*/ 1936338 h 2310347"/>
                <a:gd name="connsiteX4" fmla="*/ 582370 w 1421109"/>
                <a:gd name="connsiteY4" fmla="*/ 2297232 h 2310347"/>
                <a:gd name="connsiteX5" fmla="*/ 1253027 w 1421109"/>
                <a:gd name="connsiteY5" fmla="*/ 2310347 h 2310347"/>
                <a:gd name="connsiteX6" fmla="*/ 1262460 w 1421109"/>
                <a:gd name="connsiteY6" fmla="*/ 1987074 h 2310347"/>
                <a:gd name="connsiteX7" fmla="*/ 1421092 w 1421109"/>
                <a:gd name="connsiteY7" fmla="*/ 1126548 h 2310347"/>
                <a:gd name="connsiteX8" fmla="*/ 1152597 w 1421109"/>
                <a:gd name="connsiteY8" fmla="*/ 669082 h 2310347"/>
                <a:gd name="connsiteX9" fmla="*/ 1168953 w 1421109"/>
                <a:gd name="connsiteY9" fmla="*/ 968062 h 2310347"/>
                <a:gd name="connsiteX10" fmla="*/ 927050 w 1421109"/>
                <a:gd name="connsiteY10" fmla="*/ 614956 h 2310347"/>
                <a:gd name="connsiteX11" fmla="*/ 957315 w 1421109"/>
                <a:gd name="connsiteY11" fmla="*/ 944170 h 2310347"/>
                <a:gd name="connsiteX12" fmla="*/ 711016 w 1421109"/>
                <a:gd name="connsiteY12" fmla="*/ 569620 h 2310347"/>
                <a:gd name="connsiteX13" fmla="*/ 729319 w 1421109"/>
                <a:gd name="connsiteY13" fmla="*/ 957827 h 2310347"/>
                <a:gd name="connsiteX14" fmla="*/ 543268 w 1421109"/>
                <a:gd name="connsiteY14" fmla="*/ 8 h 2310347"/>
                <a:gd name="connsiteX15" fmla="*/ 473286 w 1421109"/>
                <a:gd name="connsiteY15" fmla="*/ 1312127 h 2310347"/>
                <a:gd name="connsiteX16" fmla="*/ 338442 w 1421109"/>
                <a:gd name="connsiteY16" fmla="*/ 1258222 h 2310347"/>
                <a:gd name="connsiteX17" fmla="*/ 719 w 1421109"/>
                <a:gd name="connsiteY17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52597 w 1423213"/>
                <a:gd name="connsiteY9" fmla="*/ 669082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927050 w 1423213"/>
                <a:gd name="connsiteY11" fmla="*/ 614956 h 2310347"/>
                <a:gd name="connsiteX12" fmla="*/ 957315 w 1423213"/>
                <a:gd name="connsiteY12" fmla="*/ 944170 h 2310347"/>
                <a:gd name="connsiteX13" fmla="*/ 711016 w 1423213"/>
                <a:gd name="connsiteY13" fmla="*/ 569620 h 2310347"/>
                <a:gd name="connsiteX14" fmla="*/ 729319 w 1423213"/>
                <a:gd name="connsiteY14" fmla="*/ 957827 h 2310347"/>
                <a:gd name="connsiteX15" fmla="*/ 543268 w 1423213"/>
                <a:gd name="connsiteY15" fmla="*/ 8 h 2310347"/>
                <a:gd name="connsiteX16" fmla="*/ 473286 w 1423213"/>
                <a:gd name="connsiteY16" fmla="*/ 1312127 h 2310347"/>
                <a:gd name="connsiteX17" fmla="*/ 338442 w 1423213"/>
                <a:gd name="connsiteY17" fmla="*/ 1258222 h 2310347"/>
                <a:gd name="connsiteX18" fmla="*/ 719 w 1423213"/>
                <a:gd name="connsiteY18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76719 w 1423213"/>
                <a:gd name="connsiteY9" fmla="*/ 664258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3213"/>
                <a:gd name="connsiteY0" fmla="*/ 957545 h 2310347"/>
                <a:gd name="connsiteX1" fmla="*/ 140932 w 1423213"/>
                <a:gd name="connsiteY1" fmla="*/ 1353319 h 2310347"/>
                <a:gd name="connsiteX2" fmla="*/ 309182 w 1423213"/>
                <a:gd name="connsiteY2" fmla="*/ 1711764 h 2310347"/>
                <a:gd name="connsiteX3" fmla="*/ 548773 w 1423213"/>
                <a:gd name="connsiteY3" fmla="*/ 1936338 h 2310347"/>
                <a:gd name="connsiteX4" fmla="*/ 582370 w 1423213"/>
                <a:gd name="connsiteY4" fmla="*/ 2297232 h 2310347"/>
                <a:gd name="connsiteX5" fmla="*/ 1253027 w 1423213"/>
                <a:gd name="connsiteY5" fmla="*/ 2310347 h 2310347"/>
                <a:gd name="connsiteX6" fmla="*/ 1262460 w 1423213"/>
                <a:gd name="connsiteY6" fmla="*/ 1987074 h 2310347"/>
                <a:gd name="connsiteX7" fmla="*/ 1421092 w 1423213"/>
                <a:gd name="connsiteY7" fmla="*/ 1126548 h 2310347"/>
                <a:gd name="connsiteX8" fmla="*/ 1378773 w 1423213"/>
                <a:gd name="connsiteY8" fmla="*/ 734522 h 2310347"/>
                <a:gd name="connsiteX9" fmla="*/ 1186368 w 1423213"/>
                <a:gd name="connsiteY9" fmla="*/ 644961 h 2310347"/>
                <a:gd name="connsiteX10" fmla="*/ 1168953 w 1423213"/>
                <a:gd name="connsiteY10" fmla="*/ 968062 h 2310347"/>
                <a:gd name="connsiteX11" fmla="*/ 1156855 w 1423213"/>
                <a:gd name="connsiteY11" fmla="*/ 657333 h 2310347"/>
                <a:gd name="connsiteX12" fmla="*/ 927050 w 1423213"/>
                <a:gd name="connsiteY12" fmla="*/ 614956 h 2310347"/>
                <a:gd name="connsiteX13" fmla="*/ 957315 w 1423213"/>
                <a:gd name="connsiteY13" fmla="*/ 944170 h 2310347"/>
                <a:gd name="connsiteX14" fmla="*/ 711016 w 1423213"/>
                <a:gd name="connsiteY14" fmla="*/ 569620 h 2310347"/>
                <a:gd name="connsiteX15" fmla="*/ 729319 w 1423213"/>
                <a:gd name="connsiteY15" fmla="*/ 957827 h 2310347"/>
                <a:gd name="connsiteX16" fmla="*/ 543268 w 1423213"/>
                <a:gd name="connsiteY16" fmla="*/ 8 h 2310347"/>
                <a:gd name="connsiteX17" fmla="*/ 473286 w 1423213"/>
                <a:gd name="connsiteY17" fmla="*/ 1312127 h 2310347"/>
                <a:gd name="connsiteX18" fmla="*/ 338442 w 1423213"/>
                <a:gd name="connsiteY18" fmla="*/ 1258222 h 2310347"/>
                <a:gd name="connsiteX19" fmla="*/ 719 w 1423213"/>
                <a:gd name="connsiteY19" fmla="*/ 957545 h 2310347"/>
                <a:gd name="connsiteX0" fmla="*/ 719 w 1426650"/>
                <a:gd name="connsiteY0" fmla="*/ 957545 h 2310347"/>
                <a:gd name="connsiteX1" fmla="*/ 140932 w 1426650"/>
                <a:gd name="connsiteY1" fmla="*/ 1353319 h 2310347"/>
                <a:gd name="connsiteX2" fmla="*/ 309182 w 1426650"/>
                <a:gd name="connsiteY2" fmla="*/ 1711764 h 2310347"/>
                <a:gd name="connsiteX3" fmla="*/ 548773 w 1426650"/>
                <a:gd name="connsiteY3" fmla="*/ 1936338 h 2310347"/>
                <a:gd name="connsiteX4" fmla="*/ 582370 w 1426650"/>
                <a:gd name="connsiteY4" fmla="*/ 2297232 h 2310347"/>
                <a:gd name="connsiteX5" fmla="*/ 1253027 w 1426650"/>
                <a:gd name="connsiteY5" fmla="*/ 2310347 h 2310347"/>
                <a:gd name="connsiteX6" fmla="*/ 1262460 w 1426650"/>
                <a:gd name="connsiteY6" fmla="*/ 1987074 h 2310347"/>
                <a:gd name="connsiteX7" fmla="*/ 1421092 w 1426650"/>
                <a:gd name="connsiteY7" fmla="*/ 1126548 h 2310347"/>
                <a:gd name="connsiteX8" fmla="*/ 1393246 w 1426650"/>
                <a:gd name="connsiteY8" fmla="*/ 734522 h 2310347"/>
                <a:gd name="connsiteX9" fmla="*/ 1186368 w 1426650"/>
                <a:gd name="connsiteY9" fmla="*/ 644961 h 2310347"/>
                <a:gd name="connsiteX10" fmla="*/ 1168953 w 1426650"/>
                <a:gd name="connsiteY10" fmla="*/ 968062 h 2310347"/>
                <a:gd name="connsiteX11" fmla="*/ 1156855 w 1426650"/>
                <a:gd name="connsiteY11" fmla="*/ 657333 h 2310347"/>
                <a:gd name="connsiteX12" fmla="*/ 927050 w 1426650"/>
                <a:gd name="connsiteY12" fmla="*/ 614956 h 2310347"/>
                <a:gd name="connsiteX13" fmla="*/ 957315 w 1426650"/>
                <a:gd name="connsiteY13" fmla="*/ 944170 h 2310347"/>
                <a:gd name="connsiteX14" fmla="*/ 711016 w 1426650"/>
                <a:gd name="connsiteY14" fmla="*/ 569620 h 2310347"/>
                <a:gd name="connsiteX15" fmla="*/ 729319 w 1426650"/>
                <a:gd name="connsiteY15" fmla="*/ 957827 h 2310347"/>
                <a:gd name="connsiteX16" fmla="*/ 543268 w 1426650"/>
                <a:gd name="connsiteY16" fmla="*/ 8 h 2310347"/>
                <a:gd name="connsiteX17" fmla="*/ 473286 w 1426650"/>
                <a:gd name="connsiteY17" fmla="*/ 1312127 h 2310347"/>
                <a:gd name="connsiteX18" fmla="*/ 338442 w 1426650"/>
                <a:gd name="connsiteY18" fmla="*/ 1258222 h 2310347"/>
                <a:gd name="connsiteX19" fmla="*/ 719 w 1426650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711016 w 1422362"/>
                <a:gd name="connsiteY14" fmla="*/ 569620 h 2310347"/>
                <a:gd name="connsiteX15" fmla="*/ 729319 w 1422362"/>
                <a:gd name="connsiteY15" fmla="*/ 957827 h 2310347"/>
                <a:gd name="connsiteX16" fmla="*/ 543268 w 1422362"/>
                <a:gd name="connsiteY16" fmla="*/ 8 h 2310347"/>
                <a:gd name="connsiteX17" fmla="*/ 473286 w 1422362"/>
                <a:gd name="connsiteY17" fmla="*/ 1312127 h 2310347"/>
                <a:gd name="connsiteX18" fmla="*/ 338442 w 1422362"/>
                <a:gd name="connsiteY18" fmla="*/ 1258222 h 2310347"/>
                <a:gd name="connsiteX19" fmla="*/ 719 w 1422362"/>
                <a:gd name="connsiteY19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86368 w 1422362"/>
                <a:gd name="connsiteY9" fmla="*/ 644961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957545 h 2310347"/>
                <a:gd name="connsiteX1" fmla="*/ 140932 w 1422362"/>
                <a:gd name="connsiteY1" fmla="*/ 1353319 h 2310347"/>
                <a:gd name="connsiteX2" fmla="*/ 309182 w 1422362"/>
                <a:gd name="connsiteY2" fmla="*/ 1711764 h 2310347"/>
                <a:gd name="connsiteX3" fmla="*/ 548773 w 1422362"/>
                <a:gd name="connsiteY3" fmla="*/ 1936338 h 2310347"/>
                <a:gd name="connsiteX4" fmla="*/ 582370 w 1422362"/>
                <a:gd name="connsiteY4" fmla="*/ 2297232 h 2310347"/>
                <a:gd name="connsiteX5" fmla="*/ 1253027 w 1422362"/>
                <a:gd name="connsiteY5" fmla="*/ 2310347 h 2310347"/>
                <a:gd name="connsiteX6" fmla="*/ 1262460 w 1422362"/>
                <a:gd name="connsiteY6" fmla="*/ 1987074 h 2310347"/>
                <a:gd name="connsiteX7" fmla="*/ 1421092 w 1422362"/>
                <a:gd name="connsiteY7" fmla="*/ 1126548 h 2310347"/>
                <a:gd name="connsiteX8" fmla="*/ 1369124 w 1422362"/>
                <a:gd name="connsiteY8" fmla="*/ 700752 h 2310347"/>
                <a:gd name="connsiteX9" fmla="*/ 1176719 w 1422362"/>
                <a:gd name="connsiteY9" fmla="*/ 669083 h 2310347"/>
                <a:gd name="connsiteX10" fmla="*/ 1168953 w 1422362"/>
                <a:gd name="connsiteY10" fmla="*/ 968062 h 2310347"/>
                <a:gd name="connsiteX11" fmla="*/ 1156855 w 1422362"/>
                <a:gd name="connsiteY11" fmla="*/ 657333 h 2310347"/>
                <a:gd name="connsiteX12" fmla="*/ 927050 w 1422362"/>
                <a:gd name="connsiteY12" fmla="*/ 614956 h 2310347"/>
                <a:gd name="connsiteX13" fmla="*/ 957315 w 1422362"/>
                <a:gd name="connsiteY13" fmla="*/ 944170 h 2310347"/>
                <a:gd name="connsiteX14" fmla="*/ 905990 w 1422362"/>
                <a:gd name="connsiteY14" fmla="*/ 613914 h 2310347"/>
                <a:gd name="connsiteX15" fmla="*/ 711016 w 1422362"/>
                <a:gd name="connsiteY15" fmla="*/ 569620 h 2310347"/>
                <a:gd name="connsiteX16" fmla="*/ 729319 w 1422362"/>
                <a:gd name="connsiteY16" fmla="*/ 957827 h 2310347"/>
                <a:gd name="connsiteX17" fmla="*/ 543268 w 1422362"/>
                <a:gd name="connsiteY17" fmla="*/ 8 h 2310347"/>
                <a:gd name="connsiteX18" fmla="*/ 473286 w 1422362"/>
                <a:gd name="connsiteY18" fmla="*/ 1312127 h 2310347"/>
                <a:gd name="connsiteX19" fmla="*/ 338442 w 1422362"/>
                <a:gd name="connsiteY19" fmla="*/ 1258222 h 2310347"/>
                <a:gd name="connsiteX20" fmla="*/ 719 w 1422362"/>
                <a:gd name="connsiteY20" fmla="*/ 957545 h 2310347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8697 h 2381499"/>
                <a:gd name="connsiteX1" fmla="*/ 140932 w 1422362"/>
                <a:gd name="connsiteY1" fmla="*/ 1424471 h 2381499"/>
                <a:gd name="connsiteX2" fmla="*/ 309182 w 1422362"/>
                <a:gd name="connsiteY2" fmla="*/ 1782916 h 2381499"/>
                <a:gd name="connsiteX3" fmla="*/ 548773 w 1422362"/>
                <a:gd name="connsiteY3" fmla="*/ 2007490 h 2381499"/>
                <a:gd name="connsiteX4" fmla="*/ 582370 w 1422362"/>
                <a:gd name="connsiteY4" fmla="*/ 2368384 h 2381499"/>
                <a:gd name="connsiteX5" fmla="*/ 1253027 w 1422362"/>
                <a:gd name="connsiteY5" fmla="*/ 2381499 h 2381499"/>
                <a:gd name="connsiteX6" fmla="*/ 1262460 w 1422362"/>
                <a:gd name="connsiteY6" fmla="*/ 2058226 h 2381499"/>
                <a:gd name="connsiteX7" fmla="*/ 1421092 w 1422362"/>
                <a:gd name="connsiteY7" fmla="*/ 1197700 h 2381499"/>
                <a:gd name="connsiteX8" fmla="*/ 1369124 w 1422362"/>
                <a:gd name="connsiteY8" fmla="*/ 771904 h 2381499"/>
                <a:gd name="connsiteX9" fmla="*/ 1176719 w 1422362"/>
                <a:gd name="connsiteY9" fmla="*/ 740235 h 2381499"/>
                <a:gd name="connsiteX10" fmla="*/ 1168953 w 1422362"/>
                <a:gd name="connsiteY10" fmla="*/ 1039214 h 2381499"/>
                <a:gd name="connsiteX11" fmla="*/ 1156855 w 1422362"/>
                <a:gd name="connsiteY11" fmla="*/ 728485 h 2381499"/>
                <a:gd name="connsiteX12" fmla="*/ 927050 w 1422362"/>
                <a:gd name="connsiteY12" fmla="*/ 686108 h 2381499"/>
                <a:gd name="connsiteX13" fmla="*/ 957315 w 1422362"/>
                <a:gd name="connsiteY13" fmla="*/ 1015322 h 2381499"/>
                <a:gd name="connsiteX14" fmla="*/ 905990 w 1422362"/>
                <a:gd name="connsiteY14" fmla="*/ 685066 h 2381499"/>
                <a:gd name="connsiteX15" fmla="*/ 711016 w 1422362"/>
                <a:gd name="connsiteY15" fmla="*/ 640772 h 2381499"/>
                <a:gd name="connsiteX16" fmla="*/ 729319 w 1422362"/>
                <a:gd name="connsiteY16" fmla="*/ 1028979 h 2381499"/>
                <a:gd name="connsiteX17" fmla="*/ 543268 w 1422362"/>
                <a:gd name="connsiteY17" fmla="*/ 71160 h 2381499"/>
                <a:gd name="connsiteX18" fmla="*/ 471802 w 1422362"/>
                <a:gd name="connsiteY18" fmla="*/ 217109 h 2381499"/>
                <a:gd name="connsiteX19" fmla="*/ 473286 w 1422362"/>
                <a:gd name="connsiteY19" fmla="*/ 1383279 h 2381499"/>
                <a:gd name="connsiteX20" fmla="*/ 338442 w 1422362"/>
                <a:gd name="connsiteY20" fmla="*/ 1329374 h 2381499"/>
                <a:gd name="connsiteX21" fmla="*/ 719 w 1422362"/>
                <a:gd name="connsiteY21" fmla="*/ 1028697 h 2381499"/>
                <a:gd name="connsiteX0" fmla="*/ 719 w 1422362"/>
                <a:gd name="connsiteY0" fmla="*/ 1025260 h 2378062"/>
                <a:gd name="connsiteX1" fmla="*/ 140932 w 1422362"/>
                <a:gd name="connsiteY1" fmla="*/ 1421034 h 2378062"/>
                <a:gd name="connsiteX2" fmla="*/ 309182 w 1422362"/>
                <a:gd name="connsiteY2" fmla="*/ 1779479 h 2378062"/>
                <a:gd name="connsiteX3" fmla="*/ 548773 w 1422362"/>
                <a:gd name="connsiteY3" fmla="*/ 2004053 h 2378062"/>
                <a:gd name="connsiteX4" fmla="*/ 582370 w 1422362"/>
                <a:gd name="connsiteY4" fmla="*/ 2364947 h 2378062"/>
                <a:gd name="connsiteX5" fmla="*/ 1253027 w 1422362"/>
                <a:gd name="connsiteY5" fmla="*/ 2378062 h 2378062"/>
                <a:gd name="connsiteX6" fmla="*/ 1262460 w 1422362"/>
                <a:gd name="connsiteY6" fmla="*/ 2054789 h 2378062"/>
                <a:gd name="connsiteX7" fmla="*/ 1421092 w 1422362"/>
                <a:gd name="connsiteY7" fmla="*/ 1194263 h 2378062"/>
                <a:gd name="connsiteX8" fmla="*/ 1369124 w 1422362"/>
                <a:gd name="connsiteY8" fmla="*/ 768467 h 2378062"/>
                <a:gd name="connsiteX9" fmla="*/ 1176719 w 1422362"/>
                <a:gd name="connsiteY9" fmla="*/ 736798 h 2378062"/>
                <a:gd name="connsiteX10" fmla="*/ 1168953 w 1422362"/>
                <a:gd name="connsiteY10" fmla="*/ 1035777 h 2378062"/>
                <a:gd name="connsiteX11" fmla="*/ 1156855 w 1422362"/>
                <a:gd name="connsiteY11" fmla="*/ 725048 h 2378062"/>
                <a:gd name="connsiteX12" fmla="*/ 927050 w 1422362"/>
                <a:gd name="connsiteY12" fmla="*/ 682671 h 2378062"/>
                <a:gd name="connsiteX13" fmla="*/ 957315 w 1422362"/>
                <a:gd name="connsiteY13" fmla="*/ 1011885 h 2378062"/>
                <a:gd name="connsiteX14" fmla="*/ 905990 w 1422362"/>
                <a:gd name="connsiteY14" fmla="*/ 681629 h 2378062"/>
                <a:gd name="connsiteX15" fmla="*/ 711016 w 1422362"/>
                <a:gd name="connsiteY15" fmla="*/ 637335 h 2378062"/>
                <a:gd name="connsiteX16" fmla="*/ 729319 w 1422362"/>
                <a:gd name="connsiteY16" fmla="*/ 1025542 h 2378062"/>
                <a:gd name="connsiteX17" fmla="*/ 543268 w 1422362"/>
                <a:gd name="connsiteY17" fmla="*/ 67723 h 2378062"/>
                <a:gd name="connsiteX18" fmla="*/ 471802 w 1422362"/>
                <a:gd name="connsiteY18" fmla="*/ 213672 h 2378062"/>
                <a:gd name="connsiteX19" fmla="*/ 473286 w 1422362"/>
                <a:gd name="connsiteY19" fmla="*/ 1379842 h 2378062"/>
                <a:gd name="connsiteX20" fmla="*/ 338442 w 1422362"/>
                <a:gd name="connsiteY20" fmla="*/ 1325937 h 2378062"/>
                <a:gd name="connsiteX21" fmla="*/ 719 w 1422362"/>
                <a:gd name="connsiteY21" fmla="*/ 1025260 h 2378062"/>
                <a:gd name="connsiteX0" fmla="*/ 719 w 1422362"/>
                <a:gd name="connsiteY0" fmla="*/ 1011512 h 2364314"/>
                <a:gd name="connsiteX1" fmla="*/ 140932 w 1422362"/>
                <a:gd name="connsiteY1" fmla="*/ 1407286 h 2364314"/>
                <a:gd name="connsiteX2" fmla="*/ 309182 w 1422362"/>
                <a:gd name="connsiteY2" fmla="*/ 1765731 h 2364314"/>
                <a:gd name="connsiteX3" fmla="*/ 548773 w 1422362"/>
                <a:gd name="connsiteY3" fmla="*/ 1990305 h 2364314"/>
                <a:gd name="connsiteX4" fmla="*/ 582370 w 1422362"/>
                <a:gd name="connsiteY4" fmla="*/ 2351199 h 2364314"/>
                <a:gd name="connsiteX5" fmla="*/ 1253027 w 1422362"/>
                <a:gd name="connsiteY5" fmla="*/ 2364314 h 2364314"/>
                <a:gd name="connsiteX6" fmla="*/ 1262460 w 1422362"/>
                <a:gd name="connsiteY6" fmla="*/ 2041041 h 2364314"/>
                <a:gd name="connsiteX7" fmla="*/ 1421092 w 1422362"/>
                <a:gd name="connsiteY7" fmla="*/ 1180515 h 2364314"/>
                <a:gd name="connsiteX8" fmla="*/ 1369124 w 1422362"/>
                <a:gd name="connsiteY8" fmla="*/ 754719 h 2364314"/>
                <a:gd name="connsiteX9" fmla="*/ 1176719 w 1422362"/>
                <a:gd name="connsiteY9" fmla="*/ 723050 h 2364314"/>
                <a:gd name="connsiteX10" fmla="*/ 1168953 w 1422362"/>
                <a:gd name="connsiteY10" fmla="*/ 1022029 h 2364314"/>
                <a:gd name="connsiteX11" fmla="*/ 1156855 w 1422362"/>
                <a:gd name="connsiteY11" fmla="*/ 711300 h 2364314"/>
                <a:gd name="connsiteX12" fmla="*/ 927050 w 1422362"/>
                <a:gd name="connsiteY12" fmla="*/ 668923 h 2364314"/>
                <a:gd name="connsiteX13" fmla="*/ 957315 w 1422362"/>
                <a:gd name="connsiteY13" fmla="*/ 998137 h 2364314"/>
                <a:gd name="connsiteX14" fmla="*/ 905990 w 1422362"/>
                <a:gd name="connsiteY14" fmla="*/ 667881 h 2364314"/>
                <a:gd name="connsiteX15" fmla="*/ 711016 w 1422362"/>
                <a:gd name="connsiteY15" fmla="*/ 623587 h 2364314"/>
                <a:gd name="connsiteX16" fmla="*/ 729319 w 1422362"/>
                <a:gd name="connsiteY16" fmla="*/ 1011794 h 2364314"/>
                <a:gd name="connsiteX17" fmla="*/ 630106 w 1422362"/>
                <a:gd name="connsiteY17" fmla="*/ 73272 h 2364314"/>
                <a:gd name="connsiteX18" fmla="*/ 471802 w 1422362"/>
                <a:gd name="connsiteY18" fmla="*/ 199924 h 2364314"/>
                <a:gd name="connsiteX19" fmla="*/ 473286 w 1422362"/>
                <a:gd name="connsiteY19" fmla="*/ 1366094 h 2364314"/>
                <a:gd name="connsiteX20" fmla="*/ 338442 w 1422362"/>
                <a:gd name="connsiteY20" fmla="*/ 1312189 h 2364314"/>
                <a:gd name="connsiteX21" fmla="*/ 719 w 1422362"/>
                <a:gd name="connsiteY21" fmla="*/ 1011512 h 2364314"/>
                <a:gd name="connsiteX0" fmla="*/ 719 w 1422362"/>
                <a:gd name="connsiteY0" fmla="*/ 938672 h 2291474"/>
                <a:gd name="connsiteX1" fmla="*/ 140932 w 1422362"/>
                <a:gd name="connsiteY1" fmla="*/ 1334446 h 2291474"/>
                <a:gd name="connsiteX2" fmla="*/ 309182 w 1422362"/>
                <a:gd name="connsiteY2" fmla="*/ 1692891 h 2291474"/>
                <a:gd name="connsiteX3" fmla="*/ 548773 w 1422362"/>
                <a:gd name="connsiteY3" fmla="*/ 1917465 h 2291474"/>
                <a:gd name="connsiteX4" fmla="*/ 582370 w 1422362"/>
                <a:gd name="connsiteY4" fmla="*/ 2278359 h 2291474"/>
                <a:gd name="connsiteX5" fmla="*/ 1253027 w 1422362"/>
                <a:gd name="connsiteY5" fmla="*/ 2291474 h 2291474"/>
                <a:gd name="connsiteX6" fmla="*/ 1262460 w 1422362"/>
                <a:gd name="connsiteY6" fmla="*/ 1968201 h 2291474"/>
                <a:gd name="connsiteX7" fmla="*/ 1421092 w 1422362"/>
                <a:gd name="connsiteY7" fmla="*/ 1107675 h 2291474"/>
                <a:gd name="connsiteX8" fmla="*/ 1369124 w 1422362"/>
                <a:gd name="connsiteY8" fmla="*/ 681879 h 2291474"/>
                <a:gd name="connsiteX9" fmla="*/ 1176719 w 1422362"/>
                <a:gd name="connsiteY9" fmla="*/ 650210 h 2291474"/>
                <a:gd name="connsiteX10" fmla="*/ 1168953 w 1422362"/>
                <a:gd name="connsiteY10" fmla="*/ 949189 h 2291474"/>
                <a:gd name="connsiteX11" fmla="*/ 1156855 w 1422362"/>
                <a:gd name="connsiteY11" fmla="*/ 638460 h 2291474"/>
                <a:gd name="connsiteX12" fmla="*/ 927050 w 1422362"/>
                <a:gd name="connsiteY12" fmla="*/ 596083 h 2291474"/>
                <a:gd name="connsiteX13" fmla="*/ 957315 w 1422362"/>
                <a:gd name="connsiteY13" fmla="*/ 925297 h 2291474"/>
                <a:gd name="connsiteX14" fmla="*/ 905990 w 1422362"/>
                <a:gd name="connsiteY14" fmla="*/ 595041 h 2291474"/>
                <a:gd name="connsiteX15" fmla="*/ 711016 w 1422362"/>
                <a:gd name="connsiteY15" fmla="*/ 550747 h 2291474"/>
                <a:gd name="connsiteX16" fmla="*/ 729319 w 1422362"/>
                <a:gd name="connsiteY16" fmla="*/ 938954 h 2291474"/>
                <a:gd name="connsiteX17" fmla="*/ 673525 w 1422362"/>
                <a:gd name="connsiteY17" fmla="*/ 130688 h 2291474"/>
                <a:gd name="connsiteX18" fmla="*/ 471802 w 1422362"/>
                <a:gd name="connsiteY18" fmla="*/ 127084 h 2291474"/>
                <a:gd name="connsiteX19" fmla="*/ 473286 w 1422362"/>
                <a:gd name="connsiteY19" fmla="*/ 1293254 h 2291474"/>
                <a:gd name="connsiteX20" fmla="*/ 338442 w 1422362"/>
                <a:gd name="connsiteY20" fmla="*/ 1239349 h 2291474"/>
                <a:gd name="connsiteX21" fmla="*/ 719 w 1422362"/>
                <a:gd name="connsiteY21" fmla="*/ 938672 h 2291474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29319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48524 h 2301326"/>
                <a:gd name="connsiteX1" fmla="*/ 140932 w 1422362"/>
                <a:gd name="connsiteY1" fmla="*/ 1344298 h 2301326"/>
                <a:gd name="connsiteX2" fmla="*/ 309182 w 1422362"/>
                <a:gd name="connsiteY2" fmla="*/ 1702743 h 2301326"/>
                <a:gd name="connsiteX3" fmla="*/ 548773 w 1422362"/>
                <a:gd name="connsiteY3" fmla="*/ 1927317 h 2301326"/>
                <a:gd name="connsiteX4" fmla="*/ 582370 w 1422362"/>
                <a:gd name="connsiteY4" fmla="*/ 2288211 h 2301326"/>
                <a:gd name="connsiteX5" fmla="*/ 1253027 w 1422362"/>
                <a:gd name="connsiteY5" fmla="*/ 2301326 h 2301326"/>
                <a:gd name="connsiteX6" fmla="*/ 1262460 w 1422362"/>
                <a:gd name="connsiteY6" fmla="*/ 1978053 h 2301326"/>
                <a:gd name="connsiteX7" fmla="*/ 1421092 w 1422362"/>
                <a:gd name="connsiteY7" fmla="*/ 1117527 h 2301326"/>
                <a:gd name="connsiteX8" fmla="*/ 1369124 w 1422362"/>
                <a:gd name="connsiteY8" fmla="*/ 691731 h 2301326"/>
                <a:gd name="connsiteX9" fmla="*/ 1176719 w 1422362"/>
                <a:gd name="connsiteY9" fmla="*/ 660062 h 2301326"/>
                <a:gd name="connsiteX10" fmla="*/ 1168953 w 1422362"/>
                <a:gd name="connsiteY10" fmla="*/ 959041 h 2301326"/>
                <a:gd name="connsiteX11" fmla="*/ 1156855 w 1422362"/>
                <a:gd name="connsiteY11" fmla="*/ 648312 h 2301326"/>
                <a:gd name="connsiteX12" fmla="*/ 927050 w 1422362"/>
                <a:gd name="connsiteY12" fmla="*/ 605935 h 2301326"/>
                <a:gd name="connsiteX13" fmla="*/ 957315 w 1422362"/>
                <a:gd name="connsiteY13" fmla="*/ 935149 h 2301326"/>
                <a:gd name="connsiteX14" fmla="*/ 905990 w 1422362"/>
                <a:gd name="connsiteY14" fmla="*/ 604893 h 2301326"/>
                <a:gd name="connsiteX15" fmla="*/ 711016 w 1422362"/>
                <a:gd name="connsiteY15" fmla="*/ 560599 h 2301326"/>
                <a:gd name="connsiteX16" fmla="*/ 714846 w 1422362"/>
                <a:gd name="connsiteY16" fmla="*/ 948806 h 2301326"/>
                <a:gd name="connsiteX17" fmla="*/ 673525 w 1422362"/>
                <a:gd name="connsiteY17" fmla="*/ 140540 h 2301326"/>
                <a:gd name="connsiteX18" fmla="*/ 471802 w 1422362"/>
                <a:gd name="connsiteY18" fmla="*/ 136936 h 2301326"/>
                <a:gd name="connsiteX19" fmla="*/ 473286 w 1422362"/>
                <a:gd name="connsiteY19" fmla="*/ 1303106 h 2301326"/>
                <a:gd name="connsiteX20" fmla="*/ 338442 w 1422362"/>
                <a:gd name="connsiteY20" fmla="*/ 1249201 h 2301326"/>
                <a:gd name="connsiteX21" fmla="*/ 719 w 1422362"/>
                <a:gd name="connsiteY21" fmla="*/ 948524 h 2301326"/>
                <a:gd name="connsiteX0" fmla="*/ 719 w 1422362"/>
                <a:gd name="connsiteY0" fmla="*/ 914198 h 2267000"/>
                <a:gd name="connsiteX1" fmla="*/ 140932 w 1422362"/>
                <a:gd name="connsiteY1" fmla="*/ 1309972 h 2267000"/>
                <a:gd name="connsiteX2" fmla="*/ 309182 w 1422362"/>
                <a:gd name="connsiteY2" fmla="*/ 1668417 h 2267000"/>
                <a:gd name="connsiteX3" fmla="*/ 548773 w 1422362"/>
                <a:gd name="connsiteY3" fmla="*/ 1892991 h 2267000"/>
                <a:gd name="connsiteX4" fmla="*/ 582370 w 1422362"/>
                <a:gd name="connsiteY4" fmla="*/ 2253885 h 2267000"/>
                <a:gd name="connsiteX5" fmla="*/ 1253027 w 1422362"/>
                <a:gd name="connsiteY5" fmla="*/ 2267000 h 2267000"/>
                <a:gd name="connsiteX6" fmla="*/ 1262460 w 1422362"/>
                <a:gd name="connsiteY6" fmla="*/ 1943727 h 2267000"/>
                <a:gd name="connsiteX7" fmla="*/ 1421092 w 1422362"/>
                <a:gd name="connsiteY7" fmla="*/ 1083201 h 2267000"/>
                <a:gd name="connsiteX8" fmla="*/ 1369124 w 1422362"/>
                <a:gd name="connsiteY8" fmla="*/ 657405 h 2267000"/>
                <a:gd name="connsiteX9" fmla="*/ 1176719 w 1422362"/>
                <a:gd name="connsiteY9" fmla="*/ 625736 h 2267000"/>
                <a:gd name="connsiteX10" fmla="*/ 1168953 w 1422362"/>
                <a:gd name="connsiteY10" fmla="*/ 924715 h 2267000"/>
                <a:gd name="connsiteX11" fmla="*/ 1156855 w 1422362"/>
                <a:gd name="connsiteY11" fmla="*/ 613986 h 2267000"/>
                <a:gd name="connsiteX12" fmla="*/ 927050 w 1422362"/>
                <a:gd name="connsiteY12" fmla="*/ 571609 h 2267000"/>
                <a:gd name="connsiteX13" fmla="*/ 957315 w 1422362"/>
                <a:gd name="connsiteY13" fmla="*/ 900823 h 2267000"/>
                <a:gd name="connsiteX14" fmla="*/ 905990 w 1422362"/>
                <a:gd name="connsiteY14" fmla="*/ 570567 h 2267000"/>
                <a:gd name="connsiteX15" fmla="*/ 711016 w 1422362"/>
                <a:gd name="connsiteY15" fmla="*/ 526273 h 2267000"/>
                <a:gd name="connsiteX16" fmla="*/ 714846 w 1422362"/>
                <a:gd name="connsiteY16" fmla="*/ 914480 h 2267000"/>
                <a:gd name="connsiteX17" fmla="*/ 673525 w 1422362"/>
                <a:gd name="connsiteY17" fmla="*/ 106214 h 2267000"/>
                <a:gd name="connsiteX18" fmla="*/ 486275 w 1422362"/>
                <a:gd name="connsiteY18" fmla="*/ 174974 h 2267000"/>
                <a:gd name="connsiteX19" fmla="*/ 473286 w 1422362"/>
                <a:gd name="connsiteY19" fmla="*/ 1268780 h 2267000"/>
                <a:gd name="connsiteX20" fmla="*/ 338442 w 1422362"/>
                <a:gd name="connsiteY20" fmla="*/ 1214875 h 2267000"/>
                <a:gd name="connsiteX21" fmla="*/ 719 w 1422362"/>
                <a:gd name="connsiteY21" fmla="*/ 914198 h 2267000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897709 h 2250511"/>
                <a:gd name="connsiteX1" fmla="*/ 140932 w 1422362"/>
                <a:gd name="connsiteY1" fmla="*/ 1293483 h 2250511"/>
                <a:gd name="connsiteX2" fmla="*/ 309182 w 1422362"/>
                <a:gd name="connsiteY2" fmla="*/ 1651928 h 2250511"/>
                <a:gd name="connsiteX3" fmla="*/ 548773 w 1422362"/>
                <a:gd name="connsiteY3" fmla="*/ 1876502 h 2250511"/>
                <a:gd name="connsiteX4" fmla="*/ 582370 w 1422362"/>
                <a:gd name="connsiteY4" fmla="*/ 2237396 h 2250511"/>
                <a:gd name="connsiteX5" fmla="*/ 1253027 w 1422362"/>
                <a:gd name="connsiteY5" fmla="*/ 2250511 h 2250511"/>
                <a:gd name="connsiteX6" fmla="*/ 1262460 w 1422362"/>
                <a:gd name="connsiteY6" fmla="*/ 1927238 h 2250511"/>
                <a:gd name="connsiteX7" fmla="*/ 1421092 w 1422362"/>
                <a:gd name="connsiteY7" fmla="*/ 1066712 h 2250511"/>
                <a:gd name="connsiteX8" fmla="*/ 1369124 w 1422362"/>
                <a:gd name="connsiteY8" fmla="*/ 640916 h 2250511"/>
                <a:gd name="connsiteX9" fmla="*/ 1176719 w 1422362"/>
                <a:gd name="connsiteY9" fmla="*/ 609247 h 2250511"/>
                <a:gd name="connsiteX10" fmla="*/ 1168953 w 1422362"/>
                <a:gd name="connsiteY10" fmla="*/ 908226 h 2250511"/>
                <a:gd name="connsiteX11" fmla="*/ 1156855 w 1422362"/>
                <a:gd name="connsiteY11" fmla="*/ 597497 h 2250511"/>
                <a:gd name="connsiteX12" fmla="*/ 927050 w 1422362"/>
                <a:gd name="connsiteY12" fmla="*/ 555120 h 2250511"/>
                <a:gd name="connsiteX13" fmla="*/ 957315 w 1422362"/>
                <a:gd name="connsiteY13" fmla="*/ 884334 h 2250511"/>
                <a:gd name="connsiteX14" fmla="*/ 905990 w 1422362"/>
                <a:gd name="connsiteY14" fmla="*/ 554078 h 2250511"/>
                <a:gd name="connsiteX15" fmla="*/ 711016 w 1422362"/>
                <a:gd name="connsiteY15" fmla="*/ 509784 h 2250511"/>
                <a:gd name="connsiteX16" fmla="*/ 714846 w 1422362"/>
                <a:gd name="connsiteY16" fmla="*/ 897991 h 2250511"/>
                <a:gd name="connsiteX17" fmla="*/ 683174 w 1422362"/>
                <a:gd name="connsiteY17" fmla="*/ 118671 h 2250511"/>
                <a:gd name="connsiteX18" fmla="*/ 486275 w 1422362"/>
                <a:gd name="connsiteY18" fmla="*/ 158485 h 2250511"/>
                <a:gd name="connsiteX19" fmla="*/ 473286 w 1422362"/>
                <a:gd name="connsiteY19" fmla="*/ 1252291 h 2250511"/>
                <a:gd name="connsiteX20" fmla="*/ 338442 w 1422362"/>
                <a:gd name="connsiteY20" fmla="*/ 1198386 h 2250511"/>
                <a:gd name="connsiteX21" fmla="*/ 719 w 1422362"/>
                <a:gd name="connsiteY21" fmla="*/ 897709 h 2250511"/>
                <a:gd name="connsiteX0" fmla="*/ 719 w 1422362"/>
                <a:gd name="connsiteY0" fmla="*/ 904644 h 2257446"/>
                <a:gd name="connsiteX1" fmla="*/ 140932 w 1422362"/>
                <a:gd name="connsiteY1" fmla="*/ 1300418 h 2257446"/>
                <a:gd name="connsiteX2" fmla="*/ 309182 w 1422362"/>
                <a:gd name="connsiteY2" fmla="*/ 1658863 h 2257446"/>
                <a:gd name="connsiteX3" fmla="*/ 548773 w 1422362"/>
                <a:gd name="connsiteY3" fmla="*/ 1883437 h 2257446"/>
                <a:gd name="connsiteX4" fmla="*/ 582370 w 1422362"/>
                <a:gd name="connsiteY4" fmla="*/ 2244331 h 2257446"/>
                <a:gd name="connsiteX5" fmla="*/ 1253027 w 1422362"/>
                <a:gd name="connsiteY5" fmla="*/ 2257446 h 2257446"/>
                <a:gd name="connsiteX6" fmla="*/ 1262460 w 1422362"/>
                <a:gd name="connsiteY6" fmla="*/ 1934173 h 2257446"/>
                <a:gd name="connsiteX7" fmla="*/ 1421092 w 1422362"/>
                <a:gd name="connsiteY7" fmla="*/ 1073647 h 2257446"/>
                <a:gd name="connsiteX8" fmla="*/ 1369124 w 1422362"/>
                <a:gd name="connsiteY8" fmla="*/ 647851 h 2257446"/>
                <a:gd name="connsiteX9" fmla="*/ 1176719 w 1422362"/>
                <a:gd name="connsiteY9" fmla="*/ 616182 h 2257446"/>
                <a:gd name="connsiteX10" fmla="*/ 1168953 w 1422362"/>
                <a:gd name="connsiteY10" fmla="*/ 915161 h 2257446"/>
                <a:gd name="connsiteX11" fmla="*/ 1156855 w 1422362"/>
                <a:gd name="connsiteY11" fmla="*/ 604432 h 2257446"/>
                <a:gd name="connsiteX12" fmla="*/ 927050 w 1422362"/>
                <a:gd name="connsiteY12" fmla="*/ 562055 h 2257446"/>
                <a:gd name="connsiteX13" fmla="*/ 957315 w 1422362"/>
                <a:gd name="connsiteY13" fmla="*/ 891269 h 2257446"/>
                <a:gd name="connsiteX14" fmla="*/ 905990 w 1422362"/>
                <a:gd name="connsiteY14" fmla="*/ 561013 h 2257446"/>
                <a:gd name="connsiteX15" fmla="*/ 711016 w 1422362"/>
                <a:gd name="connsiteY15" fmla="*/ 516719 h 2257446"/>
                <a:gd name="connsiteX16" fmla="*/ 714846 w 1422362"/>
                <a:gd name="connsiteY16" fmla="*/ 904926 h 2257446"/>
                <a:gd name="connsiteX17" fmla="*/ 683174 w 1422362"/>
                <a:gd name="connsiteY17" fmla="*/ 125606 h 2257446"/>
                <a:gd name="connsiteX18" fmla="*/ 486275 w 1422362"/>
                <a:gd name="connsiteY18" fmla="*/ 165420 h 2257446"/>
                <a:gd name="connsiteX19" fmla="*/ 473286 w 1422362"/>
                <a:gd name="connsiteY19" fmla="*/ 1259226 h 2257446"/>
                <a:gd name="connsiteX20" fmla="*/ 338442 w 1422362"/>
                <a:gd name="connsiteY20" fmla="*/ 1205321 h 2257446"/>
                <a:gd name="connsiteX21" fmla="*/ 719 w 1422362"/>
                <a:gd name="connsiteY21" fmla="*/ 904644 h 2257446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73286 w 1422362"/>
                <a:gd name="connsiteY19" fmla="*/ 1255537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38442 w 1422362"/>
                <a:gd name="connsiteY20" fmla="*/ 1201632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719 w 1422362"/>
                <a:gd name="connsiteY0" fmla="*/ 900955 h 2253757"/>
                <a:gd name="connsiteX1" fmla="*/ 140932 w 1422362"/>
                <a:gd name="connsiteY1" fmla="*/ 1296729 h 2253757"/>
                <a:gd name="connsiteX2" fmla="*/ 309182 w 1422362"/>
                <a:gd name="connsiteY2" fmla="*/ 1655174 h 2253757"/>
                <a:gd name="connsiteX3" fmla="*/ 548773 w 1422362"/>
                <a:gd name="connsiteY3" fmla="*/ 1879748 h 2253757"/>
                <a:gd name="connsiteX4" fmla="*/ 582370 w 1422362"/>
                <a:gd name="connsiteY4" fmla="*/ 2240642 h 2253757"/>
                <a:gd name="connsiteX5" fmla="*/ 1253027 w 1422362"/>
                <a:gd name="connsiteY5" fmla="*/ 2253757 h 2253757"/>
                <a:gd name="connsiteX6" fmla="*/ 1262460 w 1422362"/>
                <a:gd name="connsiteY6" fmla="*/ 1930484 h 2253757"/>
                <a:gd name="connsiteX7" fmla="*/ 1421092 w 1422362"/>
                <a:gd name="connsiteY7" fmla="*/ 1069958 h 2253757"/>
                <a:gd name="connsiteX8" fmla="*/ 1369124 w 1422362"/>
                <a:gd name="connsiteY8" fmla="*/ 644162 h 2253757"/>
                <a:gd name="connsiteX9" fmla="*/ 1176719 w 1422362"/>
                <a:gd name="connsiteY9" fmla="*/ 612493 h 2253757"/>
                <a:gd name="connsiteX10" fmla="*/ 1168953 w 1422362"/>
                <a:gd name="connsiteY10" fmla="*/ 911472 h 2253757"/>
                <a:gd name="connsiteX11" fmla="*/ 1156855 w 1422362"/>
                <a:gd name="connsiteY11" fmla="*/ 600743 h 2253757"/>
                <a:gd name="connsiteX12" fmla="*/ 927050 w 1422362"/>
                <a:gd name="connsiteY12" fmla="*/ 558366 h 2253757"/>
                <a:gd name="connsiteX13" fmla="*/ 957315 w 1422362"/>
                <a:gd name="connsiteY13" fmla="*/ 887580 h 2253757"/>
                <a:gd name="connsiteX14" fmla="*/ 905990 w 1422362"/>
                <a:gd name="connsiteY14" fmla="*/ 557324 h 2253757"/>
                <a:gd name="connsiteX15" fmla="*/ 711016 w 1422362"/>
                <a:gd name="connsiteY15" fmla="*/ 513030 h 2253757"/>
                <a:gd name="connsiteX16" fmla="*/ 714846 w 1422362"/>
                <a:gd name="connsiteY16" fmla="*/ 901237 h 2253757"/>
                <a:gd name="connsiteX17" fmla="*/ 683174 w 1422362"/>
                <a:gd name="connsiteY17" fmla="*/ 121917 h 2253757"/>
                <a:gd name="connsiteX18" fmla="*/ 486275 w 1422362"/>
                <a:gd name="connsiteY18" fmla="*/ 161731 h 2253757"/>
                <a:gd name="connsiteX19" fmla="*/ 463637 w 1422362"/>
                <a:gd name="connsiteY19" fmla="*/ 1183173 h 2253757"/>
                <a:gd name="connsiteX20" fmla="*/ 304672 w 1422362"/>
                <a:gd name="connsiteY20" fmla="*/ 1148565 h 2253757"/>
                <a:gd name="connsiteX21" fmla="*/ 719 w 1422362"/>
                <a:gd name="connsiteY21" fmla="*/ 900955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436 w 1494443"/>
                <a:gd name="connsiteY0" fmla="*/ 886482 h 2253757"/>
                <a:gd name="connsiteX1" fmla="*/ 213013 w 1494443"/>
                <a:gd name="connsiteY1" fmla="*/ 1296729 h 2253757"/>
                <a:gd name="connsiteX2" fmla="*/ 381263 w 1494443"/>
                <a:gd name="connsiteY2" fmla="*/ 1655174 h 2253757"/>
                <a:gd name="connsiteX3" fmla="*/ 620854 w 1494443"/>
                <a:gd name="connsiteY3" fmla="*/ 1879748 h 2253757"/>
                <a:gd name="connsiteX4" fmla="*/ 654451 w 1494443"/>
                <a:gd name="connsiteY4" fmla="*/ 2240642 h 2253757"/>
                <a:gd name="connsiteX5" fmla="*/ 1325108 w 1494443"/>
                <a:gd name="connsiteY5" fmla="*/ 2253757 h 2253757"/>
                <a:gd name="connsiteX6" fmla="*/ 1334541 w 1494443"/>
                <a:gd name="connsiteY6" fmla="*/ 1930484 h 2253757"/>
                <a:gd name="connsiteX7" fmla="*/ 1493173 w 1494443"/>
                <a:gd name="connsiteY7" fmla="*/ 1069958 h 2253757"/>
                <a:gd name="connsiteX8" fmla="*/ 1441205 w 1494443"/>
                <a:gd name="connsiteY8" fmla="*/ 644162 h 2253757"/>
                <a:gd name="connsiteX9" fmla="*/ 1248800 w 1494443"/>
                <a:gd name="connsiteY9" fmla="*/ 612493 h 2253757"/>
                <a:gd name="connsiteX10" fmla="*/ 1241034 w 1494443"/>
                <a:gd name="connsiteY10" fmla="*/ 911472 h 2253757"/>
                <a:gd name="connsiteX11" fmla="*/ 1228936 w 1494443"/>
                <a:gd name="connsiteY11" fmla="*/ 600743 h 2253757"/>
                <a:gd name="connsiteX12" fmla="*/ 999131 w 1494443"/>
                <a:gd name="connsiteY12" fmla="*/ 558366 h 2253757"/>
                <a:gd name="connsiteX13" fmla="*/ 1029396 w 1494443"/>
                <a:gd name="connsiteY13" fmla="*/ 887580 h 2253757"/>
                <a:gd name="connsiteX14" fmla="*/ 978071 w 1494443"/>
                <a:gd name="connsiteY14" fmla="*/ 557324 h 2253757"/>
                <a:gd name="connsiteX15" fmla="*/ 783097 w 1494443"/>
                <a:gd name="connsiteY15" fmla="*/ 513030 h 2253757"/>
                <a:gd name="connsiteX16" fmla="*/ 786927 w 1494443"/>
                <a:gd name="connsiteY16" fmla="*/ 901237 h 2253757"/>
                <a:gd name="connsiteX17" fmla="*/ 755255 w 1494443"/>
                <a:gd name="connsiteY17" fmla="*/ 121917 h 2253757"/>
                <a:gd name="connsiteX18" fmla="*/ 558356 w 1494443"/>
                <a:gd name="connsiteY18" fmla="*/ 161731 h 2253757"/>
                <a:gd name="connsiteX19" fmla="*/ 535718 w 1494443"/>
                <a:gd name="connsiteY19" fmla="*/ 1183173 h 2253757"/>
                <a:gd name="connsiteX20" fmla="*/ 376753 w 1494443"/>
                <a:gd name="connsiteY20" fmla="*/ 1148565 h 2253757"/>
                <a:gd name="connsiteX21" fmla="*/ 436 w 1494443"/>
                <a:gd name="connsiteY21" fmla="*/ 886482 h 2253757"/>
                <a:gd name="connsiteX0" fmla="*/ 0 w 1494007"/>
                <a:gd name="connsiteY0" fmla="*/ 886482 h 2253757"/>
                <a:gd name="connsiteX1" fmla="*/ 212577 w 1494007"/>
                <a:gd name="connsiteY1" fmla="*/ 1296729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380827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240642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253757"/>
                <a:gd name="connsiteX1" fmla="*/ 202929 w 1494007"/>
                <a:gd name="connsiteY1" fmla="*/ 1320850 h 2253757"/>
                <a:gd name="connsiteX2" fmla="*/ 438719 w 1494007"/>
                <a:gd name="connsiteY2" fmla="*/ 1655174 h 2253757"/>
                <a:gd name="connsiteX3" fmla="*/ 620418 w 1494007"/>
                <a:gd name="connsiteY3" fmla="*/ 1879748 h 2253757"/>
                <a:gd name="connsiteX4" fmla="*/ 654015 w 1494007"/>
                <a:gd name="connsiteY4" fmla="*/ 2115210 h 2253757"/>
                <a:gd name="connsiteX5" fmla="*/ 1324672 w 1494007"/>
                <a:gd name="connsiteY5" fmla="*/ 2253757 h 2253757"/>
                <a:gd name="connsiteX6" fmla="*/ 1334105 w 1494007"/>
                <a:gd name="connsiteY6" fmla="*/ 1930484 h 2253757"/>
                <a:gd name="connsiteX7" fmla="*/ 1492737 w 1494007"/>
                <a:gd name="connsiteY7" fmla="*/ 1069958 h 2253757"/>
                <a:gd name="connsiteX8" fmla="*/ 1440769 w 1494007"/>
                <a:gd name="connsiteY8" fmla="*/ 644162 h 2253757"/>
                <a:gd name="connsiteX9" fmla="*/ 1248364 w 1494007"/>
                <a:gd name="connsiteY9" fmla="*/ 612493 h 2253757"/>
                <a:gd name="connsiteX10" fmla="*/ 1240598 w 1494007"/>
                <a:gd name="connsiteY10" fmla="*/ 911472 h 2253757"/>
                <a:gd name="connsiteX11" fmla="*/ 1228500 w 1494007"/>
                <a:gd name="connsiteY11" fmla="*/ 600743 h 2253757"/>
                <a:gd name="connsiteX12" fmla="*/ 998695 w 1494007"/>
                <a:gd name="connsiteY12" fmla="*/ 558366 h 2253757"/>
                <a:gd name="connsiteX13" fmla="*/ 1028960 w 1494007"/>
                <a:gd name="connsiteY13" fmla="*/ 887580 h 2253757"/>
                <a:gd name="connsiteX14" fmla="*/ 977635 w 1494007"/>
                <a:gd name="connsiteY14" fmla="*/ 557324 h 2253757"/>
                <a:gd name="connsiteX15" fmla="*/ 782661 w 1494007"/>
                <a:gd name="connsiteY15" fmla="*/ 513030 h 2253757"/>
                <a:gd name="connsiteX16" fmla="*/ 786491 w 1494007"/>
                <a:gd name="connsiteY16" fmla="*/ 901237 h 2253757"/>
                <a:gd name="connsiteX17" fmla="*/ 754819 w 1494007"/>
                <a:gd name="connsiteY17" fmla="*/ 121917 h 2253757"/>
                <a:gd name="connsiteX18" fmla="*/ 557920 w 1494007"/>
                <a:gd name="connsiteY18" fmla="*/ 161731 h 2253757"/>
                <a:gd name="connsiteX19" fmla="*/ 535282 w 1494007"/>
                <a:gd name="connsiteY19" fmla="*/ 1183173 h 2253757"/>
                <a:gd name="connsiteX20" fmla="*/ 376317 w 1494007"/>
                <a:gd name="connsiteY20" fmla="*/ 1148565 h 2253757"/>
                <a:gd name="connsiteX21" fmla="*/ 0 w 1494007"/>
                <a:gd name="connsiteY21" fmla="*/ 886482 h 2253757"/>
                <a:gd name="connsiteX0" fmla="*/ 0 w 1494007"/>
                <a:gd name="connsiteY0" fmla="*/ 886482 h 2147622"/>
                <a:gd name="connsiteX1" fmla="*/ 202929 w 1494007"/>
                <a:gd name="connsiteY1" fmla="*/ 1320850 h 2147622"/>
                <a:gd name="connsiteX2" fmla="*/ 438719 w 1494007"/>
                <a:gd name="connsiteY2" fmla="*/ 1655174 h 2147622"/>
                <a:gd name="connsiteX3" fmla="*/ 620418 w 1494007"/>
                <a:gd name="connsiteY3" fmla="*/ 1879748 h 2147622"/>
                <a:gd name="connsiteX4" fmla="*/ 654015 w 1494007"/>
                <a:gd name="connsiteY4" fmla="*/ 2115210 h 2147622"/>
                <a:gd name="connsiteX5" fmla="*/ 1339145 w 1494007"/>
                <a:gd name="connsiteY5" fmla="*/ 2147622 h 2147622"/>
                <a:gd name="connsiteX6" fmla="*/ 1334105 w 1494007"/>
                <a:gd name="connsiteY6" fmla="*/ 1930484 h 2147622"/>
                <a:gd name="connsiteX7" fmla="*/ 1492737 w 1494007"/>
                <a:gd name="connsiteY7" fmla="*/ 1069958 h 2147622"/>
                <a:gd name="connsiteX8" fmla="*/ 1440769 w 1494007"/>
                <a:gd name="connsiteY8" fmla="*/ 644162 h 2147622"/>
                <a:gd name="connsiteX9" fmla="*/ 1248364 w 1494007"/>
                <a:gd name="connsiteY9" fmla="*/ 612493 h 2147622"/>
                <a:gd name="connsiteX10" fmla="*/ 1240598 w 1494007"/>
                <a:gd name="connsiteY10" fmla="*/ 911472 h 2147622"/>
                <a:gd name="connsiteX11" fmla="*/ 1228500 w 1494007"/>
                <a:gd name="connsiteY11" fmla="*/ 600743 h 2147622"/>
                <a:gd name="connsiteX12" fmla="*/ 998695 w 1494007"/>
                <a:gd name="connsiteY12" fmla="*/ 558366 h 2147622"/>
                <a:gd name="connsiteX13" fmla="*/ 1028960 w 1494007"/>
                <a:gd name="connsiteY13" fmla="*/ 887580 h 2147622"/>
                <a:gd name="connsiteX14" fmla="*/ 977635 w 1494007"/>
                <a:gd name="connsiteY14" fmla="*/ 557324 h 2147622"/>
                <a:gd name="connsiteX15" fmla="*/ 782661 w 1494007"/>
                <a:gd name="connsiteY15" fmla="*/ 513030 h 2147622"/>
                <a:gd name="connsiteX16" fmla="*/ 786491 w 1494007"/>
                <a:gd name="connsiteY16" fmla="*/ 901237 h 2147622"/>
                <a:gd name="connsiteX17" fmla="*/ 754819 w 1494007"/>
                <a:gd name="connsiteY17" fmla="*/ 121917 h 2147622"/>
                <a:gd name="connsiteX18" fmla="*/ 557920 w 1494007"/>
                <a:gd name="connsiteY18" fmla="*/ 161731 h 2147622"/>
                <a:gd name="connsiteX19" fmla="*/ 535282 w 1494007"/>
                <a:gd name="connsiteY19" fmla="*/ 1183173 h 2147622"/>
                <a:gd name="connsiteX20" fmla="*/ 376317 w 1494007"/>
                <a:gd name="connsiteY20" fmla="*/ 1148565 h 2147622"/>
                <a:gd name="connsiteX21" fmla="*/ 0 w 1494007"/>
                <a:gd name="connsiteY21" fmla="*/ 886482 h 2147622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5282 w 1494007"/>
                <a:gd name="connsiteY19" fmla="*/ 1183173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01512 w 1494007"/>
                <a:gd name="connsiteY19" fmla="*/ 1192821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76317 w 1494007"/>
                <a:gd name="connsiteY20" fmla="*/ 1148565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494007"/>
                <a:gd name="connsiteY0" fmla="*/ 886482 h 2123500"/>
                <a:gd name="connsiteX1" fmla="*/ 202929 w 1494007"/>
                <a:gd name="connsiteY1" fmla="*/ 1320850 h 2123500"/>
                <a:gd name="connsiteX2" fmla="*/ 438719 w 1494007"/>
                <a:gd name="connsiteY2" fmla="*/ 1655174 h 2123500"/>
                <a:gd name="connsiteX3" fmla="*/ 620418 w 1494007"/>
                <a:gd name="connsiteY3" fmla="*/ 1879748 h 2123500"/>
                <a:gd name="connsiteX4" fmla="*/ 654015 w 1494007"/>
                <a:gd name="connsiteY4" fmla="*/ 2115210 h 2123500"/>
                <a:gd name="connsiteX5" fmla="*/ 1334321 w 1494007"/>
                <a:gd name="connsiteY5" fmla="*/ 2123500 h 2123500"/>
                <a:gd name="connsiteX6" fmla="*/ 1334105 w 1494007"/>
                <a:gd name="connsiteY6" fmla="*/ 1930484 h 2123500"/>
                <a:gd name="connsiteX7" fmla="*/ 1492737 w 1494007"/>
                <a:gd name="connsiteY7" fmla="*/ 1069958 h 2123500"/>
                <a:gd name="connsiteX8" fmla="*/ 1440769 w 1494007"/>
                <a:gd name="connsiteY8" fmla="*/ 644162 h 2123500"/>
                <a:gd name="connsiteX9" fmla="*/ 1248364 w 1494007"/>
                <a:gd name="connsiteY9" fmla="*/ 612493 h 2123500"/>
                <a:gd name="connsiteX10" fmla="*/ 1240598 w 1494007"/>
                <a:gd name="connsiteY10" fmla="*/ 911472 h 2123500"/>
                <a:gd name="connsiteX11" fmla="*/ 1228500 w 1494007"/>
                <a:gd name="connsiteY11" fmla="*/ 600743 h 2123500"/>
                <a:gd name="connsiteX12" fmla="*/ 998695 w 1494007"/>
                <a:gd name="connsiteY12" fmla="*/ 558366 h 2123500"/>
                <a:gd name="connsiteX13" fmla="*/ 1028960 w 1494007"/>
                <a:gd name="connsiteY13" fmla="*/ 887580 h 2123500"/>
                <a:gd name="connsiteX14" fmla="*/ 977635 w 1494007"/>
                <a:gd name="connsiteY14" fmla="*/ 557324 h 2123500"/>
                <a:gd name="connsiteX15" fmla="*/ 782661 w 1494007"/>
                <a:gd name="connsiteY15" fmla="*/ 513030 h 2123500"/>
                <a:gd name="connsiteX16" fmla="*/ 786491 w 1494007"/>
                <a:gd name="connsiteY16" fmla="*/ 901237 h 2123500"/>
                <a:gd name="connsiteX17" fmla="*/ 754819 w 1494007"/>
                <a:gd name="connsiteY17" fmla="*/ 121917 h 2123500"/>
                <a:gd name="connsiteX18" fmla="*/ 557920 w 1494007"/>
                <a:gd name="connsiteY18" fmla="*/ 161731 h 2123500"/>
                <a:gd name="connsiteX19" fmla="*/ 530458 w 1494007"/>
                <a:gd name="connsiteY19" fmla="*/ 1197645 h 2123500"/>
                <a:gd name="connsiteX20" fmla="*/ 395614 w 1494007"/>
                <a:gd name="connsiteY20" fmla="*/ 1153389 h 2123500"/>
                <a:gd name="connsiteX21" fmla="*/ 0 w 1494007"/>
                <a:gd name="connsiteY21" fmla="*/ 886482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23500"/>
                <a:gd name="connsiteX1" fmla="*/ 227051 w 1518129"/>
                <a:gd name="connsiteY1" fmla="*/ 1320850 h 2123500"/>
                <a:gd name="connsiteX2" fmla="*/ 462841 w 1518129"/>
                <a:gd name="connsiteY2" fmla="*/ 1655174 h 2123500"/>
                <a:gd name="connsiteX3" fmla="*/ 644540 w 1518129"/>
                <a:gd name="connsiteY3" fmla="*/ 1879748 h 2123500"/>
                <a:gd name="connsiteX4" fmla="*/ 678137 w 1518129"/>
                <a:gd name="connsiteY4" fmla="*/ 2115210 h 2123500"/>
                <a:gd name="connsiteX5" fmla="*/ 1358443 w 1518129"/>
                <a:gd name="connsiteY5" fmla="*/ 2123500 h 2123500"/>
                <a:gd name="connsiteX6" fmla="*/ 1358227 w 1518129"/>
                <a:gd name="connsiteY6" fmla="*/ 1930484 h 2123500"/>
                <a:gd name="connsiteX7" fmla="*/ 1516859 w 1518129"/>
                <a:gd name="connsiteY7" fmla="*/ 1069958 h 2123500"/>
                <a:gd name="connsiteX8" fmla="*/ 1464891 w 1518129"/>
                <a:gd name="connsiteY8" fmla="*/ 644162 h 2123500"/>
                <a:gd name="connsiteX9" fmla="*/ 1272486 w 1518129"/>
                <a:gd name="connsiteY9" fmla="*/ 612493 h 2123500"/>
                <a:gd name="connsiteX10" fmla="*/ 1264720 w 1518129"/>
                <a:gd name="connsiteY10" fmla="*/ 911472 h 2123500"/>
                <a:gd name="connsiteX11" fmla="*/ 1252622 w 1518129"/>
                <a:gd name="connsiteY11" fmla="*/ 600743 h 2123500"/>
                <a:gd name="connsiteX12" fmla="*/ 1022817 w 1518129"/>
                <a:gd name="connsiteY12" fmla="*/ 558366 h 2123500"/>
                <a:gd name="connsiteX13" fmla="*/ 1053082 w 1518129"/>
                <a:gd name="connsiteY13" fmla="*/ 887580 h 2123500"/>
                <a:gd name="connsiteX14" fmla="*/ 1001757 w 1518129"/>
                <a:gd name="connsiteY14" fmla="*/ 557324 h 2123500"/>
                <a:gd name="connsiteX15" fmla="*/ 806783 w 1518129"/>
                <a:gd name="connsiteY15" fmla="*/ 513030 h 2123500"/>
                <a:gd name="connsiteX16" fmla="*/ 810613 w 1518129"/>
                <a:gd name="connsiteY16" fmla="*/ 901237 h 2123500"/>
                <a:gd name="connsiteX17" fmla="*/ 778941 w 1518129"/>
                <a:gd name="connsiteY17" fmla="*/ 121917 h 2123500"/>
                <a:gd name="connsiteX18" fmla="*/ 582042 w 1518129"/>
                <a:gd name="connsiteY18" fmla="*/ 161731 h 2123500"/>
                <a:gd name="connsiteX19" fmla="*/ 554580 w 1518129"/>
                <a:gd name="connsiteY19" fmla="*/ 1197645 h 2123500"/>
                <a:gd name="connsiteX20" fmla="*/ 419736 w 1518129"/>
                <a:gd name="connsiteY20" fmla="*/ 1153389 h 2123500"/>
                <a:gd name="connsiteX21" fmla="*/ 0 w 1518129"/>
                <a:gd name="connsiteY21" fmla="*/ 891306 h 2123500"/>
                <a:gd name="connsiteX0" fmla="*/ 0 w 1518129"/>
                <a:gd name="connsiteY0" fmla="*/ 891306 h 2133149"/>
                <a:gd name="connsiteX1" fmla="*/ 227051 w 1518129"/>
                <a:gd name="connsiteY1" fmla="*/ 1320850 h 2133149"/>
                <a:gd name="connsiteX2" fmla="*/ 462841 w 1518129"/>
                <a:gd name="connsiteY2" fmla="*/ 1655174 h 2133149"/>
                <a:gd name="connsiteX3" fmla="*/ 644540 w 1518129"/>
                <a:gd name="connsiteY3" fmla="*/ 1879748 h 2133149"/>
                <a:gd name="connsiteX4" fmla="*/ 678137 w 1518129"/>
                <a:gd name="connsiteY4" fmla="*/ 2115210 h 2133149"/>
                <a:gd name="connsiteX5" fmla="*/ 1348794 w 1518129"/>
                <a:gd name="connsiteY5" fmla="*/ 2133149 h 2133149"/>
                <a:gd name="connsiteX6" fmla="*/ 1358227 w 1518129"/>
                <a:gd name="connsiteY6" fmla="*/ 1930484 h 2133149"/>
                <a:gd name="connsiteX7" fmla="*/ 1516859 w 1518129"/>
                <a:gd name="connsiteY7" fmla="*/ 1069958 h 2133149"/>
                <a:gd name="connsiteX8" fmla="*/ 1464891 w 1518129"/>
                <a:gd name="connsiteY8" fmla="*/ 644162 h 2133149"/>
                <a:gd name="connsiteX9" fmla="*/ 1272486 w 1518129"/>
                <a:gd name="connsiteY9" fmla="*/ 612493 h 2133149"/>
                <a:gd name="connsiteX10" fmla="*/ 1264720 w 1518129"/>
                <a:gd name="connsiteY10" fmla="*/ 911472 h 2133149"/>
                <a:gd name="connsiteX11" fmla="*/ 1252622 w 1518129"/>
                <a:gd name="connsiteY11" fmla="*/ 600743 h 2133149"/>
                <a:gd name="connsiteX12" fmla="*/ 1022817 w 1518129"/>
                <a:gd name="connsiteY12" fmla="*/ 558366 h 2133149"/>
                <a:gd name="connsiteX13" fmla="*/ 1053082 w 1518129"/>
                <a:gd name="connsiteY13" fmla="*/ 887580 h 2133149"/>
                <a:gd name="connsiteX14" fmla="*/ 1001757 w 1518129"/>
                <a:gd name="connsiteY14" fmla="*/ 557324 h 2133149"/>
                <a:gd name="connsiteX15" fmla="*/ 806783 w 1518129"/>
                <a:gd name="connsiteY15" fmla="*/ 513030 h 2133149"/>
                <a:gd name="connsiteX16" fmla="*/ 810613 w 1518129"/>
                <a:gd name="connsiteY16" fmla="*/ 901237 h 2133149"/>
                <a:gd name="connsiteX17" fmla="*/ 778941 w 1518129"/>
                <a:gd name="connsiteY17" fmla="*/ 121917 h 2133149"/>
                <a:gd name="connsiteX18" fmla="*/ 582042 w 1518129"/>
                <a:gd name="connsiteY18" fmla="*/ 161731 h 2133149"/>
                <a:gd name="connsiteX19" fmla="*/ 554580 w 1518129"/>
                <a:gd name="connsiteY19" fmla="*/ 1197645 h 2133149"/>
                <a:gd name="connsiteX20" fmla="*/ 419736 w 1518129"/>
                <a:gd name="connsiteY20" fmla="*/ 1153389 h 2133149"/>
                <a:gd name="connsiteX21" fmla="*/ 0 w 1518129"/>
                <a:gd name="connsiteY21" fmla="*/ 891306 h 2133149"/>
                <a:gd name="connsiteX0" fmla="*/ 0 w 1518129"/>
                <a:gd name="connsiteY0" fmla="*/ 891306 h 2115210"/>
                <a:gd name="connsiteX1" fmla="*/ 227051 w 1518129"/>
                <a:gd name="connsiteY1" fmla="*/ 1320850 h 2115210"/>
                <a:gd name="connsiteX2" fmla="*/ 462841 w 1518129"/>
                <a:gd name="connsiteY2" fmla="*/ 1655174 h 2115210"/>
                <a:gd name="connsiteX3" fmla="*/ 644540 w 1518129"/>
                <a:gd name="connsiteY3" fmla="*/ 1879748 h 2115210"/>
                <a:gd name="connsiteX4" fmla="*/ 678137 w 1518129"/>
                <a:gd name="connsiteY4" fmla="*/ 2115210 h 2115210"/>
                <a:gd name="connsiteX5" fmla="*/ 1339145 w 1518129"/>
                <a:gd name="connsiteY5" fmla="*/ 2113852 h 2115210"/>
                <a:gd name="connsiteX6" fmla="*/ 1358227 w 1518129"/>
                <a:gd name="connsiteY6" fmla="*/ 1930484 h 2115210"/>
                <a:gd name="connsiteX7" fmla="*/ 1516859 w 1518129"/>
                <a:gd name="connsiteY7" fmla="*/ 1069958 h 2115210"/>
                <a:gd name="connsiteX8" fmla="*/ 1464891 w 1518129"/>
                <a:gd name="connsiteY8" fmla="*/ 644162 h 2115210"/>
                <a:gd name="connsiteX9" fmla="*/ 1272486 w 1518129"/>
                <a:gd name="connsiteY9" fmla="*/ 612493 h 2115210"/>
                <a:gd name="connsiteX10" fmla="*/ 1264720 w 1518129"/>
                <a:gd name="connsiteY10" fmla="*/ 911472 h 2115210"/>
                <a:gd name="connsiteX11" fmla="*/ 1252622 w 1518129"/>
                <a:gd name="connsiteY11" fmla="*/ 600743 h 2115210"/>
                <a:gd name="connsiteX12" fmla="*/ 1022817 w 1518129"/>
                <a:gd name="connsiteY12" fmla="*/ 558366 h 2115210"/>
                <a:gd name="connsiteX13" fmla="*/ 1053082 w 1518129"/>
                <a:gd name="connsiteY13" fmla="*/ 887580 h 2115210"/>
                <a:gd name="connsiteX14" fmla="*/ 1001757 w 1518129"/>
                <a:gd name="connsiteY14" fmla="*/ 557324 h 2115210"/>
                <a:gd name="connsiteX15" fmla="*/ 806783 w 1518129"/>
                <a:gd name="connsiteY15" fmla="*/ 513030 h 2115210"/>
                <a:gd name="connsiteX16" fmla="*/ 810613 w 1518129"/>
                <a:gd name="connsiteY16" fmla="*/ 901237 h 2115210"/>
                <a:gd name="connsiteX17" fmla="*/ 778941 w 1518129"/>
                <a:gd name="connsiteY17" fmla="*/ 121917 h 2115210"/>
                <a:gd name="connsiteX18" fmla="*/ 582042 w 1518129"/>
                <a:gd name="connsiteY18" fmla="*/ 161731 h 2115210"/>
                <a:gd name="connsiteX19" fmla="*/ 554580 w 1518129"/>
                <a:gd name="connsiteY19" fmla="*/ 1197645 h 2115210"/>
                <a:gd name="connsiteX20" fmla="*/ 419736 w 1518129"/>
                <a:gd name="connsiteY20" fmla="*/ 1153389 h 2115210"/>
                <a:gd name="connsiteX21" fmla="*/ 0 w 1518129"/>
                <a:gd name="connsiteY21" fmla="*/ 891306 h 2115210"/>
                <a:gd name="connsiteX0" fmla="*/ 0 w 1518129"/>
                <a:gd name="connsiteY0" fmla="*/ 891306 h 2174861"/>
                <a:gd name="connsiteX1" fmla="*/ 227051 w 1518129"/>
                <a:gd name="connsiteY1" fmla="*/ 1320850 h 2174861"/>
                <a:gd name="connsiteX2" fmla="*/ 462841 w 1518129"/>
                <a:gd name="connsiteY2" fmla="*/ 1655174 h 2174861"/>
                <a:gd name="connsiteX3" fmla="*/ 644540 w 1518129"/>
                <a:gd name="connsiteY3" fmla="*/ 1879748 h 2174861"/>
                <a:gd name="connsiteX4" fmla="*/ 678137 w 1518129"/>
                <a:gd name="connsiteY4" fmla="*/ 2115210 h 2174861"/>
                <a:gd name="connsiteX5" fmla="*/ 1339145 w 1518129"/>
                <a:gd name="connsiteY5" fmla="*/ 2174859 h 2174861"/>
                <a:gd name="connsiteX6" fmla="*/ 1358227 w 1518129"/>
                <a:gd name="connsiteY6" fmla="*/ 1930484 h 2174861"/>
                <a:gd name="connsiteX7" fmla="*/ 1516859 w 1518129"/>
                <a:gd name="connsiteY7" fmla="*/ 1069958 h 2174861"/>
                <a:gd name="connsiteX8" fmla="*/ 1464891 w 1518129"/>
                <a:gd name="connsiteY8" fmla="*/ 644162 h 2174861"/>
                <a:gd name="connsiteX9" fmla="*/ 1272486 w 1518129"/>
                <a:gd name="connsiteY9" fmla="*/ 612493 h 2174861"/>
                <a:gd name="connsiteX10" fmla="*/ 1264720 w 1518129"/>
                <a:gd name="connsiteY10" fmla="*/ 911472 h 2174861"/>
                <a:gd name="connsiteX11" fmla="*/ 1252622 w 1518129"/>
                <a:gd name="connsiteY11" fmla="*/ 600743 h 2174861"/>
                <a:gd name="connsiteX12" fmla="*/ 1022817 w 1518129"/>
                <a:gd name="connsiteY12" fmla="*/ 558366 h 2174861"/>
                <a:gd name="connsiteX13" fmla="*/ 1053082 w 1518129"/>
                <a:gd name="connsiteY13" fmla="*/ 887580 h 2174861"/>
                <a:gd name="connsiteX14" fmla="*/ 1001757 w 1518129"/>
                <a:gd name="connsiteY14" fmla="*/ 557324 h 2174861"/>
                <a:gd name="connsiteX15" fmla="*/ 806783 w 1518129"/>
                <a:gd name="connsiteY15" fmla="*/ 513030 h 2174861"/>
                <a:gd name="connsiteX16" fmla="*/ 810613 w 1518129"/>
                <a:gd name="connsiteY16" fmla="*/ 901237 h 2174861"/>
                <a:gd name="connsiteX17" fmla="*/ 778941 w 1518129"/>
                <a:gd name="connsiteY17" fmla="*/ 121917 h 2174861"/>
                <a:gd name="connsiteX18" fmla="*/ 582042 w 1518129"/>
                <a:gd name="connsiteY18" fmla="*/ 161731 h 2174861"/>
                <a:gd name="connsiteX19" fmla="*/ 554580 w 1518129"/>
                <a:gd name="connsiteY19" fmla="*/ 1197645 h 2174861"/>
                <a:gd name="connsiteX20" fmla="*/ 419736 w 1518129"/>
                <a:gd name="connsiteY20" fmla="*/ 1153389 h 2174861"/>
                <a:gd name="connsiteX21" fmla="*/ 0 w 1518129"/>
                <a:gd name="connsiteY21" fmla="*/ 891306 h 2174861"/>
                <a:gd name="connsiteX0" fmla="*/ 0 w 1518129"/>
                <a:gd name="connsiteY0" fmla="*/ 891306 h 2116848"/>
                <a:gd name="connsiteX1" fmla="*/ 227051 w 1518129"/>
                <a:gd name="connsiteY1" fmla="*/ 1320850 h 2116848"/>
                <a:gd name="connsiteX2" fmla="*/ 462841 w 1518129"/>
                <a:gd name="connsiteY2" fmla="*/ 1655174 h 2116848"/>
                <a:gd name="connsiteX3" fmla="*/ 644540 w 1518129"/>
                <a:gd name="connsiteY3" fmla="*/ 1879748 h 2116848"/>
                <a:gd name="connsiteX4" fmla="*/ 678137 w 1518129"/>
                <a:gd name="connsiteY4" fmla="*/ 2115210 h 2116848"/>
                <a:gd name="connsiteX5" fmla="*/ 1358227 w 1518129"/>
                <a:gd name="connsiteY5" fmla="*/ 1930484 h 2116848"/>
                <a:gd name="connsiteX6" fmla="*/ 1516859 w 1518129"/>
                <a:gd name="connsiteY6" fmla="*/ 1069958 h 2116848"/>
                <a:gd name="connsiteX7" fmla="*/ 1464891 w 1518129"/>
                <a:gd name="connsiteY7" fmla="*/ 644162 h 2116848"/>
                <a:gd name="connsiteX8" fmla="*/ 1272486 w 1518129"/>
                <a:gd name="connsiteY8" fmla="*/ 612493 h 2116848"/>
                <a:gd name="connsiteX9" fmla="*/ 1264720 w 1518129"/>
                <a:gd name="connsiteY9" fmla="*/ 911472 h 2116848"/>
                <a:gd name="connsiteX10" fmla="*/ 1252622 w 1518129"/>
                <a:gd name="connsiteY10" fmla="*/ 600743 h 2116848"/>
                <a:gd name="connsiteX11" fmla="*/ 1022817 w 1518129"/>
                <a:gd name="connsiteY11" fmla="*/ 558366 h 2116848"/>
                <a:gd name="connsiteX12" fmla="*/ 1053082 w 1518129"/>
                <a:gd name="connsiteY12" fmla="*/ 887580 h 2116848"/>
                <a:gd name="connsiteX13" fmla="*/ 1001757 w 1518129"/>
                <a:gd name="connsiteY13" fmla="*/ 557324 h 2116848"/>
                <a:gd name="connsiteX14" fmla="*/ 806783 w 1518129"/>
                <a:gd name="connsiteY14" fmla="*/ 513030 h 2116848"/>
                <a:gd name="connsiteX15" fmla="*/ 810613 w 1518129"/>
                <a:gd name="connsiteY15" fmla="*/ 901237 h 2116848"/>
                <a:gd name="connsiteX16" fmla="*/ 778941 w 1518129"/>
                <a:gd name="connsiteY16" fmla="*/ 121917 h 2116848"/>
                <a:gd name="connsiteX17" fmla="*/ 582042 w 1518129"/>
                <a:gd name="connsiteY17" fmla="*/ 161731 h 2116848"/>
                <a:gd name="connsiteX18" fmla="*/ 554580 w 1518129"/>
                <a:gd name="connsiteY18" fmla="*/ 1197645 h 2116848"/>
                <a:gd name="connsiteX19" fmla="*/ 419736 w 1518129"/>
                <a:gd name="connsiteY19" fmla="*/ 1153389 h 2116848"/>
                <a:gd name="connsiteX20" fmla="*/ 0 w 1518129"/>
                <a:gd name="connsiteY20" fmla="*/ 891306 h 2116848"/>
                <a:gd name="connsiteX0" fmla="*/ 0 w 1518129"/>
                <a:gd name="connsiteY0" fmla="*/ 891306 h 1987766"/>
                <a:gd name="connsiteX1" fmla="*/ 227051 w 1518129"/>
                <a:gd name="connsiteY1" fmla="*/ 1320850 h 1987766"/>
                <a:gd name="connsiteX2" fmla="*/ 462841 w 1518129"/>
                <a:gd name="connsiteY2" fmla="*/ 1655174 h 1987766"/>
                <a:gd name="connsiteX3" fmla="*/ 644540 w 1518129"/>
                <a:gd name="connsiteY3" fmla="*/ 1879748 h 1987766"/>
                <a:gd name="connsiteX4" fmla="*/ 1358227 w 1518129"/>
                <a:gd name="connsiteY4" fmla="*/ 1930484 h 1987766"/>
                <a:gd name="connsiteX5" fmla="*/ 1516859 w 1518129"/>
                <a:gd name="connsiteY5" fmla="*/ 1069958 h 1987766"/>
                <a:gd name="connsiteX6" fmla="*/ 1464891 w 1518129"/>
                <a:gd name="connsiteY6" fmla="*/ 644162 h 1987766"/>
                <a:gd name="connsiteX7" fmla="*/ 1272486 w 1518129"/>
                <a:gd name="connsiteY7" fmla="*/ 612493 h 1987766"/>
                <a:gd name="connsiteX8" fmla="*/ 1264720 w 1518129"/>
                <a:gd name="connsiteY8" fmla="*/ 911472 h 1987766"/>
                <a:gd name="connsiteX9" fmla="*/ 1252622 w 1518129"/>
                <a:gd name="connsiteY9" fmla="*/ 600743 h 1987766"/>
                <a:gd name="connsiteX10" fmla="*/ 1022817 w 1518129"/>
                <a:gd name="connsiteY10" fmla="*/ 558366 h 1987766"/>
                <a:gd name="connsiteX11" fmla="*/ 1053082 w 1518129"/>
                <a:gd name="connsiteY11" fmla="*/ 887580 h 1987766"/>
                <a:gd name="connsiteX12" fmla="*/ 1001757 w 1518129"/>
                <a:gd name="connsiteY12" fmla="*/ 557324 h 1987766"/>
                <a:gd name="connsiteX13" fmla="*/ 806783 w 1518129"/>
                <a:gd name="connsiteY13" fmla="*/ 513030 h 1987766"/>
                <a:gd name="connsiteX14" fmla="*/ 810613 w 1518129"/>
                <a:gd name="connsiteY14" fmla="*/ 901237 h 1987766"/>
                <a:gd name="connsiteX15" fmla="*/ 778941 w 1518129"/>
                <a:gd name="connsiteY15" fmla="*/ 121917 h 1987766"/>
                <a:gd name="connsiteX16" fmla="*/ 582042 w 1518129"/>
                <a:gd name="connsiteY16" fmla="*/ 161731 h 1987766"/>
                <a:gd name="connsiteX17" fmla="*/ 554580 w 1518129"/>
                <a:gd name="connsiteY17" fmla="*/ 1197645 h 1987766"/>
                <a:gd name="connsiteX18" fmla="*/ 419736 w 1518129"/>
                <a:gd name="connsiteY18" fmla="*/ 1153389 h 1987766"/>
                <a:gd name="connsiteX19" fmla="*/ 0 w 1518129"/>
                <a:gd name="connsiteY19" fmla="*/ 891306 h 1987766"/>
                <a:gd name="connsiteX0" fmla="*/ 0 w 1518129"/>
                <a:gd name="connsiteY0" fmla="*/ 891306 h 1934599"/>
                <a:gd name="connsiteX1" fmla="*/ 227051 w 1518129"/>
                <a:gd name="connsiteY1" fmla="*/ 1320850 h 1934599"/>
                <a:gd name="connsiteX2" fmla="*/ 462841 w 1518129"/>
                <a:gd name="connsiteY2" fmla="*/ 1655174 h 1934599"/>
                <a:gd name="connsiteX3" fmla="*/ 644540 w 1518129"/>
                <a:gd name="connsiteY3" fmla="*/ 1879748 h 1934599"/>
                <a:gd name="connsiteX4" fmla="*/ 1358227 w 1518129"/>
                <a:gd name="connsiteY4" fmla="*/ 1930484 h 1934599"/>
                <a:gd name="connsiteX5" fmla="*/ 1516859 w 1518129"/>
                <a:gd name="connsiteY5" fmla="*/ 1069958 h 1934599"/>
                <a:gd name="connsiteX6" fmla="*/ 1464891 w 1518129"/>
                <a:gd name="connsiteY6" fmla="*/ 644162 h 1934599"/>
                <a:gd name="connsiteX7" fmla="*/ 1272486 w 1518129"/>
                <a:gd name="connsiteY7" fmla="*/ 612493 h 1934599"/>
                <a:gd name="connsiteX8" fmla="*/ 1264720 w 1518129"/>
                <a:gd name="connsiteY8" fmla="*/ 911472 h 1934599"/>
                <a:gd name="connsiteX9" fmla="*/ 1252622 w 1518129"/>
                <a:gd name="connsiteY9" fmla="*/ 600743 h 1934599"/>
                <a:gd name="connsiteX10" fmla="*/ 1022817 w 1518129"/>
                <a:gd name="connsiteY10" fmla="*/ 558366 h 1934599"/>
                <a:gd name="connsiteX11" fmla="*/ 1053082 w 1518129"/>
                <a:gd name="connsiteY11" fmla="*/ 887580 h 1934599"/>
                <a:gd name="connsiteX12" fmla="*/ 1001757 w 1518129"/>
                <a:gd name="connsiteY12" fmla="*/ 557324 h 1934599"/>
                <a:gd name="connsiteX13" fmla="*/ 806783 w 1518129"/>
                <a:gd name="connsiteY13" fmla="*/ 513030 h 1934599"/>
                <a:gd name="connsiteX14" fmla="*/ 810613 w 1518129"/>
                <a:gd name="connsiteY14" fmla="*/ 901237 h 1934599"/>
                <a:gd name="connsiteX15" fmla="*/ 778941 w 1518129"/>
                <a:gd name="connsiteY15" fmla="*/ 121917 h 1934599"/>
                <a:gd name="connsiteX16" fmla="*/ 582042 w 1518129"/>
                <a:gd name="connsiteY16" fmla="*/ 161731 h 1934599"/>
                <a:gd name="connsiteX17" fmla="*/ 554580 w 1518129"/>
                <a:gd name="connsiteY17" fmla="*/ 1197645 h 1934599"/>
                <a:gd name="connsiteX18" fmla="*/ 419736 w 1518129"/>
                <a:gd name="connsiteY18" fmla="*/ 1153389 h 1934599"/>
                <a:gd name="connsiteX19" fmla="*/ 0 w 1518129"/>
                <a:gd name="connsiteY19" fmla="*/ 891306 h 1934599"/>
                <a:gd name="connsiteX0" fmla="*/ 0 w 1518129"/>
                <a:gd name="connsiteY0" fmla="*/ 891306 h 1914832"/>
                <a:gd name="connsiteX1" fmla="*/ 227051 w 1518129"/>
                <a:gd name="connsiteY1" fmla="*/ 1320850 h 1914832"/>
                <a:gd name="connsiteX2" fmla="*/ 462841 w 1518129"/>
                <a:gd name="connsiteY2" fmla="*/ 1655174 h 1914832"/>
                <a:gd name="connsiteX3" fmla="*/ 644540 w 1518129"/>
                <a:gd name="connsiteY3" fmla="*/ 1879748 h 1914832"/>
                <a:gd name="connsiteX4" fmla="*/ 1366786 w 1518129"/>
                <a:gd name="connsiteY4" fmla="*/ 1904807 h 1914832"/>
                <a:gd name="connsiteX5" fmla="*/ 1516859 w 1518129"/>
                <a:gd name="connsiteY5" fmla="*/ 1069958 h 1914832"/>
                <a:gd name="connsiteX6" fmla="*/ 1464891 w 1518129"/>
                <a:gd name="connsiteY6" fmla="*/ 644162 h 1914832"/>
                <a:gd name="connsiteX7" fmla="*/ 1272486 w 1518129"/>
                <a:gd name="connsiteY7" fmla="*/ 612493 h 1914832"/>
                <a:gd name="connsiteX8" fmla="*/ 1264720 w 1518129"/>
                <a:gd name="connsiteY8" fmla="*/ 911472 h 1914832"/>
                <a:gd name="connsiteX9" fmla="*/ 1252622 w 1518129"/>
                <a:gd name="connsiteY9" fmla="*/ 600743 h 1914832"/>
                <a:gd name="connsiteX10" fmla="*/ 1022817 w 1518129"/>
                <a:gd name="connsiteY10" fmla="*/ 558366 h 1914832"/>
                <a:gd name="connsiteX11" fmla="*/ 1053082 w 1518129"/>
                <a:gd name="connsiteY11" fmla="*/ 887580 h 1914832"/>
                <a:gd name="connsiteX12" fmla="*/ 1001757 w 1518129"/>
                <a:gd name="connsiteY12" fmla="*/ 557324 h 1914832"/>
                <a:gd name="connsiteX13" fmla="*/ 806783 w 1518129"/>
                <a:gd name="connsiteY13" fmla="*/ 513030 h 1914832"/>
                <a:gd name="connsiteX14" fmla="*/ 810613 w 1518129"/>
                <a:gd name="connsiteY14" fmla="*/ 901237 h 1914832"/>
                <a:gd name="connsiteX15" fmla="*/ 778941 w 1518129"/>
                <a:gd name="connsiteY15" fmla="*/ 121917 h 1914832"/>
                <a:gd name="connsiteX16" fmla="*/ 582042 w 1518129"/>
                <a:gd name="connsiteY16" fmla="*/ 161731 h 1914832"/>
                <a:gd name="connsiteX17" fmla="*/ 554580 w 1518129"/>
                <a:gd name="connsiteY17" fmla="*/ 1197645 h 1914832"/>
                <a:gd name="connsiteX18" fmla="*/ 419736 w 1518129"/>
                <a:gd name="connsiteY18" fmla="*/ 1153389 h 1914832"/>
                <a:gd name="connsiteX19" fmla="*/ 0 w 1518129"/>
                <a:gd name="connsiteY19" fmla="*/ 891306 h 1914832"/>
                <a:gd name="connsiteX0" fmla="*/ 0 w 1518129"/>
                <a:gd name="connsiteY0" fmla="*/ 891306 h 1910129"/>
                <a:gd name="connsiteX1" fmla="*/ 227051 w 1518129"/>
                <a:gd name="connsiteY1" fmla="*/ 1320850 h 1910129"/>
                <a:gd name="connsiteX2" fmla="*/ 462841 w 1518129"/>
                <a:gd name="connsiteY2" fmla="*/ 1655174 h 1910129"/>
                <a:gd name="connsiteX3" fmla="*/ 644540 w 1518129"/>
                <a:gd name="connsiteY3" fmla="*/ 1879748 h 1910129"/>
                <a:gd name="connsiteX4" fmla="*/ 1366786 w 1518129"/>
                <a:gd name="connsiteY4" fmla="*/ 1904807 h 1910129"/>
                <a:gd name="connsiteX5" fmla="*/ 1516859 w 1518129"/>
                <a:gd name="connsiteY5" fmla="*/ 1069958 h 1910129"/>
                <a:gd name="connsiteX6" fmla="*/ 1464891 w 1518129"/>
                <a:gd name="connsiteY6" fmla="*/ 644162 h 1910129"/>
                <a:gd name="connsiteX7" fmla="*/ 1272486 w 1518129"/>
                <a:gd name="connsiteY7" fmla="*/ 612493 h 1910129"/>
                <a:gd name="connsiteX8" fmla="*/ 1264720 w 1518129"/>
                <a:gd name="connsiteY8" fmla="*/ 911472 h 1910129"/>
                <a:gd name="connsiteX9" fmla="*/ 1252622 w 1518129"/>
                <a:gd name="connsiteY9" fmla="*/ 600743 h 1910129"/>
                <a:gd name="connsiteX10" fmla="*/ 1022817 w 1518129"/>
                <a:gd name="connsiteY10" fmla="*/ 558366 h 1910129"/>
                <a:gd name="connsiteX11" fmla="*/ 1053082 w 1518129"/>
                <a:gd name="connsiteY11" fmla="*/ 887580 h 1910129"/>
                <a:gd name="connsiteX12" fmla="*/ 1001757 w 1518129"/>
                <a:gd name="connsiteY12" fmla="*/ 557324 h 1910129"/>
                <a:gd name="connsiteX13" fmla="*/ 806783 w 1518129"/>
                <a:gd name="connsiteY13" fmla="*/ 513030 h 1910129"/>
                <a:gd name="connsiteX14" fmla="*/ 810613 w 1518129"/>
                <a:gd name="connsiteY14" fmla="*/ 901237 h 1910129"/>
                <a:gd name="connsiteX15" fmla="*/ 778941 w 1518129"/>
                <a:gd name="connsiteY15" fmla="*/ 121917 h 1910129"/>
                <a:gd name="connsiteX16" fmla="*/ 582042 w 1518129"/>
                <a:gd name="connsiteY16" fmla="*/ 161731 h 1910129"/>
                <a:gd name="connsiteX17" fmla="*/ 554580 w 1518129"/>
                <a:gd name="connsiteY17" fmla="*/ 1197645 h 1910129"/>
                <a:gd name="connsiteX18" fmla="*/ 419736 w 1518129"/>
                <a:gd name="connsiteY18" fmla="*/ 1153389 h 1910129"/>
                <a:gd name="connsiteX19" fmla="*/ 0 w 1518129"/>
                <a:gd name="connsiteY19" fmla="*/ 891306 h 1910129"/>
                <a:gd name="connsiteX0" fmla="*/ 0 w 1518129"/>
                <a:gd name="connsiteY0" fmla="*/ 891306 h 1907268"/>
                <a:gd name="connsiteX1" fmla="*/ 227051 w 1518129"/>
                <a:gd name="connsiteY1" fmla="*/ 1320850 h 1907268"/>
                <a:gd name="connsiteX2" fmla="*/ 462841 w 1518129"/>
                <a:gd name="connsiteY2" fmla="*/ 1655174 h 1907268"/>
                <a:gd name="connsiteX3" fmla="*/ 644540 w 1518129"/>
                <a:gd name="connsiteY3" fmla="*/ 1879748 h 1907268"/>
                <a:gd name="connsiteX4" fmla="*/ 1366786 w 1518129"/>
                <a:gd name="connsiteY4" fmla="*/ 1899100 h 1907268"/>
                <a:gd name="connsiteX5" fmla="*/ 1516859 w 1518129"/>
                <a:gd name="connsiteY5" fmla="*/ 1069958 h 1907268"/>
                <a:gd name="connsiteX6" fmla="*/ 1464891 w 1518129"/>
                <a:gd name="connsiteY6" fmla="*/ 644162 h 1907268"/>
                <a:gd name="connsiteX7" fmla="*/ 1272486 w 1518129"/>
                <a:gd name="connsiteY7" fmla="*/ 612493 h 1907268"/>
                <a:gd name="connsiteX8" fmla="*/ 1264720 w 1518129"/>
                <a:gd name="connsiteY8" fmla="*/ 911472 h 1907268"/>
                <a:gd name="connsiteX9" fmla="*/ 1252622 w 1518129"/>
                <a:gd name="connsiteY9" fmla="*/ 600743 h 1907268"/>
                <a:gd name="connsiteX10" fmla="*/ 1022817 w 1518129"/>
                <a:gd name="connsiteY10" fmla="*/ 558366 h 1907268"/>
                <a:gd name="connsiteX11" fmla="*/ 1053082 w 1518129"/>
                <a:gd name="connsiteY11" fmla="*/ 887580 h 1907268"/>
                <a:gd name="connsiteX12" fmla="*/ 1001757 w 1518129"/>
                <a:gd name="connsiteY12" fmla="*/ 557324 h 1907268"/>
                <a:gd name="connsiteX13" fmla="*/ 806783 w 1518129"/>
                <a:gd name="connsiteY13" fmla="*/ 513030 h 1907268"/>
                <a:gd name="connsiteX14" fmla="*/ 810613 w 1518129"/>
                <a:gd name="connsiteY14" fmla="*/ 901237 h 1907268"/>
                <a:gd name="connsiteX15" fmla="*/ 778941 w 1518129"/>
                <a:gd name="connsiteY15" fmla="*/ 121917 h 1907268"/>
                <a:gd name="connsiteX16" fmla="*/ 582042 w 1518129"/>
                <a:gd name="connsiteY16" fmla="*/ 161731 h 1907268"/>
                <a:gd name="connsiteX17" fmla="*/ 554580 w 1518129"/>
                <a:gd name="connsiteY17" fmla="*/ 1197645 h 1907268"/>
                <a:gd name="connsiteX18" fmla="*/ 419736 w 1518129"/>
                <a:gd name="connsiteY18" fmla="*/ 1153389 h 1907268"/>
                <a:gd name="connsiteX19" fmla="*/ 0 w 1518129"/>
                <a:gd name="connsiteY19" fmla="*/ 891306 h 1907268"/>
                <a:gd name="connsiteX0" fmla="*/ 0 w 1518129"/>
                <a:gd name="connsiteY0" fmla="*/ 891306 h 1907268"/>
                <a:gd name="connsiteX1" fmla="*/ 227051 w 1518129"/>
                <a:gd name="connsiteY1" fmla="*/ 1320850 h 1907268"/>
                <a:gd name="connsiteX2" fmla="*/ 462841 w 1518129"/>
                <a:gd name="connsiteY2" fmla="*/ 1655174 h 1907268"/>
                <a:gd name="connsiteX3" fmla="*/ 644540 w 1518129"/>
                <a:gd name="connsiteY3" fmla="*/ 1879748 h 1907268"/>
                <a:gd name="connsiteX4" fmla="*/ 1366786 w 1518129"/>
                <a:gd name="connsiteY4" fmla="*/ 1899100 h 1907268"/>
                <a:gd name="connsiteX5" fmla="*/ 1516859 w 1518129"/>
                <a:gd name="connsiteY5" fmla="*/ 1069958 h 1907268"/>
                <a:gd name="connsiteX6" fmla="*/ 1464891 w 1518129"/>
                <a:gd name="connsiteY6" fmla="*/ 644162 h 1907268"/>
                <a:gd name="connsiteX7" fmla="*/ 1272486 w 1518129"/>
                <a:gd name="connsiteY7" fmla="*/ 612493 h 1907268"/>
                <a:gd name="connsiteX8" fmla="*/ 1264720 w 1518129"/>
                <a:gd name="connsiteY8" fmla="*/ 911472 h 1907268"/>
                <a:gd name="connsiteX9" fmla="*/ 1252622 w 1518129"/>
                <a:gd name="connsiteY9" fmla="*/ 600743 h 1907268"/>
                <a:gd name="connsiteX10" fmla="*/ 1022817 w 1518129"/>
                <a:gd name="connsiteY10" fmla="*/ 558366 h 1907268"/>
                <a:gd name="connsiteX11" fmla="*/ 1053082 w 1518129"/>
                <a:gd name="connsiteY11" fmla="*/ 887580 h 1907268"/>
                <a:gd name="connsiteX12" fmla="*/ 1001757 w 1518129"/>
                <a:gd name="connsiteY12" fmla="*/ 557324 h 1907268"/>
                <a:gd name="connsiteX13" fmla="*/ 806783 w 1518129"/>
                <a:gd name="connsiteY13" fmla="*/ 513030 h 1907268"/>
                <a:gd name="connsiteX14" fmla="*/ 810613 w 1518129"/>
                <a:gd name="connsiteY14" fmla="*/ 901237 h 1907268"/>
                <a:gd name="connsiteX15" fmla="*/ 778941 w 1518129"/>
                <a:gd name="connsiteY15" fmla="*/ 121917 h 1907268"/>
                <a:gd name="connsiteX16" fmla="*/ 582042 w 1518129"/>
                <a:gd name="connsiteY16" fmla="*/ 161731 h 1907268"/>
                <a:gd name="connsiteX17" fmla="*/ 554580 w 1518129"/>
                <a:gd name="connsiteY17" fmla="*/ 1197645 h 1907268"/>
                <a:gd name="connsiteX18" fmla="*/ 419736 w 1518129"/>
                <a:gd name="connsiteY18" fmla="*/ 1153389 h 1907268"/>
                <a:gd name="connsiteX19" fmla="*/ 0 w 1518129"/>
                <a:gd name="connsiteY19" fmla="*/ 891306 h 1907268"/>
                <a:gd name="connsiteX0" fmla="*/ 0 w 1518129"/>
                <a:gd name="connsiteY0" fmla="*/ 891306 h 1910576"/>
                <a:gd name="connsiteX1" fmla="*/ 227051 w 1518129"/>
                <a:gd name="connsiteY1" fmla="*/ 1320850 h 1910576"/>
                <a:gd name="connsiteX2" fmla="*/ 462841 w 1518129"/>
                <a:gd name="connsiteY2" fmla="*/ 1655174 h 1910576"/>
                <a:gd name="connsiteX3" fmla="*/ 655952 w 1518129"/>
                <a:gd name="connsiteY3" fmla="*/ 1885455 h 1910576"/>
                <a:gd name="connsiteX4" fmla="*/ 1366786 w 1518129"/>
                <a:gd name="connsiteY4" fmla="*/ 1899100 h 1910576"/>
                <a:gd name="connsiteX5" fmla="*/ 1516859 w 1518129"/>
                <a:gd name="connsiteY5" fmla="*/ 1069958 h 1910576"/>
                <a:gd name="connsiteX6" fmla="*/ 1464891 w 1518129"/>
                <a:gd name="connsiteY6" fmla="*/ 644162 h 1910576"/>
                <a:gd name="connsiteX7" fmla="*/ 1272486 w 1518129"/>
                <a:gd name="connsiteY7" fmla="*/ 612493 h 1910576"/>
                <a:gd name="connsiteX8" fmla="*/ 1264720 w 1518129"/>
                <a:gd name="connsiteY8" fmla="*/ 911472 h 1910576"/>
                <a:gd name="connsiteX9" fmla="*/ 1252622 w 1518129"/>
                <a:gd name="connsiteY9" fmla="*/ 600743 h 1910576"/>
                <a:gd name="connsiteX10" fmla="*/ 1022817 w 1518129"/>
                <a:gd name="connsiteY10" fmla="*/ 558366 h 1910576"/>
                <a:gd name="connsiteX11" fmla="*/ 1053082 w 1518129"/>
                <a:gd name="connsiteY11" fmla="*/ 887580 h 1910576"/>
                <a:gd name="connsiteX12" fmla="*/ 1001757 w 1518129"/>
                <a:gd name="connsiteY12" fmla="*/ 557324 h 1910576"/>
                <a:gd name="connsiteX13" fmla="*/ 806783 w 1518129"/>
                <a:gd name="connsiteY13" fmla="*/ 513030 h 1910576"/>
                <a:gd name="connsiteX14" fmla="*/ 810613 w 1518129"/>
                <a:gd name="connsiteY14" fmla="*/ 901237 h 1910576"/>
                <a:gd name="connsiteX15" fmla="*/ 778941 w 1518129"/>
                <a:gd name="connsiteY15" fmla="*/ 121917 h 1910576"/>
                <a:gd name="connsiteX16" fmla="*/ 582042 w 1518129"/>
                <a:gd name="connsiteY16" fmla="*/ 161731 h 1910576"/>
                <a:gd name="connsiteX17" fmla="*/ 554580 w 1518129"/>
                <a:gd name="connsiteY17" fmla="*/ 1197645 h 1910576"/>
                <a:gd name="connsiteX18" fmla="*/ 419736 w 1518129"/>
                <a:gd name="connsiteY18" fmla="*/ 1153389 h 1910576"/>
                <a:gd name="connsiteX19" fmla="*/ 0 w 1518129"/>
                <a:gd name="connsiteY19" fmla="*/ 891306 h 1910576"/>
                <a:gd name="connsiteX0" fmla="*/ 0 w 1518129"/>
                <a:gd name="connsiteY0" fmla="*/ 891306 h 1918220"/>
                <a:gd name="connsiteX1" fmla="*/ 227051 w 1518129"/>
                <a:gd name="connsiteY1" fmla="*/ 1320850 h 1918220"/>
                <a:gd name="connsiteX2" fmla="*/ 462841 w 1518129"/>
                <a:gd name="connsiteY2" fmla="*/ 1655174 h 1918220"/>
                <a:gd name="connsiteX3" fmla="*/ 670217 w 1518129"/>
                <a:gd name="connsiteY3" fmla="*/ 1896868 h 1918220"/>
                <a:gd name="connsiteX4" fmla="*/ 1366786 w 1518129"/>
                <a:gd name="connsiteY4" fmla="*/ 1899100 h 1918220"/>
                <a:gd name="connsiteX5" fmla="*/ 1516859 w 1518129"/>
                <a:gd name="connsiteY5" fmla="*/ 1069958 h 1918220"/>
                <a:gd name="connsiteX6" fmla="*/ 1464891 w 1518129"/>
                <a:gd name="connsiteY6" fmla="*/ 644162 h 1918220"/>
                <a:gd name="connsiteX7" fmla="*/ 1272486 w 1518129"/>
                <a:gd name="connsiteY7" fmla="*/ 612493 h 1918220"/>
                <a:gd name="connsiteX8" fmla="*/ 1264720 w 1518129"/>
                <a:gd name="connsiteY8" fmla="*/ 911472 h 1918220"/>
                <a:gd name="connsiteX9" fmla="*/ 1252622 w 1518129"/>
                <a:gd name="connsiteY9" fmla="*/ 600743 h 1918220"/>
                <a:gd name="connsiteX10" fmla="*/ 1022817 w 1518129"/>
                <a:gd name="connsiteY10" fmla="*/ 558366 h 1918220"/>
                <a:gd name="connsiteX11" fmla="*/ 1053082 w 1518129"/>
                <a:gd name="connsiteY11" fmla="*/ 887580 h 1918220"/>
                <a:gd name="connsiteX12" fmla="*/ 1001757 w 1518129"/>
                <a:gd name="connsiteY12" fmla="*/ 557324 h 1918220"/>
                <a:gd name="connsiteX13" fmla="*/ 806783 w 1518129"/>
                <a:gd name="connsiteY13" fmla="*/ 513030 h 1918220"/>
                <a:gd name="connsiteX14" fmla="*/ 810613 w 1518129"/>
                <a:gd name="connsiteY14" fmla="*/ 901237 h 1918220"/>
                <a:gd name="connsiteX15" fmla="*/ 778941 w 1518129"/>
                <a:gd name="connsiteY15" fmla="*/ 121917 h 1918220"/>
                <a:gd name="connsiteX16" fmla="*/ 582042 w 1518129"/>
                <a:gd name="connsiteY16" fmla="*/ 161731 h 1918220"/>
                <a:gd name="connsiteX17" fmla="*/ 554580 w 1518129"/>
                <a:gd name="connsiteY17" fmla="*/ 1197645 h 1918220"/>
                <a:gd name="connsiteX18" fmla="*/ 419736 w 1518129"/>
                <a:gd name="connsiteY18" fmla="*/ 1153389 h 1918220"/>
                <a:gd name="connsiteX19" fmla="*/ 0 w 1518129"/>
                <a:gd name="connsiteY19" fmla="*/ 891306 h 1918220"/>
                <a:gd name="connsiteX0" fmla="*/ 0 w 1518129"/>
                <a:gd name="connsiteY0" fmla="*/ 891306 h 1901925"/>
                <a:gd name="connsiteX1" fmla="*/ 227051 w 1518129"/>
                <a:gd name="connsiteY1" fmla="*/ 1320850 h 1901925"/>
                <a:gd name="connsiteX2" fmla="*/ 462841 w 1518129"/>
                <a:gd name="connsiteY2" fmla="*/ 1655174 h 1901925"/>
                <a:gd name="connsiteX3" fmla="*/ 670217 w 1518129"/>
                <a:gd name="connsiteY3" fmla="*/ 1896868 h 1901925"/>
                <a:gd name="connsiteX4" fmla="*/ 1366786 w 1518129"/>
                <a:gd name="connsiteY4" fmla="*/ 1899100 h 1901925"/>
                <a:gd name="connsiteX5" fmla="*/ 1516859 w 1518129"/>
                <a:gd name="connsiteY5" fmla="*/ 1069958 h 1901925"/>
                <a:gd name="connsiteX6" fmla="*/ 1464891 w 1518129"/>
                <a:gd name="connsiteY6" fmla="*/ 644162 h 1901925"/>
                <a:gd name="connsiteX7" fmla="*/ 1272486 w 1518129"/>
                <a:gd name="connsiteY7" fmla="*/ 612493 h 1901925"/>
                <a:gd name="connsiteX8" fmla="*/ 1264720 w 1518129"/>
                <a:gd name="connsiteY8" fmla="*/ 911472 h 1901925"/>
                <a:gd name="connsiteX9" fmla="*/ 1252622 w 1518129"/>
                <a:gd name="connsiteY9" fmla="*/ 600743 h 1901925"/>
                <a:gd name="connsiteX10" fmla="*/ 1022817 w 1518129"/>
                <a:gd name="connsiteY10" fmla="*/ 558366 h 1901925"/>
                <a:gd name="connsiteX11" fmla="*/ 1053082 w 1518129"/>
                <a:gd name="connsiteY11" fmla="*/ 887580 h 1901925"/>
                <a:gd name="connsiteX12" fmla="*/ 1001757 w 1518129"/>
                <a:gd name="connsiteY12" fmla="*/ 557324 h 1901925"/>
                <a:gd name="connsiteX13" fmla="*/ 806783 w 1518129"/>
                <a:gd name="connsiteY13" fmla="*/ 513030 h 1901925"/>
                <a:gd name="connsiteX14" fmla="*/ 810613 w 1518129"/>
                <a:gd name="connsiteY14" fmla="*/ 901237 h 1901925"/>
                <a:gd name="connsiteX15" fmla="*/ 778941 w 1518129"/>
                <a:gd name="connsiteY15" fmla="*/ 121917 h 1901925"/>
                <a:gd name="connsiteX16" fmla="*/ 582042 w 1518129"/>
                <a:gd name="connsiteY16" fmla="*/ 161731 h 1901925"/>
                <a:gd name="connsiteX17" fmla="*/ 554580 w 1518129"/>
                <a:gd name="connsiteY17" fmla="*/ 1197645 h 1901925"/>
                <a:gd name="connsiteX18" fmla="*/ 419736 w 1518129"/>
                <a:gd name="connsiteY18" fmla="*/ 1153389 h 1901925"/>
                <a:gd name="connsiteX19" fmla="*/ 0 w 1518129"/>
                <a:gd name="connsiteY19" fmla="*/ 891306 h 1901925"/>
                <a:gd name="connsiteX0" fmla="*/ 0 w 1518129"/>
                <a:gd name="connsiteY0" fmla="*/ 891306 h 1901925"/>
                <a:gd name="connsiteX1" fmla="*/ 227051 w 1518129"/>
                <a:gd name="connsiteY1" fmla="*/ 1320850 h 1901925"/>
                <a:gd name="connsiteX2" fmla="*/ 462841 w 1518129"/>
                <a:gd name="connsiteY2" fmla="*/ 1655174 h 1901925"/>
                <a:gd name="connsiteX3" fmla="*/ 670217 w 1518129"/>
                <a:gd name="connsiteY3" fmla="*/ 1896868 h 1901925"/>
                <a:gd name="connsiteX4" fmla="*/ 1366786 w 1518129"/>
                <a:gd name="connsiteY4" fmla="*/ 1899100 h 1901925"/>
                <a:gd name="connsiteX5" fmla="*/ 1516859 w 1518129"/>
                <a:gd name="connsiteY5" fmla="*/ 1069958 h 1901925"/>
                <a:gd name="connsiteX6" fmla="*/ 1464891 w 1518129"/>
                <a:gd name="connsiteY6" fmla="*/ 644162 h 1901925"/>
                <a:gd name="connsiteX7" fmla="*/ 1272486 w 1518129"/>
                <a:gd name="connsiteY7" fmla="*/ 612493 h 1901925"/>
                <a:gd name="connsiteX8" fmla="*/ 1264720 w 1518129"/>
                <a:gd name="connsiteY8" fmla="*/ 911472 h 1901925"/>
                <a:gd name="connsiteX9" fmla="*/ 1252622 w 1518129"/>
                <a:gd name="connsiteY9" fmla="*/ 600743 h 1901925"/>
                <a:gd name="connsiteX10" fmla="*/ 1022817 w 1518129"/>
                <a:gd name="connsiteY10" fmla="*/ 558366 h 1901925"/>
                <a:gd name="connsiteX11" fmla="*/ 1053082 w 1518129"/>
                <a:gd name="connsiteY11" fmla="*/ 887580 h 1901925"/>
                <a:gd name="connsiteX12" fmla="*/ 1001757 w 1518129"/>
                <a:gd name="connsiteY12" fmla="*/ 557324 h 1901925"/>
                <a:gd name="connsiteX13" fmla="*/ 806783 w 1518129"/>
                <a:gd name="connsiteY13" fmla="*/ 513030 h 1901925"/>
                <a:gd name="connsiteX14" fmla="*/ 810613 w 1518129"/>
                <a:gd name="connsiteY14" fmla="*/ 901237 h 1901925"/>
                <a:gd name="connsiteX15" fmla="*/ 778941 w 1518129"/>
                <a:gd name="connsiteY15" fmla="*/ 121917 h 1901925"/>
                <a:gd name="connsiteX16" fmla="*/ 582042 w 1518129"/>
                <a:gd name="connsiteY16" fmla="*/ 161731 h 1901925"/>
                <a:gd name="connsiteX17" fmla="*/ 554580 w 1518129"/>
                <a:gd name="connsiteY17" fmla="*/ 1197645 h 1901925"/>
                <a:gd name="connsiteX18" fmla="*/ 419736 w 1518129"/>
                <a:gd name="connsiteY18" fmla="*/ 1153389 h 1901925"/>
                <a:gd name="connsiteX19" fmla="*/ 0 w 1518129"/>
                <a:gd name="connsiteY19" fmla="*/ 891306 h 1901925"/>
                <a:gd name="connsiteX0" fmla="*/ 0 w 1518129"/>
                <a:gd name="connsiteY0" fmla="*/ 891306 h 1900789"/>
                <a:gd name="connsiteX1" fmla="*/ 227051 w 1518129"/>
                <a:gd name="connsiteY1" fmla="*/ 1320850 h 1900789"/>
                <a:gd name="connsiteX2" fmla="*/ 462841 w 1518129"/>
                <a:gd name="connsiteY2" fmla="*/ 1655174 h 1900789"/>
                <a:gd name="connsiteX3" fmla="*/ 670217 w 1518129"/>
                <a:gd name="connsiteY3" fmla="*/ 1896868 h 1900789"/>
                <a:gd name="connsiteX4" fmla="*/ 1366786 w 1518129"/>
                <a:gd name="connsiteY4" fmla="*/ 1899100 h 1900789"/>
                <a:gd name="connsiteX5" fmla="*/ 1516859 w 1518129"/>
                <a:gd name="connsiteY5" fmla="*/ 1069958 h 1900789"/>
                <a:gd name="connsiteX6" fmla="*/ 1464891 w 1518129"/>
                <a:gd name="connsiteY6" fmla="*/ 644162 h 1900789"/>
                <a:gd name="connsiteX7" fmla="*/ 1272486 w 1518129"/>
                <a:gd name="connsiteY7" fmla="*/ 612493 h 1900789"/>
                <a:gd name="connsiteX8" fmla="*/ 1264720 w 1518129"/>
                <a:gd name="connsiteY8" fmla="*/ 911472 h 1900789"/>
                <a:gd name="connsiteX9" fmla="*/ 1252622 w 1518129"/>
                <a:gd name="connsiteY9" fmla="*/ 600743 h 1900789"/>
                <a:gd name="connsiteX10" fmla="*/ 1022817 w 1518129"/>
                <a:gd name="connsiteY10" fmla="*/ 558366 h 1900789"/>
                <a:gd name="connsiteX11" fmla="*/ 1053082 w 1518129"/>
                <a:gd name="connsiteY11" fmla="*/ 887580 h 1900789"/>
                <a:gd name="connsiteX12" fmla="*/ 1001757 w 1518129"/>
                <a:gd name="connsiteY12" fmla="*/ 557324 h 1900789"/>
                <a:gd name="connsiteX13" fmla="*/ 806783 w 1518129"/>
                <a:gd name="connsiteY13" fmla="*/ 513030 h 1900789"/>
                <a:gd name="connsiteX14" fmla="*/ 810613 w 1518129"/>
                <a:gd name="connsiteY14" fmla="*/ 901237 h 1900789"/>
                <a:gd name="connsiteX15" fmla="*/ 778941 w 1518129"/>
                <a:gd name="connsiteY15" fmla="*/ 121917 h 1900789"/>
                <a:gd name="connsiteX16" fmla="*/ 582042 w 1518129"/>
                <a:gd name="connsiteY16" fmla="*/ 161731 h 1900789"/>
                <a:gd name="connsiteX17" fmla="*/ 554580 w 1518129"/>
                <a:gd name="connsiteY17" fmla="*/ 1197645 h 1900789"/>
                <a:gd name="connsiteX18" fmla="*/ 419736 w 1518129"/>
                <a:gd name="connsiteY18" fmla="*/ 1153389 h 1900789"/>
                <a:gd name="connsiteX19" fmla="*/ 0 w 1518129"/>
                <a:gd name="connsiteY19" fmla="*/ 891306 h 1900789"/>
                <a:gd name="connsiteX0" fmla="*/ 0 w 1518129"/>
                <a:gd name="connsiteY0" fmla="*/ 891306 h 1899182"/>
                <a:gd name="connsiteX1" fmla="*/ 227051 w 1518129"/>
                <a:gd name="connsiteY1" fmla="*/ 1320850 h 1899182"/>
                <a:gd name="connsiteX2" fmla="*/ 462841 w 1518129"/>
                <a:gd name="connsiteY2" fmla="*/ 1655174 h 1899182"/>
                <a:gd name="connsiteX3" fmla="*/ 670217 w 1518129"/>
                <a:gd name="connsiteY3" fmla="*/ 1896868 h 1899182"/>
                <a:gd name="connsiteX4" fmla="*/ 1366786 w 1518129"/>
                <a:gd name="connsiteY4" fmla="*/ 1899100 h 1899182"/>
                <a:gd name="connsiteX5" fmla="*/ 1516859 w 1518129"/>
                <a:gd name="connsiteY5" fmla="*/ 1069958 h 1899182"/>
                <a:gd name="connsiteX6" fmla="*/ 1464891 w 1518129"/>
                <a:gd name="connsiteY6" fmla="*/ 644162 h 1899182"/>
                <a:gd name="connsiteX7" fmla="*/ 1272486 w 1518129"/>
                <a:gd name="connsiteY7" fmla="*/ 612493 h 1899182"/>
                <a:gd name="connsiteX8" fmla="*/ 1264720 w 1518129"/>
                <a:gd name="connsiteY8" fmla="*/ 911472 h 1899182"/>
                <a:gd name="connsiteX9" fmla="*/ 1252622 w 1518129"/>
                <a:gd name="connsiteY9" fmla="*/ 600743 h 1899182"/>
                <a:gd name="connsiteX10" fmla="*/ 1022817 w 1518129"/>
                <a:gd name="connsiteY10" fmla="*/ 558366 h 1899182"/>
                <a:gd name="connsiteX11" fmla="*/ 1053082 w 1518129"/>
                <a:gd name="connsiteY11" fmla="*/ 887580 h 1899182"/>
                <a:gd name="connsiteX12" fmla="*/ 1001757 w 1518129"/>
                <a:gd name="connsiteY12" fmla="*/ 557324 h 1899182"/>
                <a:gd name="connsiteX13" fmla="*/ 806783 w 1518129"/>
                <a:gd name="connsiteY13" fmla="*/ 513030 h 1899182"/>
                <a:gd name="connsiteX14" fmla="*/ 810613 w 1518129"/>
                <a:gd name="connsiteY14" fmla="*/ 901237 h 1899182"/>
                <a:gd name="connsiteX15" fmla="*/ 778941 w 1518129"/>
                <a:gd name="connsiteY15" fmla="*/ 121917 h 1899182"/>
                <a:gd name="connsiteX16" fmla="*/ 582042 w 1518129"/>
                <a:gd name="connsiteY16" fmla="*/ 161731 h 1899182"/>
                <a:gd name="connsiteX17" fmla="*/ 554580 w 1518129"/>
                <a:gd name="connsiteY17" fmla="*/ 1197645 h 1899182"/>
                <a:gd name="connsiteX18" fmla="*/ 419736 w 1518129"/>
                <a:gd name="connsiteY18" fmla="*/ 1153389 h 1899182"/>
                <a:gd name="connsiteX19" fmla="*/ 0 w 1518129"/>
                <a:gd name="connsiteY19" fmla="*/ 891306 h 1899182"/>
                <a:gd name="connsiteX0" fmla="*/ 0 w 1518129"/>
                <a:gd name="connsiteY0" fmla="*/ 891306 h 1898397"/>
                <a:gd name="connsiteX1" fmla="*/ 227051 w 1518129"/>
                <a:gd name="connsiteY1" fmla="*/ 1320850 h 1898397"/>
                <a:gd name="connsiteX2" fmla="*/ 462841 w 1518129"/>
                <a:gd name="connsiteY2" fmla="*/ 1655174 h 1898397"/>
                <a:gd name="connsiteX3" fmla="*/ 670217 w 1518129"/>
                <a:gd name="connsiteY3" fmla="*/ 1896868 h 1898397"/>
                <a:gd name="connsiteX4" fmla="*/ 1366786 w 1518129"/>
                <a:gd name="connsiteY4" fmla="*/ 1893394 h 1898397"/>
                <a:gd name="connsiteX5" fmla="*/ 1516859 w 1518129"/>
                <a:gd name="connsiteY5" fmla="*/ 1069958 h 1898397"/>
                <a:gd name="connsiteX6" fmla="*/ 1464891 w 1518129"/>
                <a:gd name="connsiteY6" fmla="*/ 644162 h 1898397"/>
                <a:gd name="connsiteX7" fmla="*/ 1272486 w 1518129"/>
                <a:gd name="connsiteY7" fmla="*/ 612493 h 1898397"/>
                <a:gd name="connsiteX8" fmla="*/ 1264720 w 1518129"/>
                <a:gd name="connsiteY8" fmla="*/ 911472 h 1898397"/>
                <a:gd name="connsiteX9" fmla="*/ 1252622 w 1518129"/>
                <a:gd name="connsiteY9" fmla="*/ 600743 h 1898397"/>
                <a:gd name="connsiteX10" fmla="*/ 1022817 w 1518129"/>
                <a:gd name="connsiteY10" fmla="*/ 558366 h 1898397"/>
                <a:gd name="connsiteX11" fmla="*/ 1053082 w 1518129"/>
                <a:gd name="connsiteY11" fmla="*/ 887580 h 1898397"/>
                <a:gd name="connsiteX12" fmla="*/ 1001757 w 1518129"/>
                <a:gd name="connsiteY12" fmla="*/ 557324 h 1898397"/>
                <a:gd name="connsiteX13" fmla="*/ 806783 w 1518129"/>
                <a:gd name="connsiteY13" fmla="*/ 513030 h 1898397"/>
                <a:gd name="connsiteX14" fmla="*/ 810613 w 1518129"/>
                <a:gd name="connsiteY14" fmla="*/ 901237 h 1898397"/>
                <a:gd name="connsiteX15" fmla="*/ 778941 w 1518129"/>
                <a:gd name="connsiteY15" fmla="*/ 121917 h 1898397"/>
                <a:gd name="connsiteX16" fmla="*/ 582042 w 1518129"/>
                <a:gd name="connsiteY16" fmla="*/ 161731 h 1898397"/>
                <a:gd name="connsiteX17" fmla="*/ 554580 w 1518129"/>
                <a:gd name="connsiteY17" fmla="*/ 1197645 h 1898397"/>
                <a:gd name="connsiteX18" fmla="*/ 419736 w 1518129"/>
                <a:gd name="connsiteY18" fmla="*/ 1153389 h 1898397"/>
                <a:gd name="connsiteX19" fmla="*/ 0 w 1518129"/>
                <a:gd name="connsiteY19" fmla="*/ 891306 h 1898397"/>
                <a:gd name="connsiteX0" fmla="*/ 0 w 1518129"/>
                <a:gd name="connsiteY0" fmla="*/ 891306 h 2061944"/>
                <a:gd name="connsiteX1" fmla="*/ 227051 w 1518129"/>
                <a:gd name="connsiteY1" fmla="*/ 1320850 h 2061944"/>
                <a:gd name="connsiteX2" fmla="*/ 462841 w 1518129"/>
                <a:gd name="connsiteY2" fmla="*/ 1655174 h 2061944"/>
                <a:gd name="connsiteX3" fmla="*/ 704940 w 1518129"/>
                <a:gd name="connsiteY3" fmla="*/ 2061799 h 2061944"/>
                <a:gd name="connsiteX4" fmla="*/ 1366786 w 1518129"/>
                <a:gd name="connsiteY4" fmla="*/ 1893394 h 2061944"/>
                <a:gd name="connsiteX5" fmla="*/ 1516859 w 1518129"/>
                <a:gd name="connsiteY5" fmla="*/ 1069958 h 2061944"/>
                <a:gd name="connsiteX6" fmla="*/ 1464891 w 1518129"/>
                <a:gd name="connsiteY6" fmla="*/ 644162 h 2061944"/>
                <a:gd name="connsiteX7" fmla="*/ 1272486 w 1518129"/>
                <a:gd name="connsiteY7" fmla="*/ 612493 h 2061944"/>
                <a:gd name="connsiteX8" fmla="*/ 1264720 w 1518129"/>
                <a:gd name="connsiteY8" fmla="*/ 911472 h 2061944"/>
                <a:gd name="connsiteX9" fmla="*/ 1252622 w 1518129"/>
                <a:gd name="connsiteY9" fmla="*/ 600743 h 2061944"/>
                <a:gd name="connsiteX10" fmla="*/ 1022817 w 1518129"/>
                <a:gd name="connsiteY10" fmla="*/ 558366 h 2061944"/>
                <a:gd name="connsiteX11" fmla="*/ 1053082 w 1518129"/>
                <a:gd name="connsiteY11" fmla="*/ 887580 h 2061944"/>
                <a:gd name="connsiteX12" fmla="*/ 1001757 w 1518129"/>
                <a:gd name="connsiteY12" fmla="*/ 557324 h 2061944"/>
                <a:gd name="connsiteX13" fmla="*/ 806783 w 1518129"/>
                <a:gd name="connsiteY13" fmla="*/ 513030 h 2061944"/>
                <a:gd name="connsiteX14" fmla="*/ 810613 w 1518129"/>
                <a:gd name="connsiteY14" fmla="*/ 901237 h 2061944"/>
                <a:gd name="connsiteX15" fmla="*/ 778941 w 1518129"/>
                <a:gd name="connsiteY15" fmla="*/ 121917 h 2061944"/>
                <a:gd name="connsiteX16" fmla="*/ 582042 w 1518129"/>
                <a:gd name="connsiteY16" fmla="*/ 161731 h 2061944"/>
                <a:gd name="connsiteX17" fmla="*/ 554580 w 1518129"/>
                <a:gd name="connsiteY17" fmla="*/ 1197645 h 2061944"/>
                <a:gd name="connsiteX18" fmla="*/ 419736 w 1518129"/>
                <a:gd name="connsiteY18" fmla="*/ 1153389 h 2061944"/>
                <a:gd name="connsiteX19" fmla="*/ 0 w 1518129"/>
                <a:gd name="connsiteY19" fmla="*/ 891306 h 2061944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63328"/>
                <a:gd name="connsiteX1" fmla="*/ 227051 w 1518129"/>
                <a:gd name="connsiteY1" fmla="*/ 1320850 h 2063328"/>
                <a:gd name="connsiteX2" fmla="*/ 462841 w 1518129"/>
                <a:gd name="connsiteY2" fmla="*/ 1655174 h 2063328"/>
                <a:gd name="connsiteX3" fmla="*/ 704940 w 1518129"/>
                <a:gd name="connsiteY3" fmla="*/ 2061799 h 2063328"/>
                <a:gd name="connsiteX4" fmla="*/ 1358105 w 1518129"/>
                <a:gd name="connsiteY4" fmla="*/ 2058325 h 2063328"/>
                <a:gd name="connsiteX5" fmla="*/ 1516859 w 1518129"/>
                <a:gd name="connsiteY5" fmla="*/ 1069958 h 2063328"/>
                <a:gd name="connsiteX6" fmla="*/ 1464891 w 1518129"/>
                <a:gd name="connsiteY6" fmla="*/ 644162 h 2063328"/>
                <a:gd name="connsiteX7" fmla="*/ 1272486 w 1518129"/>
                <a:gd name="connsiteY7" fmla="*/ 612493 h 2063328"/>
                <a:gd name="connsiteX8" fmla="*/ 1264720 w 1518129"/>
                <a:gd name="connsiteY8" fmla="*/ 911472 h 2063328"/>
                <a:gd name="connsiteX9" fmla="*/ 1252622 w 1518129"/>
                <a:gd name="connsiteY9" fmla="*/ 600743 h 2063328"/>
                <a:gd name="connsiteX10" fmla="*/ 1022817 w 1518129"/>
                <a:gd name="connsiteY10" fmla="*/ 558366 h 2063328"/>
                <a:gd name="connsiteX11" fmla="*/ 1053082 w 1518129"/>
                <a:gd name="connsiteY11" fmla="*/ 887580 h 2063328"/>
                <a:gd name="connsiteX12" fmla="*/ 1001757 w 1518129"/>
                <a:gd name="connsiteY12" fmla="*/ 557324 h 2063328"/>
                <a:gd name="connsiteX13" fmla="*/ 806783 w 1518129"/>
                <a:gd name="connsiteY13" fmla="*/ 513030 h 2063328"/>
                <a:gd name="connsiteX14" fmla="*/ 810613 w 1518129"/>
                <a:gd name="connsiteY14" fmla="*/ 901237 h 2063328"/>
                <a:gd name="connsiteX15" fmla="*/ 778941 w 1518129"/>
                <a:gd name="connsiteY15" fmla="*/ 121917 h 2063328"/>
                <a:gd name="connsiteX16" fmla="*/ 582042 w 1518129"/>
                <a:gd name="connsiteY16" fmla="*/ 161731 h 2063328"/>
                <a:gd name="connsiteX17" fmla="*/ 554580 w 1518129"/>
                <a:gd name="connsiteY17" fmla="*/ 1197645 h 2063328"/>
                <a:gd name="connsiteX18" fmla="*/ 419736 w 1518129"/>
                <a:gd name="connsiteY18" fmla="*/ 1153389 h 2063328"/>
                <a:gd name="connsiteX19" fmla="*/ 0 w 1518129"/>
                <a:gd name="connsiteY19" fmla="*/ 891306 h 2063328"/>
                <a:gd name="connsiteX0" fmla="*/ 0 w 1518129"/>
                <a:gd name="connsiteY0" fmla="*/ 891306 h 2058325"/>
                <a:gd name="connsiteX1" fmla="*/ 227051 w 1518129"/>
                <a:gd name="connsiteY1" fmla="*/ 1320850 h 2058325"/>
                <a:gd name="connsiteX2" fmla="*/ 462841 w 1518129"/>
                <a:gd name="connsiteY2" fmla="*/ 1655174 h 2058325"/>
                <a:gd name="connsiteX3" fmla="*/ 661537 w 1518129"/>
                <a:gd name="connsiteY3" fmla="*/ 2053119 h 2058325"/>
                <a:gd name="connsiteX4" fmla="*/ 1358105 w 1518129"/>
                <a:gd name="connsiteY4" fmla="*/ 2058325 h 2058325"/>
                <a:gd name="connsiteX5" fmla="*/ 1516859 w 1518129"/>
                <a:gd name="connsiteY5" fmla="*/ 1069958 h 2058325"/>
                <a:gd name="connsiteX6" fmla="*/ 1464891 w 1518129"/>
                <a:gd name="connsiteY6" fmla="*/ 644162 h 2058325"/>
                <a:gd name="connsiteX7" fmla="*/ 1272486 w 1518129"/>
                <a:gd name="connsiteY7" fmla="*/ 612493 h 2058325"/>
                <a:gd name="connsiteX8" fmla="*/ 1264720 w 1518129"/>
                <a:gd name="connsiteY8" fmla="*/ 911472 h 2058325"/>
                <a:gd name="connsiteX9" fmla="*/ 1252622 w 1518129"/>
                <a:gd name="connsiteY9" fmla="*/ 600743 h 2058325"/>
                <a:gd name="connsiteX10" fmla="*/ 1022817 w 1518129"/>
                <a:gd name="connsiteY10" fmla="*/ 558366 h 2058325"/>
                <a:gd name="connsiteX11" fmla="*/ 1053082 w 1518129"/>
                <a:gd name="connsiteY11" fmla="*/ 887580 h 2058325"/>
                <a:gd name="connsiteX12" fmla="*/ 1001757 w 1518129"/>
                <a:gd name="connsiteY12" fmla="*/ 557324 h 2058325"/>
                <a:gd name="connsiteX13" fmla="*/ 806783 w 1518129"/>
                <a:gd name="connsiteY13" fmla="*/ 513030 h 2058325"/>
                <a:gd name="connsiteX14" fmla="*/ 810613 w 1518129"/>
                <a:gd name="connsiteY14" fmla="*/ 901237 h 2058325"/>
                <a:gd name="connsiteX15" fmla="*/ 778941 w 1518129"/>
                <a:gd name="connsiteY15" fmla="*/ 121917 h 2058325"/>
                <a:gd name="connsiteX16" fmla="*/ 582042 w 1518129"/>
                <a:gd name="connsiteY16" fmla="*/ 161731 h 2058325"/>
                <a:gd name="connsiteX17" fmla="*/ 554580 w 1518129"/>
                <a:gd name="connsiteY17" fmla="*/ 1197645 h 2058325"/>
                <a:gd name="connsiteX18" fmla="*/ 419736 w 1518129"/>
                <a:gd name="connsiteY18" fmla="*/ 1153389 h 2058325"/>
                <a:gd name="connsiteX19" fmla="*/ 0 w 1518129"/>
                <a:gd name="connsiteY19" fmla="*/ 891306 h 2058325"/>
                <a:gd name="connsiteX0" fmla="*/ 0 w 1518129"/>
                <a:gd name="connsiteY0" fmla="*/ 891306 h 2058325"/>
                <a:gd name="connsiteX1" fmla="*/ 227051 w 1518129"/>
                <a:gd name="connsiteY1" fmla="*/ 1320850 h 2058325"/>
                <a:gd name="connsiteX2" fmla="*/ 462841 w 1518129"/>
                <a:gd name="connsiteY2" fmla="*/ 1707258 h 2058325"/>
                <a:gd name="connsiteX3" fmla="*/ 661537 w 1518129"/>
                <a:gd name="connsiteY3" fmla="*/ 2053119 h 2058325"/>
                <a:gd name="connsiteX4" fmla="*/ 1358105 w 1518129"/>
                <a:gd name="connsiteY4" fmla="*/ 2058325 h 2058325"/>
                <a:gd name="connsiteX5" fmla="*/ 1516859 w 1518129"/>
                <a:gd name="connsiteY5" fmla="*/ 1069958 h 2058325"/>
                <a:gd name="connsiteX6" fmla="*/ 1464891 w 1518129"/>
                <a:gd name="connsiteY6" fmla="*/ 644162 h 2058325"/>
                <a:gd name="connsiteX7" fmla="*/ 1272486 w 1518129"/>
                <a:gd name="connsiteY7" fmla="*/ 612493 h 2058325"/>
                <a:gd name="connsiteX8" fmla="*/ 1264720 w 1518129"/>
                <a:gd name="connsiteY8" fmla="*/ 911472 h 2058325"/>
                <a:gd name="connsiteX9" fmla="*/ 1252622 w 1518129"/>
                <a:gd name="connsiteY9" fmla="*/ 600743 h 2058325"/>
                <a:gd name="connsiteX10" fmla="*/ 1022817 w 1518129"/>
                <a:gd name="connsiteY10" fmla="*/ 558366 h 2058325"/>
                <a:gd name="connsiteX11" fmla="*/ 1053082 w 1518129"/>
                <a:gd name="connsiteY11" fmla="*/ 887580 h 2058325"/>
                <a:gd name="connsiteX12" fmla="*/ 1001757 w 1518129"/>
                <a:gd name="connsiteY12" fmla="*/ 557324 h 2058325"/>
                <a:gd name="connsiteX13" fmla="*/ 806783 w 1518129"/>
                <a:gd name="connsiteY13" fmla="*/ 513030 h 2058325"/>
                <a:gd name="connsiteX14" fmla="*/ 810613 w 1518129"/>
                <a:gd name="connsiteY14" fmla="*/ 901237 h 2058325"/>
                <a:gd name="connsiteX15" fmla="*/ 778941 w 1518129"/>
                <a:gd name="connsiteY15" fmla="*/ 121917 h 2058325"/>
                <a:gd name="connsiteX16" fmla="*/ 582042 w 1518129"/>
                <a:gd name="connsiteY16" fmla="*/ 161731 h 2058325"/>
                <a:gd name="connsiteX17" fmla="*/ 554580 w 1518129"/>
                <a:gd name="connsiteY17" fmla="*/ 1197645 h 2058325"/>
                <a:gd name="connsiteX18" fmla="*/ 419736 w 1518129"/>
                <a:gd name="connsiteY18" fmla="*/ 1153389 h 2058325"/>
                <a:gd name="connsiteX19" fmla="*/ 0 w 1518129"/>
                <a:gd name="connsiteY19" fmla="*/ 891306 h 205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18129" h="2058325">
                  <a:moveTo>
                    <a:pt x="0" y="891306"/>
                  </a:moveTo>
                  <a:cubicBezTo>
                    <a:pt x="124742" y="1042097"/>
                    <a:pt x="180313" y="1188925"/>
                    <a:pt x="227051" y="1320850"/>
                  </a:cubicBezTo>
                  <a:cubicBezTo>
                    <a:pt x="283134" y="1440332"/>
                    <a:pt x="360533" y="1558830"/>
                    <a:pt x="462841" y="1707258"/>
                  </a:cubicBezTo>
                  <a:cubicBezTo>
                    <a:pt x="565096" y="1853074"/>
                    <a:pt x="560763" y="1906764"/>
                    <a:pt x="661537" y="2053119"/>
                  </a:cubicBezTo>
                  <a:cubicBezTo>
                    <a:pt x="864977" y="2059061"/>
                    <a:pt x="1062335" y="2054157"/>
                    <a:pt x="1358105" y="2058325"/>
                  </a:cubicBezTo>
                  <a:cubicBezTo>
                    <a:pt x="1487137" y="1727973"/>
                    <a:pt x="1516858" y="1179685"/>
                    <a:pt x="1516859" y="1069958"/>
                  </a:cubicBezTo>
                  <a:cubicBezTo>
                    <a:pt x="1522576" y="857179"/>
                    <a:pt x="1509640" y="720406"/>
                    <a:pt x="1464891" y="644162"/>
                  </a:cubicBezTo>
                  <a:cubicBezTo>
                    <a:pt x="1396021" y="572742"/>
                    <a:pt x="1370976" y="579197"/>
                    <a:pt x="1272486" y="612493"/>
                  </a:cubicBezTo>
                  <a:cubicBezTo>
                    <a:pt x="1306205" y="707004"/>
                    <a:pt x="1275123" y="829781"/>
                    <a:pt x="1264720" y="911472"/>
                  </a:cubicBezTo>
                  <a:cubicBezTo>
                    <a:pt x="1250153" y="907906"/>
                    <a:pt x="1292939" y="659594"/>
                    <a:pt x="1252622" y="600743"/>
                  </a:cubicBezTo>
                  <a:cubicBezTo>
                    <a:pt x="1202656" y="541892"/>
                    <a:pt x="1107533" y="508148"/>
                    <a:pt x="1022817" y="558366"/>
                  </a:cubicBezTo>
                  <a:cubicBezTo>
                    <a:pt x="1086811" y="668103"/>
                    <a:pt x="1058849" y="793697"/>
                    <a:pt x="1053082" y="887580"/>
                  </a:cubicBezTo>
                  <a:cubicBezTo>
                    <a:pt x="1041532" y="883386"/>
                    <a:pt x="1071753" y="653519"/>
                    <a:pt x="1001757" y="557324"/>
                  </a:cubicBezTo>
                  <a:cubicBezTo>
                    <a:pt x="946234" y="504548"/>
                    <a:pt x="915026" y="504758"/>
                    <a:pt x="806783" y="513030"/>
                  </a:cubicBezTo>
                  <a:cubicBezTo>
                    <a:pt x="816055" y="653003"/>
                    <a:pt x="822837" y="732256"/>
                    <a:pt x="810613" y="901237"/>
                  </a:cubicBezTo>
                  <a:cubicBezTo>
                    <a:pt x="782414" y="451352"/>
                    <a:pt x="784675" y="276900"/>
                    <a:pt x="778941" y="121917"/>
                  </a:cubicBezTo>
                  <a:cubicBezTo>
                    <a:pt x="774616" y="-32693"/>
                    <a:pt x="569584" y="-61779"/>
                    <a:pt x="582042" y="161731"/>
                  </a:cubicBezTo>
                  <a:cubicBezTo>
                    <a:pt x="570378" y="380417"/>
                    <a:pt x="623442" y="1132875"/>
                    <a:pt x="554580" y="1197645"/>
                  </a:cubicBezTo>
                  <a:cubicBezTo>
                    <a:pt x="495024" y="1230412"/>
                    <a:pt x="496393" y="1222363"/>
                    <a:pt x="419736" y="1153389"/>
                  </a:cubicBezTo>
                  <a:cubicBezTo>
                    <a:pt x="331744" y="1046414"/>
                    <a:pt x="197603" y="767201"/>
                    <a:pt x="0" y="89130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5EF7701D-49DC-46C5-8F7E-BBE861E9B71A}"/>
              </a:ext>
            </a:extLst>
          </p:cNvPr>
          <p:cNvGrpSpPr/>
          <p:nvPr/>
        </p:nvGrpSpPr>
        <p:grpSpPr>
          <a:xfrm>
            <a:off x="9925334" y="869244"/>
            <a:ext cx="1931212" cy="2269838"/>
            <a:chOff x="7360444" y="1777277"/>
            <a:chExt cx="4030387" cy="473709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2F610B4D-778F-4035-B37A-2444AB2D6359}"/>
                </a:ext>
              </a:extLst>
            </p:cNvPr>
            <p:cNvGrpSpPr/>
            <p:nvPr/>
          </p:nvGrpSpPr>
          <p:grpSpPr>
            <a:xfrm>
              <a:off x="7360444" y="1777277"/>
              <a:ext cx="4030387" cy="3816424"/>
              <a:chOff x="6077987" y="3903821"/>
              <a:chExt cx="2429050" cy="2300098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xmlns="" id="{B58EEC96-9815-4344-9002-E8142F19F88F}"/>
                  </a:ext>
                </a:extLst>
              </p:cNvPr>
              <p:cNvGrpSpPr/>
              <p:nvPr/>
            </p:nvGrpSpPr>
            <p:grpSpPr>
              <a:xfrm>
                <a:off x="6077987" y="3903821"/>
                <a:ext cx="2018835" cy="2300098"/>
                <a:chOff x="6444208" y="2937378"/>
                <a:chExt cx="2699792" cy="3075926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xmlns="" id="{6A3FCE6C-0D99-42CC-9617-4EAB120C1F81}"/>
                    </a:ext>
                  </a:extLst>
                </p:cNvPr>
                <p:cNvSpPr/>
                <p:nvPr/>
              </p:nvSpPr>
              <p:spPr>
                <a:xfrm>
                  <a:off x="6444208" y="3881706"/>
                  <a:ext cx="2681090" cy="1516843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6" name="Right Triangle 55">
                  <a:extLst>
                    <a:ext uri="{FF2B5EF4-FFF2-40B4-BE49-F238E27FC236}">
                      <a16:creationId xmlns:a16="http://schemas.microsoft.com/office/drawing/2014/main" xmlns="" id="{71BB2882-AD4D-400D-BE41-0128B11F2479}"/>
                    </a:ext>
                  </a:extLst>
                </p:cNvPr>
                <p:cNvSpPr/>
                <p:nvPr/>
              </p:nvSpPr>
              <p:spPr>
                <a:xfrm rot="8100000">
                  <a:off x="6825200" y="2937378"/>
                  <a:ext cx="1905463" cy="1905463"/>
                </a:xfrm>
                <a:prstGeom prst="rtTriangl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xmlns="" id="{BF1783FD-7D5A-49AA-8B64-AA407B873C82}"/>
                    </a:ext>
                  </a:extLst>
                </p:cNvPr>
                <p:cNvSpPr/>
                <p:nvPr/>
              </p:nvSpPr>
              <p:spPr>
                <a:xfrm>
                  <a:off x="6723224" y="3012357"/>
                  <a:ext cx="2141760" cy="2955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8" name="Trapezoid 57">
                  <a:extLst>
                    <a:ext uri="{FF2B5EF4-FFF2-40B4-BE49-F238E27FC236}">
                      <a16:creationId xmlns:a16="http://schemas.microsoft.com/office/drawing/2014/main" xmlns="" id="{CC682501-81D8-4258-9E5B-7F22DC84C6EE}"/>
                    </a:ext>
                  </a:extLst>
                </p:cNvPr>
                <p:cNvSpPr/>
                <p:nvPr/>
              </p:nvSpPr>
              <p:spPr>
                <a:xfrm>
                  <a:off x="6444208" y="4800600"/>
                  <a:ext cx="2699792" cy="1212704"/>
                </a:xfrm>
                <a:prstGeom prst="trapezoid">
                  <a:avLst>
                    <a:gd name="adj" fmla="val 5946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9" name="Isosceles Triangle 58">
                  <a:extLst>
                    <a:ext uri="{FF2B5EF4-FFF2-40B4-BE49-F238E27FC236}">
                      <a16:creationId xmlns:a16="http://schemas.microsoft.com/office/drawing/2014/main" xmlns="" id="{D379F2F3-8CB8-4CE8-BE74-26E071E3A04B}"/>
                    </a:ext>
                  </a:extLst>
                </p:cNvPr>
                <p:cNvSpPr/>
                <p:nvPr/>
              </p:nvSpPr>
              <p:spPr>
                <a:xfrm rot="5400000">
                  <a:off x="5737292" y="4575557"/>
                  <a:ext cx="2152504" cy="722990"/>
                </a:xfrm>
                <a:prstGeom prst="triangle">
                  <a:avLst>
                    <a:gd name="adj" fmla="val 44691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0" name="Isosceles Triangle 59">
                  <a:extLst>
                    <a:ext uri="{FF2B5EF4-FFF2-40B4-BE49-F238E27FC236}">
                      <a16:creationId xmlns:a16="http://schemas.microsoft.com/office/drawing/2014/main" xmlns="" id="{ACF91F05-1889-4D51-BFBA-3BD34695D71E}"/>
                    </a:ext>
                  </a:extLst>
                </p:cNvPr>
                <p:cNvSpPr/>
                <p:nvPr/>
              </p:nvSpPr>
              <p:spPr>
                <a:xfrm rot="16200000">
                  <a:off x="7687550" y="4575557"/>
                  <a:ext cx="2152504" cy="722990"/>
                </a:xfrm>
                <a:prstGeom prst="triangle">
                  <a:avLst>
                    <a:gd name="adj" fmla="val 55311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xmlns="" id="{2252C2EC-5A42-4521-9A75-9C8085A2F6F7}"/>
                  </a:ext>
                </a:extLst>
              </p:cNvPr>
              <p:cNvGrpSpPr/>
              <p:nvPr/>
            </p:nvGrpSpPr>
            <p:grpSpPr>
              <a:xfrm>
                <a:off x="6348905" y="4100168"/>
                <a:ext cx="2158132" cy="821159"/>
                <a:chOff x="6715125" y="3133725"/>
                <a:chExt cx="2886075" cy="1098138"/>
              </a:xfrm>
            </p:grpSpPr>
            <p:sp>
              <p:nvSpPr>
                <p:cNvPr id="50" name="Freeform 59">
                  <a:extLst>
                    <a:ext uri="{FF2B5EF4-FFF2-40B4-BE49-F238E27FC236}">
                      <a16:creationId xmlns:a16="http://schemas.microsoft.com/office/drawing/2014/main" xmlns="" id="{6DC3BFF6-BA2A-4080-B486-3BCFA2528BC4}"/>
                    </a:ext>
                  </a:extLst>
                </p:cNvPr>
                <p:cNvSpPr/>
                <p:nvPr/>
              </p:nvSpPr>
              <p:spPr>
                <a:xfrm>
                  <a:off x="6715125" y="3133725"/>
                  <a:ext cx="2886075" cy="1066800"/>
                </a:xfrm>
                <a:custGeom>
                  <a:avLst/>
                  <a:gdLst>
                    <a:gd name="connsiteX0" fmla="*/ 0 w 2886075"/>
                    <a:gd name="connsiteY0" fmla="*/ 1066800 h 1066800"/>
                    <a:gd name="connsiteX1" fmla="*/ 561975 w 2886075"/>
                    <a:gd name="connsiteY1" fmla="*/ 571500 h 1066800"/>
                    <a:gd name="connsiteX2" fmla="*/ 981075 w 2886075"/>
                    <a:gd name="connsiteY2" fmla="*/ 1047750 h 1066800"/>
                    <a:gd name="connsiteX3" fmla="*/ 1504950 w 2886075"/>
                    <a:gd name="connsiteY3" fmla="*/ 295275 h 1066800"/>
                    <a:gd name="connsiteX4" fmla="*/ 1838325 w 2886075"/>
                    <a:gd name="connsiteY4" fmla="*/ 695325 h 1066800"/>
                    <a:gd name="connsiteX5" fmla="*/ 2886075 w 2886075"/>
                    <a:gd name="connsiteY5" fmla="*/ 0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86075" h="1066800">
                      <a:moveTo>
                        <a:pt x="0" y="1066800"/>
                      </a:moveTo>
                      <a:lnTo>
                        <a:pt x="561975" y="571500"/>
                      </a:lnTo>
                      <a:lnTo>
                        <a:pt x="981075" y="1047750"/>
                      </a:lnTo>
                      <a:lnTo>
                        <a:pt x="1504950" y="295275"/>
                      </a:lnTo>
                      <a:lnTo>
                        <a:pt x="1838325" y="695325"/>
                      </a:lnTo>
                      <a:lnTo>
                        <a:pt x="2886075" y="0"/>
                      </a:lnTo>
                    </a:path>
                  </a:pathLst>
                </a:cu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xmlns="" id="{F13171E1-25BF-4D85-8BFD-1DC343B11E6D}"/>
                    </a:ext>
                  </a:extLst>
                </p:cNvPr>
                <p:cNvSpPr/>
                <p:nvPr/>
              </p:nvSpPr>
              <p:spPr>
                <a:xfrm>
                  <a:off x="7179700" y="3644816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xmlns="" id="{E09D1644-71FE-47C8-9038-B1DEB7FAAE73}"/>
                    </a:ext>
                  </a:extLst>
                </p:cNvPr>
                <p:cNvSpPr/>
                <p:nvPr/>
              </p:nvSpPr>
              <p:spPr>
                <a:xfrm>
                  <a:off x="7633915" y="4087847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xmlns="" id="{352C257A-41DB-4992-8C76-4540B885AA85}"/>
                    </a:ext>
                  </a:extLst>
                </p:cNvPr>
                <p:cNvSpPr/>
                <p:nvPr/>
              </p:nvSpPr>
              <p:spPr>
                <a:xfrm>
                  <a:off x="8153399" y="3387877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xmlns="" id="{70E61825-D7E7-4543-A35A-512F4A50B3AA}"/>
                    </a:ext>
                  </a:extLst>
                </p:cNvPr>
                <p:cNvSpPr/>
                <p:nvPr/>
              </p:nvSpPr>
              <p:spPr>
                <a:xfrm>
                  <a:off x="8520283" y="3746093"/>
                  <a:ext cx="144016" cy="144016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FFABA763-40A7-4591-ACA1-BC32B2AC0E27}"/>
                </a:ext>
              </a:extLst>
            </p:cNvPr>
            <p:cNvGrpSpPr/>
            <p:nvPr/>
          </p:nvGrpSpPr>
          <p:grpSpPr>
            <a:xfrm>
              <a:off x="8472688" y="3573017"/>
              <a:ext cx="1750634" cy="2483590"/>
              <a:chOff x="5563086" y="2852936"/>
              <a:chExt cx="646663" cy="917408"/>
            </a:xfrm>
            <a:solidFill>
              <a:srgbClr val="E6260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Rectangle 10">
                <a:extLst>
                  <a:ext uri="{FF2B5EF4-FFF2-40B4-BE49-F238E27FC236}">
                    <a16:creationId xmlns:a16="http://schemas.microsoft.com/office/drawing/2014/main" xmlns="" id="{644A21ED-39BE-4C65-AA06-D3F438F09FA6}"/>
                  </a:ext>
                </a:extLst>
              </p:cNvPr>
              <p:cNvSpPr/>
              <p:nvPr/>
            </p:nvSpPr>
            <p:spPr>
              <a:xfrm>
                <a:off x="5563086" y="2852936"/>
                <a:ext cx="646663" cy="676077"/>
              </a:xfrm>
              <a:custGeom>
                <a:avLst/>
                <a:gdLst>
                  <a:gd name="connsiteX0" fmla="*/ 324036 w 648072"/>
                  <a:gd name="connsiteY0" fmla="*/ 0 h 671314"/>
                  <a:gd name="connsiteX1" fmla="*/ 646309 w 648072"/>
                  <a:gd name="connsiteY1" fmla="*/ 306546 h 671314"/>
                  <a:gd name="connsiteX2" fmla="*/ 647214 w 648072"/>
                  <a:gd name="connsiteY2" fmla="*/ 306507 h 671314"/>
                  <a:gd name="connsiteX3" fmla="*/ 646549 w 648072"/>
                  <a:gd name="connsiteY3" fmla="*/ 308923 h 671314"/>
                  <a:gd name="connsiteX4" fmla="*/ 648072 w 648072"/>
                  <a:gd name="connsiteY4" fmla="*/ 324036 h 671314"/>
                  <a:gd name="connsiteX5" fmla="*/ 642386 w 648072"/>
                  <a:gd name="connsiteY5" fmla="*/ 324036 h 671314"/>
                  <a:gd name="connsiteX6" fmla="*/ 403374 w 648072"/>
                  <a:gd name="connsiteY6" fmla="*/ 586679 h 671314"/>
                  <a:gd name="connsiteX7" fmla="*/ 403374 w 648072"/>
                  <a:gd name="connsiteY7" fmla="*/ 671314 h 671314"/>
                  <a:gd name="connsiteX8" fmla="*/ 240670 w 648072"/>
                  <a:gd name="connsiteY8" fmla="*/ 671314 h 671314"/>
                  <a:gd name="connsiteX9" fmla="*/ 234782 w 648072"/>
                  <a:gd name="connsiteY9" fmla="*/ 596067 h 671314"/>
                  <a:gd name="connsiteX10" fmla="*/ 486035 w 648072"/>
                  <a:gd name="connsiteY10" fmla="*/ 323939 h 671314"/>
                  <a:gd name="connsiteX11" fmla="*/ 324036 w 648072"/>
                  <a:gd name="connsiteY11" fmla="*/ 162018 h 671314"/>
                  <a:gd name="connsiteX12" fmla="*/ 162018 w 648072"/>
                  <a:gd name="connsiteY12" fmla="*/ 324036 h 671314"/>
                  <a:gd name="connsiteX13" fmla="*/ 0 w 648072"/>
                  <a:gd name="connsiteY13" fmla="*/ 324036 h 671314"/>
                  <a:gd name="connsiteX14" fmla="*/ 324036 w 648072"/>
                  <a:gd name="connsiteY14" fmla="*/ 0 h 671314"/>
                  <a:gd name="connsiteX0" fmla="*/ 324036 w 648072"/>
                  <a:gd name="connsiteY0" fmla="*/ 0 h 671314"/>
                  <a:gd name="connsiteX1" fmla="*/ 646309 w 648072"/>
                  <a:gd name="connsiteY1" fmla="*/ 306546 h 671314"/>
                  <a:gd name="connsiteX2" fmla="*/ 647214 w 648072"/>
                  <a:gd name="connsiteY2" fmla="*/ 306507 h 671314"/>
                  <a:gd name="connsiteX3" fmla="*/ 646549 w 648072"/>
                  <a:gd name="connsiteY3" fmla="*/ 308923 h 671314"/>
                  <a:gd name="connsiteX4" fmla="*/ 648072 w 648072"/>
                  <a:gd name="connsiteY4" fmla="*/ 324036 h 671314"/>
                  <a:gd name="connsiteX5" fmla="*/ 642386 w 648072"/>
                  <a:gd name="connsiteY5" fmla="*/ 324036 h 671314"/>
                  <a:gd name="connsiteX6" fmla="*/ 403374 w 648072"/>
                  <a:gd name="connsiteY6" fmla="*/ 586679 h 671314"/>
                  <a:gd name="connsiteX7" fmla="*/ 403374 w 648072"/>
                  <a:gd name="connsiteY7" fmla="*/ 671314 h 671314"/>
                  <a:gd name="connsiteX8" fmla="*/ 240670 w 648072"/>
                  <a:gd name="connsiteY8" fmla="*/ 671314 h 671314"/>
                  <a:gd name="connsiteX9" fmla="*/ 234782 w 648072"/>
                  <a:gd name="connsiteY9" fmla="*/ 596067 h 671314"/>
                  <a:gd name="connsiteX10" fmla="*/ 486035 w 648072"/>
                  <a:gd name="connsiteY10" fmla="*/ 323939 h 671314"/>
                  <a:gd name="connsiteX11" fmla="*/ 324036 w 648072"/>
                  <a:gd name="connsiteY11" fmla="*/ 162018 h 671314"/>
                  <a:gd name="connsiteX12" fmla="*/ 162018 w 648072"/>
                  <a:gd name="connsiteY12" fmla="*/ 324036 h 671314"/>
                  <a:gd name="connsiteX13" fmla="*/ 0 w 648072"/>
                  <a:gd name="connsiteY13" fmla="*/ 324036 h 671314"/>
                  <a:gd name="connsiteX14" fmla="*/ 324036 w 648072"/>
                  <a:gd name="connsiteY14" fmla="*/ 0 h 671314"/>
                  <a:gd name="connsiteX0" fmla="*/ 324036 w 661348"/>
                  <a:gd name="connsiteY0" fmla="*/ 0 h 671314"/>
                  <a:gd name="connsiteX1" fmla="*/ 646309 w 661348"/>
                  <a:gd name="connsiteY1" fmla="*/ 306546 h 671314"/>
                  <a:gd name="connsiteX2" fmla="*/ 647214 w 661348"/>
                  <a:gd name="connsiteY2" fmla="*/ 306507 h 671314"/>
                  <a:gd name="connsiteX3" fmla="*/ 646549 w 661348"/>
                  <a:gd name="connsiteY3" fmla="*/ 308923 h 671314"/>
                  <a:gd name="connsiteX4" fmla="*/ 642386 w 661348"/>
                  <a:gd name="connsiteY4" fmla="*/ 324036 h 671314"/>
                  <a:gd name="connsiteX5" fmla="*/ 403374 w 661348"/>
                  <a:gd name="connsiteY5" fmla="*/ 586679 h 671314"/>
                  <a:gd name="connsiteX6" fmla="*/ 403374 w 661348"/>
                  <a:gd name="connsiteY6" fmla="*/ 671314 h 671314"/>
                  <a:gd name="connsiteX7" fmla="*/ 240670 w 661348"/>
                  <a:gd name="connsiteY7" fmla="*/ 671314 h 671314"/>
                  <a:gd name="connsiteX8" fmla="*/ 234782 w 661348"/>
                  <a:gd name="connsiteY8" fmla="*/ 596067 h 671314"/>
                  <a:gd name="connsiteX9" fmla="*/ 486035 w 661348"/>
                  <a:gd name="connsiteY9" fmla="*/ 323939 h 671314"/>
                  <a:gd name="connsiteX10" fmla="*/ 324036 w 661348"/>
                  <a:gd name="connsiteY10" fmla="*/ 162018 h 671314"/>
                  <a:gd name="connsiteX11" fmla="*/ 162018 w 661348"/>
                  <a:gd name="connsiteY11" fmla="*/ 324036 h 671314"/>
                  <a:gd name="connsiteX12" fmla="*/ 0 w 661348"/>
                  <a:gd name="connsiteY12" fmla="*/ 324036 h 671314"/>
                  <a:gd name="connsiteX13" fmla="*/ 324036 w 661348"/>
                  <a:gd name="connsiteY13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646549 w 647214"/>
                  <a:gd name="connsiteY3" fmla="*/ 308923 h 671314"/>
                  <a:gd name="connsiteX4" fmla="*/ 403374 w 647214"/>
                  <a:gd name="connsiteY4" fmla="*/ 586679 h 671314"/>
                  <a:gd name="connsiteX5" fmla="*/ 403374 w 647214"/>
                  <a:gd name="connsiteY5" fmla="*/ 671314 h 671314"/>
                  <a:gd name="connsiteX6" fmla="*/ 240670 w 647214"/>
                  <a:gd name="connsiteY6" fmla="*/ 671314 h 671314"/>
                  <a:gd name="connsiteX7" fmla="*/ 234782 w 647214"/>
                  <a:gd name="connsiteY7" fmla="*/ 596067 h 671314"/>
                  <a:gd name="connsiteX8" fmla="*/ 486035 w 647214"/>
                  <a:gd name="connsiteY8" fmla="*/ 323939 h 671314"/>
                  <a:gd name="connsiteX9" fmla="*/ 324036 w 647214"/>
                  <a:gd name="connsiteY9" fmla="*/ 162018 h 671314"/>
                  <a:gd name="connsiteX10" fmla="*/ 162018 w 647214"/>
                  <a:gd name="connsiteY10" fmla="*/ 324036 h 671314"/>
                  <a:gd name="connsiteX11" fmla="*/ 0 w 647214"/>
                  <a:gd name="connsiteY11" fmla="*/ 324036 h 671314"/>
                  <a:gd name="connsiteX12" fmla="*/ 324036 w 647214"/>
                  <a:gd name="connsiteY12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14"/>
                  <a:gd name="connsiteY0" fmla="*/ 0 h 671314"/>
                  <a:gd name="connsiteX1" fmla="*/ 646309 w 647214"/>
                  <a:gd name="connsiteY1" fmla="*/ 306546 h 671314"/>
                  <a:gd name="connsiteX2" fmla="*/ 647214 w 647214"/>
                  <a:gd name="connsiteY2" fmla="*/ 306507 h 671314"/>
                  <a:gd name="connsiteX3" fmla="*/ 403374 w 647214"/>
                  <a:gd name="connsiteY3" fmla="*/ 586679 h 671314"/>
                  <a:gd name="connsiteX4" fmla="*/ 403374 w 647214"/>
                  <a:gd name="connsiteY4" fmla="*/ 671314 h 671314"/>
                  <a:gd name="connsiteX5" fmla="*/ 240670 w 647214"/>
                  <a:gd name="connsiteY5" fmla="*/ 671314 h 671314"/>
                  <a:gd name="connsiteX6" fmla="*/ 234782 w 647214"/>
                  <a:gd name="connsiteY6" fmla="*/ 596067 h 671314"/>
                  <a:gd name="connsiteX7" fmla="*/ 486035 w 647214"/>
                  <a:gd name="connsiteY7" fmla="*/ 323939 h 671314"/>
                  <a:gd name="connsiteX8" fmla="*/ 324036 w 647214"/>
                  <a:gd name="connsiteY8" fmla="*/ 162018 h 671314"/>
                  <a:gd name="connsiteX9" fmla="*/ 162018 w 647214"/>
                  <a:gd name="connsiteY9" fmla="*/ 324036 h 671314"/>
                  <a:gd name="connsiteX10" fmla="*/ 0 w 647214"/>
                  <a:gd name="connsiteY10" fmla="*/ 324036 h 671314"/>
                  <a:gd name="connsiteX11" fmla="*/ 324036 w 647214"/>
                  <a:gd name="connsiteY11" fmla="*/ 0 h 671314"/>
                  <a:gd name="connsiteX0" fmla="*/ 324036 w 647233"/>
                  <a:gd name="connsiteY0" fmla="*/ 0 h 671314"/>
                  <a:gd name="connsiteX1" fmla="*/ 646309 w 647233"/>
                  <a:gd name="connsiteY1" fmla="*/ 306546 h 671314"/>
                  <a:gd name="connsiteX2" fmla="*/ 647214 w 647233"/>
                  <a:gd name="connsiteY2" fmla="*/ 306507 h 671314"/>
                  <a:gd name="connsiteX3" fmla="*/ 403374 w 647233"/>
                  <a:gd name="connsiteY3" fmla="*/ 586679 h 671314"/>
                  <a:gd name="connsiteX4" fmla="*/ 403374 w 647233"/>
                  <a:gd name="connsiteY4" fmla="*/ 671314 h 671314"/>
                  <a:gd name="connsiteX5" fmla="*/ 240670 w 647233"/>
                  <a:gd name="connsiteY5" fmla="*/ 671314 h 671314"/>
                  <a:gd name="connsiteX6" fmla="*/ 234782 w 647233"/>
                  <a:gd name="connsiteY6" fmla="*/ 596067 h 671314"/>
                  <a:gd name="connsiteX7" fmla="*/ 486035 w 647233"/>
                  <a:gd name="connsiteY7" fmla="*/ 323939 h 671314"/>
                  <a:gd name="connsiteX8" fmla="*/ 324036 w 647233"/>
                  <a:gd name="connsiteY8" fmla="*/ 162018 h 671314"/>
                  <a:gd name="connsiteX9" fmla="*/ 162018 w 647233"/>
                  <a:gd name="connsiteY9" fmla="*/ 324036 h 671314"/>
                  <a:gd name="connsiteX10" fmla="*/ 0 w 647233"/>
                  <a:gd name="connsiteY10" fmla="*/ 324036 h 671314"/>
                  <a:gd name="connsiteX11" fmla="*/ 324036 w 647233"/>
                  <a:gd name="connsiteY11" fmla="*/ 0 h 671314"/>
                  <a:gd name="connsiteX0" fmla="*/ 324036 w 646309"/>
                  <a:gd name="connsiteY0" fmla="*/ 0 h 671314"/>
                  <a:gd name="connsiteX1" fmla="*/ 646309 w 646309"/>
                  <a:gd name="connsiteY1" fmla="*/ 306546 h 671314"/>
                  <a:gd name="connsiteX2" fmla="*/ 403374 w 646309"/>
                  <a:gd name="connsiteY2" fmla="*/ 586679 h 671314"/>
                  <a:gd name="connsiteX3" fmla="*/ 403374 w 646309"/>
                  <a:gd name="connsiteY3" fmla="*/ 671314 h 671314"/>
                  <a:gd name="connsiteX4" fmla="*/ 240670 w 646309"/>
                  <a:gd name="connsiteY4" fmla="*/ 671314 h 671314"/>
                  <a:gd name="connsiteX5" fmla="*/ 234782 w 646309"/>
                  <a:gd name="connsiteY5" fmla="*/ 596067 h 671314"/>
                  <a:gd name="connsiteX6" fmla="*/ 486035 w 646309"/>
                  <a:gd name="connsiteY6" fmla="*/ 323939 h 671314"/>
                  <a:gd name="connsiteX7" fmla="*/ 324036 w 646309"/>
                  <a:gd name="connsiteY7" fmla="*/ 162018 h 671314"/>
                  <a:gd name="connsiteX8" fmla="*/ 162018 w 646309"/>
                  <a:gd name="connsiteY8" fmla="*/ 324036 h 671314"/>
                  <a:gd name="connsiteX9" fmla="*/ 0 w 646309"/>
                  <a:gd name="connsiteY9" fmla="*/ 324036 h 671314"/>
                  <a:gd name="connsiteX10" fmla="*/ 324036 w 646309"/>
                  <a:gd name="connsiteY10" fmla="*/ 0 h 671314"/>
                  <a:gd name="connsiteX0" fmla="*/ 324036 w 646408"/>
                  <a:gd name="connsiteY0" fmla="*/ 0 h 671314"/>
                  <a:gd name="connsiteX1" fmla="*/ 646309 w 646408"/>
                  <a:gd name="connsiteY1" fmla="*/ 306546 h 671314"/>
                  <a:gd name="connsiteX2" fmla="*/ 403374 w 646408"/>
                  <a:gd name="connsiteY2" fmla="*/ 586679 h 671314"/>
                  <a:gd name="connsiteX3" fmla="*/ 403374 w 646408"/>
                  <a:gd name="connsiteY3" fmla="*/ 671314 h 671314"/>
                  <a:gd name="connsiteX4" fmla="*/ 240670 w 646408"/>
                  <a:gd name="connsiteY4" fmla="*/ 671314 h 671314"/>
                  <a:gd name="connsiteX5" fmla="*/ 234782 w 646408"/>
                  <a:gd name="connsiteY5" fmla="*/ 596067 h 671314"/>
                  <a:gd name="connsiteX6" fmla="*/ 486035 w 646408"/>
                  <a:gd name="connsiteY6" fmla="*/ 323939 h 671314"/>
                  <a:gd name="connsiteX7" fmla="*/ 324036 w 646408"/>
                  <a:gd name="connsiteY7" fmla="*/ 162018 h 671314"/>
                  <a:gd name="connsiteX8" fmla="*/ 162018 w 646408"/>
                  <a:gd name="connsiteY8" fmla="*/ 324036 h 671314"/>
                  <a:gd name="connsiteX9" fmla="*/ 0 w 646408"/>
                  <a:gd name="connsiteY9" fmla="*/ 324036 h 671314"/>
                  <a:gd name="connsiteX10" fmla="*/ 324036 w 646408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1314"/>
                  <a:gd name="connsiteX1" fmla="*/ 646309 w 646379"/>
                  <a:gd name="connsiteY1" fmla="*/ 306546 h 671314"/>
                  <a:gd name="connsiteX2" fmla="*/ 403374 w 646379"/>
                  <a:gd name="connsiteY2" fmla="*/ 586679 h 671314"/>
                  <a:gd name="connsiteX3" fmla="*/ 403374 w 646379"/>
                  <a:gd name="connsiteY3" fmla="*/ 671314 h 671314"/>
                  <a:gd name="connsiteX4" fmla="*/ 240670 w 646379"/>
                  <a:gd name="connsiteY4" fmla="*/ 671314 h 671314"/>
                  <a:gd name="connsiteX5" fmla="*/ 234782 w 646379"/>
                  <a:gd name="connsiteY5" fmla="*/ 596067 h 671314"/>
                  <a:gd name="connsiteX6" fmla="*/ 486035 w 646379"/>
                  <a:gd name="connsiteY6" fmla="*/ 323939 h 671314"/>
                  <a:gd name="connsiteX7" fmla="*/ 324036 w 646379"/>
                  <a:gd name="connsiteY7" fmla="*/ 162018 h 671314"/>
                  <a:gd name="connsiteX8" fmla="*/ 162018 w 646379"/>
                  <a:gd name="connsiteY8" fmla="*/ 324036 h 671314"/>
                  <a:gd name="connsiteX9" fmla="*/ 0 w 646379"/>
                  <a:gd name="connsiteY9" fmla="*/ 324036 h 671314"/>
                  <a:gd name="connsiteX10" fmla="*/ 324036 w 646379"/>
                  <a:gd name="connsiteY10" fmla="*/ 0 h 671314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34782 w 646379"/>
                  <a:gd name="connsiteY5" fmla="*/ 596067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6035 w 646379"/>
                  <a:gd name="connsiteY6" fmla="*/ 323939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79"/>
                  <a:gd name="connsiteY0" fmla="*/ 0 h 676077"/>
                  <a:gd name="connsiteX1" fmla="*/ 646309 w 646379"/>
                  <a:gd name="connsiteY1" fmla="*/ 306546 h 676077"/>
                  <a:gd name="connsiteX2" fmla="*/ 403374 w 646379"/>
                  <a:gd name="connsiteY2" fmla="*/ 586679 h 676077"/>
                  <a:gd name="connsiteX3" fmla="*/ 403374 w 646379"/>
                  <a:gd name="connsiteY3" fmla="*/ 671314 h 676077"/>
                  <a:gd name="connsiteX4" fmla="*/ 243051 w 646379"/>
                  <a:gd name="connsiteY4" fmla="*/ 676077 h 676077"/>
                  <a:gd name="connsiteX5" fmla="*/ 244307 w 646379"/>
                  <a:gd name="connsiteY5" fmla="*/ 593686 h 676077"/>
                  <a:gd name="connsiteX6" fmla="*/ 483654 w 646379"/>
                  <a:gd name="connsiteY6" fmla="*/ 297745 h 676077"/>
                  <a:gd name="connsiteX7" fmla="*/ 324036 w 646379"/>
                  <a:gd name="connsiteY7" fmla="*/ 162018 h 676077"/>
                  <a:gd name="connsiteX8" fmla="*/ 162018 w 646379"/>
                  <a:gd name="connsiteY8" fmla="*/ 324036 h 676077"/>
                  <a:gd name="connsiteX9" fmla="*/ 0 w 646379"/>
                  <a:gd name="connsiteY9" fmla="*/ 324036 h 676077"/>
                  <a:gd name="connsiteX10" fmla="*/ 324036 w 64637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309"/>
                  <a:gd name="connsiteY0" fmla="*/ 0 h 676077"/>
                  <a:gd name="connsiteX1" fmla="*/ 646309 w 646309"/>
                  <a:gd name="connsiteY1" fmla="*/ 306546 h 676077"/>
                  <a:gd name="connsiteX2" fmla="*/ 403374 w 646309"/>
                  <a:gd name="connsiteY2" fmla="*/ 586679 h 676077"/>
                  <a:gd name="connsiteX3" fmla="*/ 403374 w 646309"/>
                  <a:gd name="connsiteY3" fmla="*/ 671314 h 676077"/>
                  <a:gd name="connsiteX4" fmla="*/ 243051 w 646309"/>
                  <a:gd name="connsiteY4" fmla="*/ 676077 h 676077"/>
                  <a:gd name="connsiteX5" fmla="*/ 244307 w 646309"/>
                  <a:gd name="connsiteY5" fmla="*/ 593686 h 676077"/>
                  <a:gd name="connsiteX6" fmla="*/ 483654 w 646309"/>
                  <a:gd name="connsiteY6" fmla="*/ 297745 h 676077"/>
                  <a:gd name="connsiteX7" fmla="*/ 324036 w 646309"/>
                  <a:gd name="connsiteY7" fmla="*/ 162018 h 676077"/>
                  <a:gd name="connsiteX8" fmla="*/ 162018 w 646309"/>
                  <a:gd name="connsiteY8" fmla="*/ 324036 h 676077"/>
                  <a:gd name="connsiteX9" fmla="*/ 0 w 646309"/>
                  <a:gd name="connsiteY9" fmla="*/ 324036 h 676077"/>
                  <a:gd name="connsiteX10" fmla="*/ 324036 w 646309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  <a:gd name="connsiteX0" fmla="*/ 324036 w 646663"/>
                  <a:gd name="connsiteY0" fmla="*/ 0 h 676077"/>
                  <a:gd name="connsiteX1" fmla="*/ 646309 w 646663"/>
                  <a:gd name="connsiteY1" fmla="*/ 306546 h 676077"/>
                  <a:gd name="connsiteX2" fmla="*/ 403374 w 646663"/>
                  <a:gd name="connsiteY2" fmla="*/ 586679 h 676077"/>
                  <a:gd name="connsiteX3" fmla="*/ 403374 w 646663"/>
                  <a:gd name="connsiteY3" fmla="*/ 671314 h 676077"/>
                  <a:gd name="connsiteX4" fmla="*/ 243051 w 646663"/>
                  <a:gd name="connsiteY4" fmla="*/ 676077 h 676077"/>
                  <a:gd name="connsiteX5" fmla="*/ 244307 w 646663"/>
                  <a:gd name="connsiteY5" fmla="*/ 593686 h 676077"/>
                  <a:gd name="connsiteX6" fmla="*/ 483654 w 646663"/>
                  <a:gd name="connsiteY6" fmla="*/ 297745 h 676077"/>
                  <a:gd name="connsiteX7" fmla="*/ 324036 w 646663"/>
                  <a:gd name="connsiteY7" fmla="*/ 162018 h 676077"/>
                  <a:gd name="connsiteX8" fmla="*/ 162018 w 646663"/>
                  <a:gd name="connsiteY8" fmla="*/ 324036 h 676077"/>
                  <a:gd name="connsiteX9" fmla="*/ 0 w 646663"/>
                  <a:gd name="connsiteY9" fmla="*/ 324036 h 676077"/>
                  <a:gd name="connsiteX10" fmla="*/ 324036 w 646663"/>
                  <a:gd name="connsiteY10" fmla="*/ 0 h 67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6663" h="676077">
                    <a:moveTo>
                      <a:pt x="324036" y="0"/>
                    </a:moveTo>
                    <a:cubicBezTo>
                      <a:pt x="497105" y="0"/>
                      <a:pt x="655153" y="90439"/>
                      <a:pt x="646309" y="306546"/>
                    </a:cubicBezTo>
                    <a:cubicBezTo>
                      <a:pt x="624862" y="449930"/>
                      <a:pt x="405773" y="495682"/>
                      <a:pt x="403374" y="586679"/>
                    </a:cubicBezTo>
                    <a:lnTo>
                      <a:pt x="403374" y="671314"/>
                    </a:lnTo>
                    <a:lnTo>
                      <a:pt x="243051" y="676077"/>
                    </a:lnTo>
                    <a:cubicBezTo>
                      <a:pt x="243470" y="648613"/>
                      <a:pt x="243888" y="621150"/>
                      <a:pt x="244307" y="593686"/>
                    </a:cubicBezTo>
                    <a:cubicBezTo>
                      <a:pt x="253833" y="433696"/>
                      <a:pt x="475381" y="376021"/>
                      <a:pt x="483654" y="297745"/>
                    </a:cubicBezTo>
                    <a:cubicBezTo>
                      <a:pt x="483620" y="186880"/>
                      <a:pt x="377642" y="157636"/>
                      <a:pt x="324036" y="162018"/>
                    </a:cubicBezTo>
                    <a:cubicBezTo>
                      <a:pt x="270430" y="166400"/>
                      <a:pt x="162018" y="234556"/>
                      <a:pt x="162018" y="324036"/>
                    </a:cubicBezTo>
                    <a:lnTo>
                      <a:pt x="0" y="324036"/>
                    </a:lnTo>
                    <a:cubicBezTo>
                      <a:pt x="0" y="145076"/>
                      <a:pt x="145076" y="0"/>
                      <a:pt x="3240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A3964CDA-C696-4B8F-A263-D18DE03C8E55}"/>
                  </a:ext>
                </a:extLst>
              </p:cNvPr>
              <p:cNvSpPr/>
              <p:nvPr/>
            </p:nvSpPr>
            <p:spPr>
              <a:xfrm>
                <a:off x="5805770" y="3581400"/>
                <a:ext cx="162704" cy="188944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4E2C23FC-BE3B-46B4-BDC5-2E01B6DD4968}"/>
                </a:ext>
              </a:extLst>
            </p:cNvPr>
            <p:cNvGrpSpPr/>
            <p:nvPr/>
          </p:nvGrpSpPr>
          <p:grpSpPr>
            <a:xfrm>
              <a:off x="9433559" y="4420099"/>
              <a:ext cx="1586375" cy="2094269"/>
              <a:chOff x="4020203" y="419231"/>
              <a:chExt cx="4367084" cy="5765249"/>
            </a:xfr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Rectangle 36">
                <a:extLst>
                  <a:ext uri="{FF2B5EF4-FFF2-40B4-BE49-F238E27FC236}">
                    <a16:creationId xmlns:a16="http://schemas.microsoft.com/office/drawing/2014/main" xmlns="" id="{0A0FB314-88DB-4A19-9F0C-CE629E0F9D87}"/>
                  </a:ext>
                </a:extLst>
              </p:cNvPr>
              <p:cNvSpPr/>
              <p:nvPr/>
            </p:nvSpPr>
            <p:spPr>
              <a:xfrm>
                <a:off x="4045205" y="619882"/>
                <a:ext cx="4294509" cy="5398073"/>
              </a:xfrm>
              <a:custGeom>
                <a:avLst/>
                <a:gdLst/>
                <a:ahLst/>
                <a:cxnLst/>
                <a:rect l="l" t="t" r="r" b="b"/>
                <a:pathLst>
                  <a:path w="4294511" h="5398073">
                    <a:moveTo>
                      <a:pt x="1162213" y="0"/>
                    </a:moveTo>
                    <a:lnTo>
                      <a:pt x="1680726" y="0"/>
                    </a:lnTo>
                    <a:lnTo>
                      <a:pt x="1680726" y="2407824"/>
                    </a:lnTo>
                    <a:lnTo>
                      <a:pt x="1881378" y="2407824"/>
                    </a:lnTo>
                    <a:lnTo>
                      <a:pt x="1881378" y="1306295"/>
                    </a:lnTo>
                    <a:lnTo>
                      <a:pt x="2508555" y="1306295"/>
                    </a:lnTo>
                    <a:lnTo>
                      <a:pt x="2508555" y="2407824"/>
                    </a:lnTo>
                    <a:lnTo>
                      <a:pt x="2683986" y="2407824"/>
                    </a:lnTo>
                    <a:lnTo>
                      <a:pt x="2683986" y="1456809"/>
                    </a:lnTo>
                    <a:lnTo>
                      <a:pt x="3311163" y="1456809"/>
                    </a:lnTo>
                    <a:lnTo>
                      <a:pt x="3311163" y="2407824"/>
                    </a:lnTo>
                    <a:lnTo>
                      <a:pt x="3320378" y="2407824"/>
                    </a:lnTo>
                    <a:lnTo>
                      <a:pt x="3320378" y="1649240"/>
                    </a:lnTo>
                    <a:lnTo>
                      <a:pt x="3940780" y="1649240"/>
                    </a:lnTo>
                    <a:lnTo>
                      <a:pt x="3940780" y="2107035"/>
                    </a:lnTo>
                    <a:lnTo>
                      <a:pt x="4294511" y="2107035"/>
                    </a:lnTo>
                    <a:lnTo>
                      <a:pt x="4294511" y="3912904"/>
                    </a:lnTo>
                    <a:lnTo>
                      <a:pt x="3940780" y="3912904"/>
                    </a:lnTo>
                    <a:lnTo>
                      <a:pt x="3940780" y="4715513"/>
                    </a:lnTo>
                    <a:lnTo>
                      <a:pt x="3847228" y="4715513"/>
                    </a:lnTo>
                    <a:lnTo>
                      <a:pt x="3847228" y="5398073"/>
                    </a:lnTo>
                    <a:lnTo>
                      <a:pt x="1083968" y="5398073"/>
                    </a:lnTo>
                    <a:lnTo>
                      <a:pt x="1083968" y="4814946"/>
                    </a:lnTo>
                    <a:lnTo>
                      <a:pt x="959432" y="4814946"/>
                    </a:lnTo>
                    <a:lnTo>
                      <a:pt x="959432" y="4325080"/>
                    </a:lnTo>
                    <a:lnTo>
                      <a:pt x="708694" y="4325080"/>
                    </a:lnTo>
                    <a:lnTo>
                      <a:pt x="708694" y="3823450"/>
                    </a:lnTo>
                    <a:lnTo>
                      <a:pt x="457956" y="3823450"/>
                    </a:lnTo>
                    <a:lnTo>
                      <a:pt x="457956" y="3319551"/>
                    </a:lnTo>
                    <a:lnTo>
                      <a:pt x="261425" y="3319551"/>
                    </a:lnTo>
                    <a:lnTo>
                      <a:pt x="261425" y="2935233"/>
                    </a:lnTo>
                    <a:lnTo>
                      <a:pt x="0" y="2935233"/>
                    </a:lnTo>
                    <a:lnTo>
                      <a:pt x="0" y="2441147"/>
                    </a:lnTo>
                    <a:lnTo>
                      <a:pt x="627177" y="2441147"/>
                    </a:lnTo>
                    <a:lnTo>
                      <a:pt x="627177" y="2470757"/>
                    </a:lnTo>
                    <a:lnTo>
                      <a:pt x="888602" y="2470757"/>
                    </a:lnTo>
                    <a:lnTo>
                      <a:pt x="888602" y="2510208"/>
                    </a:lnTo>
                    <a:lnTo>
                      <a:pt x="1083968" y="2510208"/>
                    </a:lnTo>
                    <a:lnTo>
                      <a:pt x="1083968" y="2407824"/>
                    </a:lnTo>
                    <a:lnTo>
                      <a:pt x="1162213" y="2407824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45" name="Rectangle 14">
                <a:extLst>
                  <a:ext uri="{FF2B5EF4-FFF2-40B4-BE49-F238E27FC236}">
                    <a16:creationId xmlns:a16="http://schemas.microsoft.com/office/drawing/2014/main" xmlns="" id="{80C012FD-8262-420C-A1C7-C94E49ECF2FB}"/>
                  </a:ext>
                </a:extLst>
              </p:cNvPr>
              <p:cNvSpPr/>
              <p:nvPr/>
            </p:nvSpPr>
            <p:spPr>
              <a:xfrm>
                <a:off x="4020203" y="419231"/>
                <a:ext cx="4367084" cy="5765249"/>
              </a:xfrm>
              <a:custGeom>
                <a:avLst/>
                <a:gdLst/>
                <a:ahLst/>
                <a:cxnLst/>
                <a:rect l="l" t="t" r="r" b="b"/>
                <a:pathLst>
                  <a:path w="4367084" h="5765249">
                    <a:moveTo>
                      <a:pt x="3965780" y="4113557"/>
                    </a:moveTo>
                    <a:lnTo>
                      <a:pt x="4166432" y="4113557"/>
                    </a:lnTo>
                    <a:lnTo>
                      <a:pt x="4166432" y="4916165"/>
                    </a:lnTo>
                    <a:lnTo>
                      <a:pt x="3972555" y="4916165"/>
                    </a:lnTo>
                    <a:lnTo>
                      <a:pt x="3972555" y="5763466"/>
                    </a:lnTo>
                    <a:lnTo>
                      <a:pt x="3771903" y="5763466"/>
                    </a:lnTo>
                    <a:lnTo>
                      <a:pt x="3771903" y="5763465"/>
                    </a:lnTo>
                    <a:lnTo>
                      <a:pt x="1193520" y="5763465"/>
                    </a:lnTo>
                    <a:lnTo>
                      <a:pt x="1193520" y="5765249"/>
                    </a:lnTo>
                    <a:lnTo>
                      <a:pt x="992868" y="5765249"/>
                    </a:lnTo>
                    <a:lnTo>
                      <a:pt x="992868" y="5009248"/>
                    </a:lnTo>
                    <a:lnTo>
                      <a:pt x="1193520" y="5009248"/>
                    </a:lnTo>
                    <a:lnTo>
                      <a:pt x="1193520" y="5562813"/>
                    </a:lnTo>
                    <a:lnTo>
                      <a:pt x="3771903" y="5562813"/>
                    </a:lnTo>
                    <a:lnTo>
                      <a:pt x="3771903" y="4916165"/>
                    </a:lnTo>
                    <a:lnTo>
                      <a:pt x="3965780" y="4916165"/>
                    </a:lnTo>
                    <a:close/>
                    <a:moveTo>
                      <a:pt x="404924" y="3516123"/>
                    </a:moveTo>
                    <a:lnTo>
                      <a:pt x="605576" y="3516123"/>
                    </a:lnTo>
                    <a:lnTo>
                      <a:pt x="605576" y="4024102"/>
                    </a:lnTo>
                    <a:lnTo>
                      <a:pt x="794053" y="4024102"/>
                    </a:lnTo>
                    <a:lnTo>
                      <a:pt x="794053" y="4525732"/>
                    </a:lnTo>
                    <a:lnTo>
                      <a:pt x="991620" y="4525732"/>
                    </a:lnTo>
                    <a:lnTo>
                      <a:pt x="991620" y="5027362"/>
                    </a:lnTo>
                    <a:lnTo>
                      <a:pt x="790968" y="5027362"/>
                    </a:lnTo>
                    <a:lnTo>
                      <a:pt x="790968" y="4525732"/>
                    </a:lnTo>
                    <a:lnTo>
                      <a:pt x="593401" y="4525732"/>
                    </a:lnTo>
                    <a:lnTo>
                      <a:pt x="593401" y="4056122"/>
                    </a:lnTo>
                    <a:lnTo>
                      <a:pt x="404924" y="4056122"/>
                    </a:lnTo>
                    <a:close/>
                    <a:moveTo>
                      <a:pt x="4166432" y="2307688"/>
                    </a:moveTo>
                    <a:lnTo>
                      <a:pt x="4367084" y="2307688"/>
                    </a:lnTo>
                    <a:lnTo>
                      <a:pt x="4367084" y="4113556"/>
                    </a:lnTo>
                    <a:lnTo>
                      <a:pt x="4166432" y="4113556"/>
                    </a:lnTo>
                    <a:close/>
                    <a:moveTo>
                      <a:pt x="3965780" y="1906384"/>
                    </a:moveTo>
                    <a:lnTo>
                      <a:pt x="4166432" y="1906384"/>
                    </a:lnTo>
                    <a:lnTo>
                      <a:pt x="4166432" y="2307688"/>
                    </a:lnTo>
                    <a:lnTo>
                      <a:pt x="3965780" y="2307688"/>
                    </a:lnTo>
                    <a:close/>
                    <a:moveTo>
                      <a:pt x="2520856" y="1506947"/>
                    </a:moveTo>
                    <a:lnTo>
                      <a:pt x="2721508" y="1506947"/>
                    </a:lnTo>
                    <a:lnTo>
                      <a:pt x="3336164" y="1506947"/>
                    </a:lnTo>
                    <a:lnTo>
                      <a:pt x="3336164" y="1685040"/>
                    </a:lnTo>
                    <a:lnTo>
                      <a:pt x="3464150" y="1685040"/>
                    </a:lnTo>
                    <a:lnTo>
                      <a:pt x="3464150" y="1682197"/>
                    </a:lnTo>
                    <a:lnTo>
                      <a:pt x="3965780" y="1682197"/>
                    </a:lnTo>
                    <a:lnTo>
                      <a:pt x="3965780" y="1882849"/>
                    </a:lnTo>
                    <a:lnTo>
                      <a:pt x="3536816" y="1882849"/>
                    </a:lnTo>
                    <a:lnTo>
                      <a:pt x="3536816" y="2788626"/>
                    </a:lnTo>
                    <a:lnTo>
                      <a:pt x="3336164" y="2788626"/>
                    </a:lnTo>
                    <a:lnTo>
                      <a:pt x="3336164" y="1707599"/>
                    </a:lnTo>
                    <a:lnTo>
                      <a:pt x="2721508" y="1707599"/>
                    </a:lnTo>
                    <a:lnTo>
                      <a:pt x="2721508" y="2710859"/>
                    </a:lnTo>
                    <a:lnTo>
                      <a:pt x="2520856" y="2710859"/>
                    </a:lnTo>
                    <a:close/>
                    <a:moveTo>
                      <a:pt x="1705727" y="200652"/>
                    </a:moveTo>
                    <a:lnTo>
                      <a:pt x="1906379" y="200652"/>
                    </a:lnTo>
                    <a:lnTo>
                      <a:pt x="1906379" y="1306295"/>
                    </a:lnTo>
                    <a:lnTo>
                      <a:pt x="2508335" y="1306295"/>
                    </a:lnTo>
                    <a:lnTo>
                      <a:pt x="2508335" y="1506947"/>
                    </a:lnTo>
                    <a:lnTo>
                      <a:pt x="1906379" y="1506947"/>
                    </a:lnTo>
                    <a:lnTo>
                      <a:pt x="1906379" y="2608477"/>
                    </a:lnTo>
                    <a:lnTo>
                      <a:pt x="1705727" y="2608477"/>
                    </a:lnTo>
                    <a:close/>
                    <a:moveTo>
                      <a:pt x="986562" y="200652"/>
                    </a:moveTo>
                    <a:lnTo>
                      <a:pt x="1187214" y="200652"/>
                    </a:lnTo>
                    <a:lnTo>
                      <a:pt x="1187214" y="3612116"/>
                    </a:lnTo>
                    <a:lnTo>
                      <a:pt x="986562" y="3612116"/>
                    </a:lnTo>
                    <a:lnTo>
                      <a:pt x="986562" y="2838909"/>
                    </a:lnTo>
                    <a:lnTo>
                      <a:pt x="600014" y="2838909"/>
                    </a:lnTo>
                    <a:lnTo>
                      <a:pt x="600014" y="2641799"/>
                    </a:lnTo>
                    <a:lnTo>
                      <a:pt x="200652" y="2641799"/>
                    </a:lnTo>
                    <a:lnTo>
                      <a:pt x="200652" y="3118899"/>
                    </a:lnTo>
                    <a:lnTo>
                      <a:pt x="384605" y="3118899"/>
                    </a:lnTo>
                    <a:lnTo>
                      <a:pt x="384605" y="3520203"/>
                    </a:lnTo>
                    <a:lnTo>
                      <a:pt x="183953" y="3520203"/>
                    </a:lnTo>
                    <a:lnTo>
                      <a:pt x="183953" y="3141857"/>
                    </a:lnTo>
                    <a:lnTo>
                      <a:pt x="0" y="3141857"/>
                    </a:lnTo>
                    <a:lnTo>
                      <a:pt x="0" y="2439575"/>
                    </a:lnTo>
                    <a:lnTo>
                      <a:pt x="200652" y="2439575"/>
                    </a:lnTo>
                    <a:lnTo>
                      <a:pt x="200652" y="2441147"/>
                    </a:lnTo>
                    <a:lnTo>
                      <a:pt x="610687" y="2441147"/>
                    </a:lnTo>
                    <a:lnTo>
                      <a:pt x="610687" y="2638257"/>
                    </a:lnTo>
                    <a:lnTo>
                      <a:pt x="986562" y="2638257"/>
                    </a:lnTo>
                    <a:close/>
                    <a:moveTo>
                      <a:pt x="1187214" y="0"/>
                    </a:moveTo>
                    <a:lnTo>
                      <a:pt x="1688844" y="0"/>
                    </a:lnTo>
                    <a:lnTo>
                      <a:pt x="1688844" y="200652"/>
                    </a:lnTo>
                    <a:lnTo>
                      <a:pt x="1187214" y="2006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3C82DEE0-B0FB-4D60-9A11-22EBDF3548CE}"/>
              </a:ext>
            </a:extLst>
          </p:cNvPr>
          <p:cNvGrpSpPr/>
          <p:nvPr/>
        </p:nvGrpSpPr>
        <p:grpSpPr>
          <a:xfrm>
            <a:off x="190988" y="1227107"/>
            <a:ext cx="4216398" cy="2316625"/>
            <a:chOff x="-548507" y="477868"/>
            <a:chExt cx="11570449" cy="6357177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AABB9261-230E-4018-AD96-8FF0ACED59A4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80E2DD3B-34F4-4F5C-BE70-67DBB83DCC4F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BE8D5691-5C3F-4692-9C4F-0A33D3B94B59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E065DCC5-2F81-43E1-A48D-0AC5E2A601E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F8BDA185-408E-4659-8636-A6360490DD6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4AB08CC6-2F93-43FA-9532-E5D726B1F6B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xmlns="" id="{4C1B209A-7FFB-4C0A-B13C-6EC721D6158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xmlns="" id="{4ECD1DCF-A3B5-4F6A-AC0D-BDB5FD48EC5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AB2A6760-8F12-4A03-BAE4-C15B50E011BA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xmlns="" id="{26851A65-AB6E-49C2-87BB-DA134314193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xmlns="" id="{68C25D14-6956-42FA-BB8E-608B69B62A2B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F3D3742E-99CA-4D4F-9D7C-A18AC16BE7D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4" name="Donut 3">
            <a:extLst>
              <a:ext uri="{FF2B5EF4-FFF2-40B4-BE49-F238E27FC236}">
                <a16:creationId xmlns:a16="http://schemas.microsoft.com/office/drawing/2014/main" xmlns="" id="{E48D3A8D-D0AE-45CE-A1A3-D2B8507900B4}"/>
              </a:ext>
            </a:extLst>
          </p:cNvPr>
          <p:cNvSpPr>
            <a:spLocks noChangeAspect="1"/>
          </p:cNvSpPr>
          <p:nvPr/>
        </p:nvSpPr>
        <p:spPr>
          <a:xfrm>
            <a:off x="1643764" y="1741411"/>
            <a:ext cx="1310846" cy="1118226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Fully Editable Shapes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8DD78BD7-BD74-4891-92B8-2F1F1FAEFEF9}"/>
              </a:ext>
            </a:extLst>
          </p:cNvPr>
          <p:cNvSpPr/>
          <p:nvPr/>
        </p:nvSpPr>
        <p:spPr>
          <a:xfrm>
            <a:off x="7759114" y="4244214"/>
            <a:ext cx="1240729" cy="2516422"/>
          </a:xfrm>
          <a:custGeom>
            <a:avLst/>
            <a:gdLst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21457 w 3349545"/>
              <a:gd name="connsiteY6" fmla="*/ 1457816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792907 w 3349545"/>
              <a:gd name="connsiteY22" fmla="*/ 1501358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17400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700378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55550 w 3349545"/>
              <a:gd name="connsiteY26" fmla="*/ 1210166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0542 w 3349545"/>
              <a:gd name="connsiteY37" fmla="*/ 4660526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41273 w 3349545"/>
              <a:gd name="connsiteY38" fmla="*/ 4756392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805278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44197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07307 w 3349545"/>
              <a:gd name="connsiteY0" fmla="*/ 4707202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07307 w 3349545"/>
              <a:gd name="connsiteY4" fmla="*/ 4707202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  <a:gd name="connsiteX0" fmla="*/ 2710028 w 3349545"/>
              <a:gd name="connsiteY0" fmla="*/ 4715366 h 6793483"/>
              <a:gd name="connsiteX1" fmla="*/ 2641993 w 3349545"/>
              <a:gd name="connsiteY1" fmla="*/ 4726252 h 6793483"/>
              <a:gd name="connsiteX2" fmla="*/ 2587564 w 3349545"/>
              <a:gd name="connsiteY2" fmla="*/ 4805174 h 6793483"/>
              <a:gd name="connsiteX3" fmla="*/ 2791671 w 3349545"/>
              <a:gd name="connsiteY3" fmla="*/ 4791567 h 6793483"/>
              <a:gd name="connsiteX4" fmla="*/ 2710028 w 3349545"/>
              <a:gd name="connsiteY4" fmla="*/ 4715366 h 6793483"/>
              <a:gd name="connsiteX5" fmla="*/ 1613293 w 3349545"/>
              <a:gd name="connsiteY5" fmla="*/ 1261872 h 6793483"/>
              <a:gd name="connsiteX6" fmla="*/ 1632343 w 3349545"/>
              <a:gd name="connsiteY6" fmla="*/ 1441488 h 6793483"/>
              <a:gd name="connsiteX7" fmla="*/ 1436400 w 3349545"/>
              <a:gd name="connsiteY7" fmla="*/ 2170830 h 6793483"/>
              <a:gd name="connsiteX8" fmla="*/ 1403743 w 3349545"/>
              <a:gd name="connsiteY8" fmla="*/ 2853908 h 6793483"/>
              <a:gd name="connsiteX9" fmla="*/ 1452728 w 3349545"/>
              <a:gd name="connsiteY9" fmla="*/ 2772266 h 6793483"/>
              <a:gd name="connsiteX10" fmla="*/ 1588800 w 3349545"/>
              <a:gd name="connsiteY10" fmla="*/ 2018430 h 6793483"/>
              <a:gd name="connsiteX11" fmla="*/ 1692214 w 3349545"/>
              <a:gd name="connsiteY11" fmla="*/ 1504080 h 6793483"/>
              <a:gd name="connsiteX12" fmla="*/ 1735757 w 3349545"/>
              <a:gd name="connsiteY12" fmla="*/ 1460537 h 6793483"/>
              <a:gd name="connsiteX13" fmla="*/ 1656834 w 3349545"/>
              <a:gd name="connsiteY13" fmla="*/ 1275480 h 6793483"/>
              <a:gd name="connsiteX14" fmla="*/ 1613293 w 3349545"/>
              <a:gd name="connsiteY14" fmla="*/ 1261872 h 6793483"/>
              <a:gd name="connsiteX15" fmla="*/ 1821237 w 3349545"/>
              <a:gd name="connsiteY15" fmla="*/ 16 h 6793483"/>
              <a:gd name="connsiteX16" fmla="*/ 2081275 w 3349545"/>
              <a:gd name="connsiteY16" fmla="*/ 68603 h 6793483"/>
              <a:gd name="connsiteX17" fmla="*/ 2243329 w 3349545"/>
              <a:gd name="connsiteY17" fmla="*/ 345059 h 6793483"/>
              <a:gd name="connsiteX18" fmla="*/ 2235166 w 3349545"/>
              <a:gd name="connsiteY18" fmla="*/ 680565 h 6793483"/>
              <a:gd name="connsiteX19" fmla="*/ 2244664 w 3349545"/>
              <a:gd name="connsiteY19" fmla="*/ 845493 h 6793483"/>
              <a:gd name="connsiteX20" fmla="*/ 2213804 w 3349545"/>
              <a:gd name="connsiteY20" fmla="*/ 971604 h 6793483"/>
              <a:gd name="connsiteX21" fmla="*/ 2233515 w 3349545"/>
              <a:gd name="connsiteY21" fmla="*/ 1080381 h 6793483"/>
              <a:gd name="connsiteX22" fmla="*/ 1803793 w 3349545"/>
              <a:gd name="connsiteY22" fmla="*/ 1485029 h 6793483"/>
              <a:gd name="connsiteX23" fmla="*/ 1811957 w 3349545"/>
              <a:gd name="connsiteY23" fmla="*/ 1580280 h 6793483"/>
              <a:gd name="connsiteX24" fmla="*/ 1782021 w 3349545"/>
              <a:gd name="connsiteY24" fmla="*/ 1672808 h 6793483"/>
              <a:gd name="connsiteX25" fmla="*/ 1809236 w 3349545"/>
              <a:gd name="connsiteY25" fmla="*/ 1993937 h 6793483"/>
              <a:gd name="connsiteX26" fmla="*/ 2247386 w 3349545"/>
              <a:gd name="connsiteY26" fmla="*/ 1204723 h 6793483"/>
              <a:gd name="connsiteX27" fmla="*/ 2234169 w 3349545"/>
              <a:gd name="connsiteY27" fmla="*/ 1083988 h 6793483"/>
              <a:gd name="connsiteX28" fmla="*/ 2240145 w 3349545"/>
              <a:gd name="connsiteY28" fmla="*/ 1116970 h 6793483"/>
              <a:gd name="connsiteX29" fmla="*/ 2394343 w 3349545"/>
              <a:gd name="connsiteY29" fmla="*/ 1275480 h 6793483"/>
              <a:gd name="connsiteX30" fmla="*/ 3090566 w 3349545"/>
              <a:gd name="connsiteY30" fmla="*/ 1914656 h 6793483"/>
              <a:gd name="connsiteX31" fmla="*/ 3055599 w 3349545"/>
              <a:gd name="connsiteY31" fmla="*/ 2631573 h 6793483"/>
              <a:gd name="connsiteX32" fmla="*/ 3066946 w 3349545"/>
              <a:gd name="connsiteY32" fmla="*/ 2864947 h 6793483"/>
              <a:gd name="connsiteX33" fmla="*/ 2926151 w 3349545"/>
              <a:gd name="connsiteY33" fmla="*/ 3411134 h 6793483"/>
              <a:gd name="connsiteX34" fmla="*/ 2941196 w 3349545"/>
              <a:gd name="connsiteY34" fmla="*/ 3532777 h 6793483"/>
              <a:gd name="connsiteX35" fmla="*/ 2758244 w 3349545"/>
              <a:gd name="connsiteY35" fmla="*/ 4396753 h 6793483"/>
              <a:gd name="connsiteX36" fmla="*/ 2707821 w 3349545"/>
              <a:gd name="connsiteY36" fmla="*/ 4516187 h 6793483"/>
              <a:gd name="connsiteX37" fmla="*/ 2713264 w 3349545"/>
              <a:gd name="connsiteY37" fmla="*/ 4633311 h 6793483"/>
              <a:gd name="connsiteX38" fmla="*/ 2873930 w 3349545"/>
              <a:gd name="connsiteY38" fmla="*/ 4778164 h 6793483"/>
              <a:gd name="connsiteX39" fmla="*/ 3309873 w 3349545"/>
              <a:gd name="connsiteY39" fmla="*/ 4773183 h 6793483"/>
              <a:gd name="connsiteX40" fmla="*/ 3333441 w 3349545"/>
              <a:gd name="connsiteY40" fmla="*/ 5729842 h 6793483"/>
              <a:gd name="connsiteX41" fmla="*/ 3003943 w 3349545"/>
              <a:gd name="connsiteY41" fmla="*/ 5885579 h 6793483"/>
              <a:gd name="connsiteX42" fmla="*/ 2954957 w 3349545"/>
              <a:gd name="connsiteY42" fmla="*/ 5950894 h 6793483"/>
              <a:gd name="connsiteX43" fmla="*/ 2884200 w 3349545"/>
              <a:gd name="connsiteY43" fmla="*/ 5945450 h 6793483"/>
              <a:gd name="connsiteX44" fmla="*/ 2879295 w 3349545"/>
              <a:gd name="connsiteY44" fmla="*/ 5916148 h 6793483"/>
              <a:gd name="connsiteX45" fmla="*/ 2863712 w 3349545"/>
              <a:gd name="connsiteY45" fmla="*/ 5920497 h 6793483"/>
              <a:gd name="connsiteX46" fmla="*/ 2487641 w 3349545"/>
              <a:gd name="connsiteY46" fmla="*/ 5978622 h 6793483"/>
              <a:gd name="connsiteX47" fmla="*/ 2210210 w 3349545"/>
              <a:gd name="connsiteY47" fmla="*/ 6651482 h 6793483"/>
              <a:gd name="connsiteX48" fmla="*/ 1928722 w 3349545"/>
              <a:gd name="connsiteY48" fmla="*/ 6793099 h 6793483"/>
              <a:gd name="connsiteX49" fmla="*/ 1818375 w 3349545"/>
              <a:gd name="connsiteY49" fmla="*/ 6601624 h 6793483"/>
              <a:gd name="connsiteX50" fmla="*/ 2029055 w 3349545"/>
              <a:gd name="connsiteY50" fmla="*/ 6142524 h 6793483"/>
              <a:gd name="connsiteX51" fmla="*/ 2031314 w 3349545"/>
              <a:gd name="connsiteY51" fmla="*/ 5974514 h 6793483"/>
              <a:gd name="connsiteX52" fmla="*/ 1689492 w 3349545"/>
              <a:gd name="connsiteY52" fmla="*/ 5949097 h 6793483"/>
              <a:gd name="connsiteX53" fmla="*/ 1385257 w 3349545"/>
              <a:gd name="connsiteY53" fmla="*/ 6100778 h 6793483"/>
              <a:gd name="connsiteX54" fmla="*/ 1166414 w 3349545"/>
              <a:gd name="connsiteY54" fmla="*/ 6116645 h 6793483"/>
              <a:gd name="connsiteX55" fmla="*/ 1045644 w 3349545"/>
              <a:gd name="connsiteY55" fmla="*/ 5995875 h 6793483"/>
              <a:gd name="connsiteX56" fmla="*/ 1435681 w 3349545"/>
              <a:gd name="connsiteY56" fmla="*/ 5734822 h 6793483"/>
              <a:gd name="connsiteX57" fmla="*/ 1481997 w 3349545"/>
              <a:gd name="connsiteY57" fmla="*/ 5531948 h 6793483"/>
              <a:gd name="connsiteX58" fmla="*/ 1264539 w 3349545"/>
              <a:gd name="connsiteY58" fmla="*/ 4136728 h 6793483"/>
              <a:gd name="connsiteX59" fmla="*/ 1173191 w 3349545"/>
              <a:gd name="connsiteY59" fmla="*/ 3908282 h 6793483"/>
              <a:gd name="connsiteX60" fmla="*/ 1266799 w 3349545"/>
              <a:gd name="connsiteY60" fmla="*/ 3338939 h 6793483"/>
              <a:gd name="connsiteX61" fmla="*/ 950753 w 3349545"/>
              <a:gd name="connsiteY61" fmla="*/ 3192290 h 6793483"/>
              <a:gd name="connsiteX62" fmla="*/ 512655 w 3349545"/>
              <a:gd name="connsiteY62" fmla="*/ 3096065 h 6793483"/>
              <a:gd name="connsiteX63" fmla="*/ 485389 w 3349545"/>
              <a:gd name="connsiteY63" fmla="*/ 2992957 h 6793483"/>
              <a:gd name="connsiteX64" fmla="*/ 364157 w 3349545"/>
              <a:gd name="connsiteY64" fmla="*/ 2985256 h 6793483"/>
              <a:gd name="connsiteX65" fmla="*/ 312861 w 3349545"/>
              <a:gd name="connsiteY65" fmla="*/ 2907157 h 6793483"/>
              <a:gd name="connsiteX66" fmla="*/ 0 w 3349545"/>
              <a:gd name="connsiteY66" fmla="*/ 2760045 h 6793483"/>
              <a:gd name="connsiteX67" fmla="*/ 328778 w 3349545"/>
              <a:gd name="connsiteY67" fmla="*/ 1963693 h 6793483"/>
              <a:gd name="connsiteX68" fmla="*/ 1109675 w 3349545"/>
              <a:gd name="connsiteY68" fmla="*/ 2286054 h 6793483"/>
              <a:gd name="connsiteX69" fmla="*/ 1183666 w 3349545"/>
              <a:gd name="connsiteY69" fmla="*/ 2122614 h 6793483"/>
              <a:gd name="connsiteX70" fmla="*/ 1204514 w 3349545"/>
              <a:gd name="connsiteY70" fmla="*/ 1954605 h 6793483"/>
              <a:gd name="connsiteX71" fmla="*/ 1239533 w 3349545"/>
              <a:gd name="connsiteY71" fmla="*/ 1364773 h 6793483"/>
              <a:gd name="connsiteX72" fmla="*/ 1597734 w 3349545"/>
              <a:gd name="connsiteY72" fmla="*/ 1208214 h 6793483"/>
              <a:gd name="connsiteX73" fmla="*/ 1444564 w 3349545"/>
              <a:gd name="connsiteY73" fmla="*/ 769294 h 6793483"/>
              <a:gd name="connsiteX74" fmla="*/ 1381151 w 3349545"/>
              <a:gd name="connsiteY74" fmla="*/ 327499 h 6793483"/>
              <a:gd name="connsiteX75" fmla="*/ 1666746 w 3349545"/>
              <a:gd name="connsiteY75" fmla="*/ 35022 h 6793483"/>
              <a:gd name="connsiteX76" fmla="*/ 1821237 w 3349545"/>
              <a:gd name="connsiteY76" fmla="*/ 16 h 6793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49545" h="6793483">
                <a:moveTo>
                  <a:pt x="2710028" y="4715366"/>
                </a:moveTo>
                <a:cubicBezTo>
                  <a:pt x="2666485" y="4721716"/>
                  <a:pt x="2663764" y="4719902"/>
                  <a:pt x="2641993" y="4726252"/>
                </a:cubicBezTo>
                <a:cubicBezTo>
                  <a:pt x="2599357" y="4741673"/>
                  <a:pt x="2605707" y="4778867"/>
                  <a:pt x="2587564" y="4805174"/>
                </a:cubicBezTo>
                <a:lnTo>
                  <a:pt x="2791671" y="4791567"/>
                </a:lnTo>
                <a:cubicBezTo>
                  <a:pt x="2764457" y="4766167"/>
                  <a:pt x="2759013" y="4724437"/>
                  <a:pt x="2710028" y="4715366"/>
                </a:cubicBezTo>
                <a:close/>
                <a:moveTo>
                  <a:pt x="1613293" y="1261872"/>
                </a:moveTo>
                <a:cubicBezTo>
                  <a:pt x="1619643" y="1326279"/>
                  <a:pt x="1625993" y="1377081"/>
                  <a:pt x="1632343" y="1441488"/>
                </a:cubicBezTo>
                <a:cubicBezTo>
                  <a:pt x="1554329" y="1668273"/>
                  <a:pt x="1440937" y="2061066"/>
                  <a:pt x="1436400" y="2170830"/>
                </a:cubicBezTo>
                <a:lnTo>
                  <a:pt x="1403743" y="2853908"/>
                </a:lnTo>
                <a:lnTo>
                  <a:pt x="1452728" y="2772266"/>
                </a:lnTo>
                <a:cubicBezTo>
                  <a:pt x="1451367" y="2646173"/>
                  <a:pt x="1533918" y="2139080"/>
                  <a:pt x="1588800" y="2018430"/>
                </a:cubicBezTo>
                <a:cubicBezTo>
                  <a:pt x="1657289" y="1829745"/>
                  <a:pt x="1700832" y="1593888"/>
                  <a:pt x="1692214" y="1504080"/>
                </a:cubicBezTo>
                <a:lnTo>
                  <a:pt x="1735757" y="1460537"/>
                </a:lnTo>
                <a:cubicBezTo>
                  <a:pt x="1699471" y="1397037"/>
                  <a:pt x="1649577" y="1360752"/>
                  <a:pt x="1656834" y="1275480"/>
                </a:cubicBezTo>
                <a:cubicBezTo>
                  <a:pt x="1638692" y="1271851"/>
                  <a:pt x="1631435" y="1265501"/>
                  <a:pt x="1613293" y="1261872"/>
                </a:cubicBezTo>
                <a:close/>
                <a:moveTo>
                  <a:pt x="1821237" y="16"/>
                </a:moveTo>
                <a:cubicBezTo>
                  <a:pt x="1902601" y="820"/>
                  <a:pt x="1981308" y="30991"/>
                  <a:pt x="2081275" y="68603"/>
                </a:cubicBezTo>
                <a:lnTo>
                  <a:pt x="2243329" y="345059"/>
                </a:lnTo>
                <a:cubicBezTo>
                  <a:pt x="2257843" y="479572"/>
                  <a:pt x="2253309" y="578709"/>
                  <a:pt x="2235166" y="680565"/>
                </a:cubicBezTo>
                <a:cubicBezTo>
                  <a:pt x="2348328" y="681421"/>
                  <a:pt x="2277253" y="819211"/>
                  <a:pt x="2244664" y="845493"/>
                </a:cubicBezTo>
                <a:cubicBezTo>
                  <a:pt x="2233607" y="898372"/>
                  <a:pt x="2215464" y="930894"/>
                  <a:pt x="2213804" y="971604"/>
                </a:cubicBezTo>
                <a:lnTo>
                  <a:pt x="2233515" y="1080381"/>
                </a:lnTo>
                <a:cubicBezTo>
                  <a:pt x="2132672" y="1456957"/>
                  <a:pt x="1871779" y="1485947"/>
                  <a:pt x="1803793" y="1485029"/>
                </a:cubicBezTo>
                <a:cubicBezTo>
                  <a:pt x="1790185" y="1516779"/>
                  <a:pt x="1809236" y="1548530"/>
                  <a:pt x="1811957" y="1580280"/>
                </a:cubicBezTo>
                <a:lnTo>
                  <a:pt x="1782021" y="1672808"/>
                </a:lnTo>
                <a:lnTo>
                  <a:pt x="1809236" y="1993937"/>
                </a:lnTo>
                <a:cubicBezTo>
                  <a:pt x="1958007" y="1732680"/>
                  <a:pt x="2071401" y="1476865"/>
                  <a:pt x="2247386" y="1204723"/>
                </a:cubicBezTo>
                <a:cubicBezTo>
                  <a:pt x="2235885" y="1177294"/>
                  <a:pt x="2235134" y="1142364"/>
                  <a:pt x="2234169" y="1083988"/>
                </a:cubicBezTo>
                <a:lnTo>
                  <a:pt x="2240145" y="1116970"/>
                </a:lnTo>
                <a:cubicBezTo>
                  <a:pt x="2276131" y="1174419"/>
                  <a:pt x="2339691" y="1240503"/>
                  <a:pt x="2394343" y="1275480"/>
                </a:cubicBezTo>
                <a:cubicBezTo>
                  <a:pt x="2481651" y="1329506"/>
                  <a:pt x="3086039" y="1853286"/>
                  <a:pt x="3090566" y="1914656"/>
                </a:cubicBezTo>
                <a:lnTo>
                  <a:pt x="3055599" y="2631573"/>
                </a:lnTo>
                <a:cubicBezTo>
                  <a:pt x="3062103" y="2695757"/>
                  <a:pt x="3076771" y="2800763"/>
                  <a:pt x="3066946" y="2864947"/>
                </a:cubicBezTo>
                <a:lnTo>
                  <a:pt x="2926151" y="3411134"/>
                </a:lnTo>
                <a:cubicBezTo>
                  <a:pt x="2929352" y="3458032"/>
                  <a:pt x="2951603" y="3491322"/>
                  <a:pt x="2941196" y="3532777"/>
                </a:cubicBezTo>
                <a:cubicBezTo>
                  <a:pt x="2866605" y="3823490"/>
                  <a:pt x="2819228" y="4108761"/>
                  <a:pt x="2758244" y="4396753"/>
                </a:cubicBezTo>
                <a:cubicBezTo>
                  <a:pt x="2761394" y="4477385"/>
                  <a:pt x="2756379" y="4479098"/>
                  <a:pt x="2707821" y="4516187"/>
                </a:cubicBezTo>
                <a:cubicBezTo>
                  <a:pt x="2707821" y="4574278"/>
                  <a:pt x="2680607" y="4607877"/>
                  <a:pt x="2713264" y="4633311"/>
                </a:cubicBezTo>
                <a:cubicBezTo>
                  <a:pt x="2797662" y="4643495"/>
                  <a:pt x="2849403" y="4740766"/>
                  <a:pt x="2873930" y="4778164"/>
                </a:cubicBezTo>
                <a:lnTo>
                  <a:pt x="3309873" y="4773183"/>
                </a:lnTo>
                <a:cubicBezTo>
                  <a:pt x="3362179" y="4774570"/>
                  <a:pt x="3354613" y="5399162"/>
                  <a:pt x="3333441" y="5729842"/>
                </a:cubicBezTo>
                <a:cubicBezTo>
                  <a:pt x="3303437" y="5759983"/>
                  <a:pt x="3194512" y="5937081"/>
                  <a:pt x="3003943" y="5885579"/>
                </a:cubicBezTo>
                <a:cubicBezTo>
                  <a:pt x="2983986" y="5910980"/>
                  <a:pt x="2983078" y="5936379"/>
                  <a:pt x="2954957" y="5950894"/>
                </a:cubicBezTo>
                <a:cubicBezTo>
                  <a:pt x="2918671" y="5951802"/>
                  <a:pt x="2906879" y="5947265"/>
                  <a:pt x="2884200" y="5945450"/>
                </a:cubicBezTo>
                <a:cubicBezTo>
                  <a:pt x="2881799" y="5927645"/>
                  <a:pt x="2888584" y="5915965"/>
                  <a:pt x="2879295" y="5916148"/>
                </a:cubicBezTo>
                <a:lnTo>
                  <a:pt x="2863712" y="5920497"/>
                </a:lnTo>
                <a:lnTo>
                  <a:pt x="2487641" y="5978622"/>
                </a:lnTo>
                <a:cubicBezTo>
                  <a:pt x="2425100" y="6192023"/>
                  <a:pt x="2335344" y="6484345"/>
                  <a:pt x="2210210" y="6651482"/>
                </a:cubicBezTo>
                <a:cubicBezTo>
                  <a:pt x="2165367" y="6704131"/>
                  <a:pt x="1949073" y="6800321"/>
                  <a:pt x="1928722" y="6793099"/>
                </a:cubicBezTo>
                <a:cubicBezTo>
                  <a:pt x="1830254" y="6750138"/>
                  <a:pt x="1805265" y="6728949"/>
                  <a:pt x="1818375" y="6601624"/>
                </a:cubicBezTo>
                <a:cubicBezTo>
                  <a:pt x="1812402" y="6562891"/>
                  <a:pt x="1958828" y="6295557"/>
                  <a:pt x="2029055" y="6142524"/>
                </a:cubicBezTo>
                <a:cubicBezTo>
                  <a:pt x="2029808" y="6086521"/>
                  <a:pt x="2038726" y="6046845"/>
                  <a:pt x="2031314" y="5974514"/>
                </a:cubicBezTo>
                <a:cubicBezTo>
                  <a:pt x="1921002" y="5973299"/>
                  <a:pt x="1788918" y="5996576"/>
                  <a:pt x="1689492" y="5949097"/>
                </a:cubicBezTo>
                <a:cubicBezTo>
                  <a:pt x="1572659" y="6004193"/>
                  <a:pt x="1510254" y="6037517"/>
                  <a:pt x="1385257" y="6100778"/>
                </a:cubicBezTo>
                <a:cubicBezTo>
                  <a:pt x="1299609" y="6133282"/>
                  <a:pt x="1257504" y="6119520"/>
                  <a:pt x="1166414" y="6116645"/>
                </a:cubicBezTo>
                <a:cubicBezTo>
                  <a:pt x="1082614" y="6114488"/>
                  <a:pt x="1050523" y="6057904"/>
                  <a:pt x="1045644" y="5995875"/>
                </a:cubicBezTo>
                <a:cubicBezTo>
                  <a:pt x="1040492" y="5931536"/>
                  <a:pt x="1239446" y="5807326"/>
                  <a:pt x="1435681" y="5734822"/>
                </a:cubicBezTo>
                <a:cubicBezTo>
                  <a:pt x="1486498" y="5701668"/>
                  <a:pt x="1542759" y="5581431"/>
                  <a:pt x="1481997" y="5531948"/>
                </a:cubicBezTo>
                <a:cubicBezTo>
                  <a:pt x="1434911" y="5321781"/>
                  <a:pt x="1311625" y="4657138"/>
                  <a:pt x="1264539" y="4136728"/>
                </a:cubicBezTo>
                <a:cubicBezTo>
                  <a:pt x="1258583" y="4049693"/>
                  <a:pt x="1168261" y="3946331"/>
                  <a:pt x="1173191" y="3908282"/>
                </a:cubicBezTo>
                <a:lnTo>
                  <a:pt x="1266799" y="3338939"/>
                </a:lnTo>
                <a:lnTo>
                  <a:pt x="950753" y="3192290"/>
                </a:lnTo>
                <a:cubicBezTo>
                  <a:pt x="736685" y="3245486"/>
                  <a:pt x="623309" y="3151726"/>
                  <a:pt x="512655" y="3096065"/>
                </a:cubicBezTo>
                <a:cubicBezTo>
                  <a:pt x="481796" y="3061697"/>
                  <a:pt x="532578" y="3030048"/>
                  <a:pt x="485389" y="2992957"/>
                </a:cubicBezTo>
                <a:cubicBezTo>
                  <a:pt x="431371" y="2964083"/>
                  <a:pt x="396403" y="2995080"/>
                  <a:pt x="364157" y="2985256"/>
                </a:cubicBezTo>
                <a:cubicBezTo>
                  <a:pt x="333450" y="2975551"/>
                  <a:pt x="321796" y="2935912"/>
                  <a:pt x="312861" y="2907157"/>
                </a:cubicBezTo>
                <a:lnTo>
                  <a:pt x="0" y="2760045"/>
                </a:lnTo>
                <a:cubicBezTo>
                  <a:pt x="109593" y="2494594"/>
                  <a:pt x="303550" y="1986937"/>
                  <a:pt x="328778" y="1963693"/>
                </a:cubicBezTo>
                <a:cubicBezTo>
                  <a:pt x="374084" y="1918748"/>
                  <a:pt x="843933" y="2173157"/>
                  <a:pt x="1109675" y="2286054"/>
                </a:cubicBezTo>
                <a:cubicBezTo>
                  <a:pt x="1167903" y="2280559"/>
                  <a:pt x="1133602" y="2168930"/>
                  <a:pt x="1183666" y="2122614"/>
                </a:cubicBezTo>
                <a:cubicBezTo>
                  <a:pt x="1174287" y="2072054"/>
                  <a:pt x="1154022" y="2016051"/>
                  <a:pt x="1204514" y="1954605"/>
                </a:cubicBezTo>
                <a:cubicBezTo>
                  <a:pt x="1153594" y="1842358"/>
                  <a:pt x="1227860" y="1561384"/>
                  <a:pt x="1239533" y="1364773"/>
                </a:cubicBezTo>
                <a:cubicBezTo>
                  <a:pt x="1265497" y="1263600"/>
                  <a:pt x="1462913" y="1205973"/>
                  <a:pt x="1597734" y="1208214"/>
                </a:cubicBezTo>
                <a:cubicBezTo>
                  <a:pt x="1578839" y="1125749"/>
                  <a:pt x="1464332" y="880702"/>
                  <a:pt x="1444564" y="769294"/>
                </a:cubicBezTo>
                <a:cubicBezTo>
                  <a:pt x="1419352" y="627951"/>
                  <a:pt x="1349110" y="456228"/>
                  <a:pt x="1381151" y="327499"/>
                </a:cubicBezTo>
                <a:cubicBezTo>
                  <a:pt x="1383822" y="298949"/>
                  <a:pt x="1462689" y="109836"/>
                  <a:pt x="1666746" y="35022"/>
                </a:cubicBezTo>
                <a:cubicBezTo>
                  <a:pt x="1722644" y="9624"/>
                  <a:pt x="1772419" y="-466"/>
                  <a:pt x="1821237" y="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/>
          </a:p>
        </p:txBody>
      </p:sp>
      <p:grpSp>
        <p:nvGrpSpPr>
          <p:cNvPr id="4" name="그룹 9">
            <a:extLst>
              <a:ext uri="{FF2B5EF4-FFF2-40B4-BE49-F238E27FC236}">
                <a16:creationId xmlns:a16="http://schemas.microsoft.com/office/drawing/2014/main" xmlns="" id="{A85C9B8B-DB54-4C50-913B-C8EC63F9134C}"/>
              </a:ext>
            </a:extLst>
          </p:cNvPr>
          <p:cNvGrpSpPr/>
          <p:nvPr/>
        </p:nvGrpSpPr>
        <p:grpSpPr>
          <a:xfrm>
            <a:off x="9044525" y="3500367"/>
            <a:ext cx="3147480" cy="3357635"/>
            <a:chOff x="7015974" y="1248508"/>
            <a:chExt cx="5176027" cy="5670856"/>
          </a:xfrm>
        </p:grpSpPr>
        <p:grpSp>
          <p:nvGrpSpPr>
            <p:cNvPr id="5" name="그룹 7">
              <a:extLst>
                <a:ext uri="{FF2B5EF4-FFF2-40B4-BE49-F238E27FC236}">
                  <a16:creationId xmlns:a16="http://schemas.microsoft.com/office/drawing/2014/main" xmlns="" id="{0DDE562F-C3FE-45F1-B8D2-A57E41B06E40}"/>
                </a:ext>
              </a:extLst>
            </p:cNvPr>
            <p:cNvGrpSpPr/>
            <p:nvPr/>
          </p:nvGrpSpPr>
          <p:grpSpPr>
            <a:xfrm>
              <a:off x="9425131" y="1248508"/>
              <a:ext cx="2766870" cy="5670856"/>
              <a:chOff x="9425131" y="1248508"/>
              <a:chExt cx="2766870" cy="5670856"/>
            </a:xfrm>
          </p:grpSpPr>
          <p:sp>
            <p:nvSpPr>
              <p:cNvPr id="12" name="직사각형 2">
                <a:extLst>
                  <a:ext uri="{FF2B5EF4-FFF2-40B4-BE49-F238E27FC236}">
                    <a16:creationId xmlns:a16="http://schemas.microsoft.com/office/drawing/2014/main" xmlns="" id="{0C9BB033-4463-4A3E-8696-E0C9516D2981}"/>
                  </a:ext>
                </a:extLst>
              </p:cNvPr>
              <p:cNvSpPr/>
              <p:nvPr/>
            </p:nvSpPr>
            <p:spPr>
              <a:xfrm>
                <a:off x="9425131" y="1248508"/>
                <a:ext cx="2766870" cy="1134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직사각형 58">
                <a:extLst>
                  <a:ext uri="{FF2B5EF4-FFF2-40B4-BE49-F238E27FC236}">
                    <a16:creationId xmlns:a16="http://schemas.microsoft.com/office/drawing/2014/main" xmlns="" id="{B1EE533D-7807-4498-B82F-7C2624CC01DE}"/>
                  </a:ext>
                </a:extLst>
              </p:cNvPr>
              <p:cNvSpPr/>
              <p:nvPr/>
            </p:nvSpPr>
            <p:spPr>
              <a:xfrm>
                <a:off x="9425131" y="2382722"/>
                <a:ext cx="2766870" cy="1134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직사각형 59">
                <a:extLst>
                  <a:ext uri="{FF2B5EF4-FFF2-40B4-BE49-F238E27FC236}">
                    <a16:creationId xmlns:a16="http://schemas.microsoft.com/office/drawing/2014/main" xmlns="" id="{BCE9CFE9-FCFF-4B41-8C86-D285C223F3E6}"/>
                  </a:ext>
                </a:extLst>
              </p:cNvPr>
              <p:cNvSpPr/>
              <p:nvPr/>
            </p:nvSpPr>
            <p:spPr>
              <a:xfrm>
                <a:off x="9425131" y="3516935"/>
                <a:ext cx="2766870" cy="1134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직사각형 60">
                <a:extLst>
                  <a:ext uri="{FF2B5EF4-FFF2-40B4-BE49-F238E27FC236}">
                    <a16:creationId xmlns:a16="http://schemas.microsoft.com/office/drawing/2014/main" xmlns="" id="{21DE9618-2006-4EDD-A998-3E8E260733C4}"/>
                  </a:ext>
                </a:extLst>
              </p:cNvPr>
              <p:cNvSpPr/>
              <p:nvPr/>
            </p:nvSpPr>
            <p:spPr>
              <a:xfrm>
                <a:off x="9425131" y="4651149"/>
                <a:ext cx="2766870" cy="1134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직사각형 61">
                <a:extLst>
                  <a:ext uri="{FF2B5EF4-FFF2-40B4-BE49-F238E27FC236}">
                    <a16:creationId xmlns:a16="http://schemas.microsoft.com/office/drawing/2014/main" xmlns="" id="{B54782BD-B4AD-49A1-BC0E-0E71B91E25CD}"/>
                  </a:ext>
                </a:extLst>
              </p:cNvPr>
              <p:cNvSpPr/>
              <p:nvPr/>
            </p:nvSpPr>
            <p:spPr>
              <a:xfrm>
                <a:off x="9425131" y="5785364"/>
                <a:ext cx="2766870" cy="1134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6" name="그룹 8">
              <a:extLst>
                <a:ext uri="{FF2B5EF4-FFF2-40B4-BE49-F238E27FC236}">
                  <a16:creationId xmlns:a16="http://schemas.microsoft.com/office/drawing/2014/main" xmlns="" id="{7302CCA4-11DE-463D-A698-6E2F2C33CC94}"/>
                </a:ext>
              </a:extLst>
            </p:cNvPr>
            <p:cNvGrpSpPr/>
            <p:nvPr/>
          </p:nvGrpSpPr>
          <p:grpSpPr>
            <a:xfrm>
              <a:off x="7015974" y="1248508"/>
              <a:ext cx="2409157" cy="5670856"/>
              <a:chOff x="7015974" y="1248508"/>
              <a:chExt cx="2409157" cy="5670856"/>
            </a:xfrm>
          </p:grpSpPr>
          <p:sp>
            <p:nvSpPr>
              <p:cNvPr id="7" name="자유형: 도형 70">
                <a:extLst>
                  <a:ext uri="{FF2B5EF4-FFF2-40B4-BE49-F238E27FC236}">
                    <a16:creationId xmlns:a16="http://schemas.microsoft.com/office/drawing/2014/main" xmlns="" id="{EF2115D7-E989-46E6-9E63-0AF831BD0AB1}"/>
                  </a:ext>
                </a:extLst>
              </p:cNvPr>
              <p:cNvSpPr/>
              <p:nvPr/>
            </p:nvSpPr>
            <p:spPr>
              <a:xfrm>
                <a:off x="7642806" y="1248508"/>
                <a:ext cx="1782324" cy="1135420"/>
              </a:xfrm>
              <a:custGeom>
                <a:avLst/>
                <a:gdLst>
                  <a:gd name="connsiteX0" fmla="*/ 1582480 w 1782324"/>
                  <a:gd name="connsiteY0" fmla="*/ 0 h 1135420"/>
                  <a:gd name="connsiteX1" fmla="*/ 1782324 w 1782324"/>
                  <a:gd name="connsiteY1" fmla="*/ 0 h 1135420"/>
                  <a:gd name="connsiteX2" fmla="*/ 1782324 w 1782324"/>
                  <a:gd name="connsiteY2" fmla="*/ 1135420 h 1135420"/>
                  <a:gd name="connsiteX3" fmla="*/ 0 w 1782324"/>
                  <a:gd name="connsiteY3" fmla="*/ 1135420 h 1135420"/>
                  <a:gd name="connsiteX4" fmla="*/ 1394915 w 1782324"/>
                  <a:gd name="connsiteY4" fmla="*/ 19328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324" h="1135420">
                    <a:moveTo>
                      <a:pt x="1582480" y="0"/>
                    </a:moveTo>
                    <a:lnTo>
                      <a:pt x="1782324" y="0"/>
                    </a:lnTo>
                    <a:lnTo>
                      <a:pt x="1782324" y="1135420"/>
                    </a:lnTo>
                    <a:lnTo>
                      <a:pt x="0" y="1135420"/>
                    </a:lnTo>
                    <a:cubicBezTo>
                      <a:pt x="204706" y="584155"/>
                      <a:pt x="695866" y="136049"/>
                      <a:pt x="1394915" y="193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8" name="자유형: 도형 71">
                <a:extLst>
                  <a:ext uri="{FF2B5EF4-FFF2-40B4-BE49-F238E27FC236}">
                    <a16:creationId xmlns:a16="http://schemas.microsoft.com/office/drawing/2014/main" xmlns="" id="{1B27D8CE-A9C4-41E0-AA65-5B84B8772925}"/>
                  </a:ext>
                </a:extLst>
              </p:cNvPr>
              <p:cNvSpPr/>
              <p:nvPr/>
            </p:nvSpPr>
            <p:spPr>
              <a:xfrm>
                <a:off x="7350020" y="2382722"/>
                <a:ext cx="2075111" cy="1135420"/>
              </a:xfrm>
              <a:custGeom>
                <a:avLst/>
                <a:gdLst>
                  <a:gd name="connsiteX0" fmla="*/ 298141 w 2075111"/>
                  <a:gd name="connsiteY0" fmla="*/ 0 h 1135420"/>
                  <a:gd name="connsiteX1" fmla="*/ 2075111 w 2075111"/>
                  <a:gd name="connsiteY1" fmla="*/ 0 h 1135420"/>
                  <a:gd name="connsiteX2" fmla="*/ 2075111 w 2075111"/>
                  <a:gd name="connsiteY2" fmla="*/ 1135420 h 1135420"/>
                  <a:gd name="connsiteX3" fmla="*/ 0 w 2075111"/>
                  <a:gd name="connsiteY3" fmla="*/ 1135420 h 1135420"/>
                  <a:gd name="connsiteX4" fmla="*/ 143326 w 2075111"/>
                  <a:gd name="connsiteY4" fmla="*/ 941418 h 1135420"/>
                  <a:gd name="connsiteX5" fmla="*/ 298141 w 2075111"/>
                  <a:gd name="connsiteY5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75111" h="1135420">
                    <a:moveTo>
                      <a:pt x="298141" y="0"/>
                    </a:moveTo>
                    <a:lnTo>
                      <a:pt x="2075111" y="0"/>
                    </a:lnTo>
                    <a:lnTo>
                      <a:pt x="2075111" y="1135420"/>
                    </a:lnTo>
                    <a:lnTo>
                      <a:pt x="0" y="1135420"/>
                    </a:lnTo>
                    <a:cubicBezTo>
                      <a:pt x="75201" y="1043352"/>
                      <a:pt x="87553" y="1014096"/>
                      <a:pt x="143326" y="941418"/>
                    </a:cubicBezTo>
                    <a:cubicBezTo>
                      <a:pt x="294462" y="770596"/>
                      <a:pt x="51248" y="518977"/>
                      <a:pt x="2981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9" name="자유형: 도형 72">
                <a:extLst>
                  <a:ext uri="{FF2B5EF4-FFF2-40B4-BE49-F238E27FC236}">
                    <a16:creationId xmlns:a16="http://schemas.microsoft.com/office/drawing/2014/main" xmlns="" id="{285836E9-BC10-489F-B6AF-F416C8F10A4F}"/>
                  </a:ext>
                </a:extLst>
              </p:cNvPr>
              <p:cNvSpPr/>
              <p:nvPr/>
            </p:nvSpPr>
            <p:spPr>
              <a:xfrm>
                <a:off x="7015974" y="3516935"/>
                <a:ext cx="2409156" cy="1135420"/>
              </a:xfrm>
              <a:custGeom>
                <a:avLst/>
                <a:gdLst>
                  <a:gd name="connsiteX0" fmla="*/ 345087 w 2409156"/>
                  <a:gd name="connsiteY0" fmla="*/ 0 h 1135420"/>
                  <a:gd name="connsiteX1" fmla="*/ 2409156 w 2409156"/>
                  <a:gd name="connsiteY1" fmla="*/ 0 h 1135420"/>
                  <a:gd name="connsiteX2" fmla="*/ 2409156 w 2409156"/>
                  <a:gd name="connsiteY2" fmla="*/ 1135420 h 1135420"/>
                  <a:gd name="connsiteX3" fmla="*/ 396107 w 2409156"/>
                  <a:gd name="connsiteY3" fmla="*/ 1135420 h 1135420"/>
                  <a:gd name="connsiteX4" fmla="*/ 290286 w 2409156"/>
                  <a:gd name="connsiteY4" fmla="*/ 1068296 h 1135420"/>
                  <a:gd name="connsiteX5" fmla="*/ 415410 w 2409156"/>
                  <a:gd name="connsiteY5" fmla="*/ 783337 h 1135420"/>
                  <a:gd name="connsiteX6" fmla="*/ 7150 w 2409156"/>
                  <a:gd name="connsiteY6" fmla="*/ 455110 h 1135420"/>
                  <a:gd name="connsiteX7" fmla="*/ 345087 w 2409156"/>
                  <a:gd name="connsiteY7" fmla="*/ 0 h 113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09156" h="1135420">
                    <a:moveTo>
                      <a:pt x="345087" y="0"/>
                    </a:moveTo>
                    <a:lnTo>
                      <a:pt x="2409156" y="0"/>
                    </a:lnTo>
                    <a:lnTo>
                      <a:pt x="2409156" y="1135420"/>
                    </a:lnTo>
                    <a:lnTo>
                      <a:pt x="396107" y="1135420"/>
                    </a:lnTo>
                    <a:cubicBezTo>
                      <a:pt x="359489" y="1114752"/>
                      <a:pt x="307981" y="1092898"/>
                      <a:pt x="290286" y="1068296"/>
                    </a:cubicBezTo>
                    <a:cubicBezTo>
                      <a:pt x="270508" y="1008385"/>
                      <a:pt x="362148" y="881624"/>
                      <a:pt x="415410" y="783337"/>
                    </a:cubicBezTo>
                    <a:cubicBezTo>
                      <a:pt x="506284" y="704464"/>
                      <a:pt x="-70109" y="637971"/>
                      <a:pt x="7150" y="455110"/>
                    </a:cubicBezTo>
                    <a:cubicBezTo>
                      <a:pt x="59408" y="386912"/>
                      <a:pt x="159209" y="227844"/>
                      <a:pt x="3450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0" name="자유형: 도형 74">
                <a:extLst>
                  <a:ext uri="{FF2B5EF4-FFF2-40B4-BE49-F238E27FC236}">
                    <a16:creationId xmlns:a16="http://schemas.microsoft.com/office/drawing/2014/main" xmlns="" id="{DC13FAE7-4A6C-4A45-B97E-301D9BFD8AD0}"/>
                  </a:ext>
                </a:extLst>
              </p:cNvPr>
              <p:cNvSpPr/>
              <p:nvPr/>
            </p:nvSpPr>
            <p:spPr>
              <a:xfrm>
                <a:off x="7378502" y="4627007"/>
                <a:ext cx="2046629" cy="1144656"/>
              </a:xfrm>
              <a:custGeom>
                <a:avLst/>
                <a:gdLst>
                  <a:gd name="connsiteX0" fmla="*/ 0 w 2053213"/>
                  <a:gd name="connsiteY0" fmla="*/ 0 h 1135420"/>
                  <a:gd name="connsiteX1" fmla="*/ 2053213 w 2053213"/>
                  <a:gd name="connsiteY1" fmla="*/ 0 h 1135420"/>
                  <a:gd name="connsiteX2" fmla="*/ 2053213 w 2053213"/>
                  <a:gd name="connsiteY2" fmla="*/ 1135420 h 1135420"/>
                  <a:gd name="connsiteX3" fmla="*/ 1555916 w 2053213"/>
                  <a:gd name="connsiteY3" fmla="*/ 1135420 h 1135420"/>
                  <a:gd name="connsiteX4" fmla="*/ 1354047 w 2053213"/>
                  <a:gd name="connsiteY4" fmla="*/ 906501 h 1135420"/>
                  <a:gd name="connsiteX5" fmla="*/ 341110 w 2053213"/>
                  <a:gd name="connsiteY5" fmla="*/ 1021568 h 1135420"/>
                  <a:gd name="connsiteX6" fmla="*/ 188316 w 2053213"/>
                  <a:gd name="connsiteY6" fmla="*/ 363837 h 1135420"/>
                  <a:gd name="connsiteX7" fmla="*/ 12398 w 2053213"/>
                  <a:gd name="connsiteY7" fmla="*/ 184855 h 1135420"/>
                  <a:gd name="connsiteX8" fmla="*/ 60078 w 2053213"/>
                  <a:gd name="connsiteY8" fmla="*/ 35585 h 1135420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  <a:gd name="connsiteX0" fmla="*/ 18046 w 2046629"/>
                  <a:gd name="connsiteY0" fmla="*/ 0 h 1144656"/>
                  <a:gd name="connsiteX1" fmla="*/ 2046629 w 2046629"/>
                  <a:gd name="connsiteY1" fmla="*/ 9236 h 1144656"/>
                  <a:gd name="connsiteX2" fmla="*/ 2046629 w 2046629"/>
                  <a:gd name="connsiteY2" fmla="*/ 1144656 h 1144656"/>
                  <a:gd name="connsiteX3" fmla="*/ 1549332 w 2046629"/>
                  <a:gd name="connsiteY3" fmla="*/ 1144656 h 1144656"/>
                  <a:gd name="connsiteX4" fmla="*/ 1347463 w 2046629"/>
                  <a:gd name="connsiteY4" fmla="*/ 915737 h 1144656"/>
                  <a:gd name="connsiteX5" fmla="*/ 334526 w 2046629"/>
                  <a:gd name="connsiteY5" fmla="*/ 1030804 h 1144656"/>
                  <a:gd name="connsiteX6" fmla="*/ 181732 w 2046629"/>
                  <a:gd name="connsiteY6" fmla="*/ 373073 h 1144656"/>
                  <a:gd name="connsiteX7" fmla="*/ 5814 w 2046629"/>
                  <a:gd name="connsiteY7" fmla="*/ 194091 h 1144656"/>
                  <a:gd name="connsiteX8" fmla="*/ 53494 w 2046629"/>
                  <a:gd name="connsiteY8" fmla="*/ 44821 h 1144656"/>
                  <a:gd name="connsiteX9" fmla="*/ 18046 w 2046629"/>
                  <a:gd name="connsiteY9" fmla="*/ 0 h 1144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6629" h="1144656">
                    <a:moveTo>
                      <a:pt x="18046" y="0"/>
                    </a:moveTo>
                    <a:lnTo>
                      <a:pt x="2046629" y="9236"/>
                    </a:lnTo>
                    <a:lnTo>
                      <a:pt x="2046629" y="1144656"/>
                    </a:lnTo>
                    <a:lnTo>
                      <a:pt x="1549332" y="1144656"/>
                    </a:lnTo>
                    <a:cubicBezTo>
                      <a:pt x="1509942" y="991704"/>
                      <a:pt x="1449595" y="887935"/>
                      <a:pt x="1347463" y="915737"/>
                    </a:cubicBezTo>
                    <a:cubicBezTo>
                      <a:pt x="1036227" y="987105"/>
                      <a:pt x="630907" y="1147605"/>
                      <a:pt x="334526" y="1030804"/>
                    </a:cubicBezTo>
                    <a:cubicBezTo>
                      <a:pt x="2989" y="879235"/>
                      <a:pt x="250820" y="489979"/>
                      <a:pt x="181732" y="373073"/>
                    </a:cubicBezTo>
                    <a:cubicBezTo>
                      <a:pt x="151154" y="296907"/>
                      <a:pt x="51249" y="255402"/>
                      <a:pt x="5814" y="194091"/>
                    </a:cubicBezTo>
                    <a:cubicBezTo>
                      <a:pt x="-17908" y="154239"/>
                      <a:pt x="37601" y="94577"/>
                      <a:pt x="53494" y="44821"/>
                    </a:cubicBezTo>
                    <a:cubicBezTo>
                      <a:pt x="33468" y="17565"/>
                      <a:pt x="38072" y="11862"/>
                      <a:pt x="180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 dirty="0"/>
              </a:p>
            </p:txBody>
          </p:sp>
          <p:sp>
            <p:nvSpPr>
              <p:cNvPr id="11" name="자유형: 도형 75">
                <a:extLst>
                  <a:ext uri="{FF2B5EF4-FFF2-40B4-BE49-F238E27FC236}">
                    <a16:creationId xmlns:a16="http://schemas.microsoft.com/office/drawing/2014/main" xmlns="" id="{DCB7DE26-FB1F-41BC-9546-12AB56B02ADE}"/>
                  </a:ext>
                </a:extLst>
              </p:cNvPr>
              <p:cNvSpPr/>
              <p:nvPr/>
            </p:nvSpPr>
            <p:spPr>
              <a:xfrm>
                <a:off x="8924043" y="5785364"/>
                <a:ext cx="501087" cy="1134000"/>
              </a:xfrm>
              <a:custGeom>
                <a:avLst/>
                <a:gdLst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113679 w 501087"/>
                  <a:gd name="connsiteY4" fmla="*/ 647656 h 1121900"/>
                  <a:gd name="connsiteX5" fmla="*/ 0 w 501087"/>
                  <a:gd name="connsiteY5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  <a:gd name="connsiteX0" fmla="*/ 0 w 501087"/>
                  <a:gd name="connsiteY0" fmla="*/ 0 h 1121900"/>
                  <a:gd name="connsiteX1" fmla="*/ 501087 w 501087"/>
                  <a:gd name="connsiteY1" fmla="*/ 0 h 1121900"/>
                  <a:gd name="connsiteX2" fmla="*/ 501087 w 501087"/>
                  <a:gd name="connsiteY2" fmla="*/ 1121900 h 1121900"/>
                  <a:gd name="connsiteX3" fmla="*/ 113679 w 501087"/>
                  <a:gd name="connsiteY3" fmla="*/ 1121900 h 1121900"/>
                  <a:gd name="connsiteX4" fmla="*/ 0 w 501087"/>
                  <a:gd name="connsiteY4" fmla="*/ 0 h 112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1087" h="1121900">
                    <a:moveTo>
                      <a:pt x="0" y="0"/>
                    </a:moveTo>
                    <a:lnTo>
                      <a:pt x="501087" y="0"/>
                    </a:lnTo>
                    <a:lnTo>
                      <a:pt x="501087" y="1121900"/>
                    </a:lnTo>
                    <a:lnTo>
                      <a:pt x="113679" y="1121900"/>
                    </a:lnTo>
                    <a:cubicBezTo>
                      <a:pt x="118889" y="738796"/>
                      <a:pt x="74839" y="401380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CCB8A841-9C00-4C3A-AB6D-98B2511F4330}"/>
              </a:ext>
            </a:extLst>
          </p:cNvPr>
          <p:cNvGrpSpPr/>
          <p:nvPr/>
        </p:nvGrpSpPr>
        <p:grpSpPr>
          <a:xfrm>
            <a:off x="-5949" y="834033"/>
            <a:ext cx="2369874" cy="6004093"/>
            <a:chOff x="8501432" y="77155"/>
            <a:chExt cx="2685350" cy="6803354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5588880A-98E8-41DE-8DE2-93D78FB55DF7}"/>
                </a:ext>
              </a:extLst>
            </p:cNvPr>
            <p:cNvSpPr/>
            <p:nvPr/>
          </p:nvSpPr>
          <p:spPr>
            <a:xfrm>
              <a:off x="9594444" y="6200794"/>
              <a:ext cx="1005942" cy="467880"/>
            </a:xfrm>
            <a:custGeom>
              <a:avLst/>
              <a:gdLst>
                <a:gd name="connsiteX0" fmla="*/ 46881 w 1005941"/>
                <a:gd name="connsiteY0" fmla="*/ 266526 h 467879"/>
                <a:gd name="connsiteX1" fmla="*/ 46881 w 1005941"/>
                <a:gd name="connsiteY1" fmla="*/ 175289 h 467879"/>
                <a:gd name="connsiteX2" fmla="*/ 67935 w 1005941"/>
                <a:gd name="connsiteY2" fmla="*/ 107447 h 467879"/>
                <a:gd name="connsiteX3" fmla="*/ 355681 w 1005941"/>
                <a:gd name="connsiteY3" fmla="*/ 105107 h 467879"/>
                <a:gd name="connsiteX4" fmla="*/ 472651 w 1005941"/>
                <a:gd name="connsiteY4" fmla="*/ 44283 h 467879"/>
                <a:gd name="connsiteX5" fmla="*/ 507742 w 1005941"/>
                <a:gd name="connsiteY5" fmla="*/ 72356 h 467879"/>
                <a:gd name="connsiteX6" fmla="*/ 739343 w 1005941"/>
                <a:gd name="connsiteY6" fmla="*/ 247811 h 467879"/>
                <a:gd name="connsiteX7" fmla="*/ 790810 w 1005941"/>
                <a:gd name="connsiteY7" fmla="*/ 259508 h 467879"/>
                <a:gd name="connsiteX8" fmla="*/ 917137 w 1005941"/>
                <a:gd name="connsiteY8" fmla="*/ 273545 h 467879"/>
                <a:gd name="connsiteX9" fmla="*/ 973283 w 1005941"/>
                <a:gd name="connsiteY9" fmla="*/ 329690 h 467879"/>
                <a:gd name="connsiteX10" fmla="*/ 926495 w 1005941"/>
                <a:gd name="connsiteY10" fmla="*/ 392854 h 467879"/>
                <a:gd name="connsiteX11" fmla="*/ 470312 w 1005941"/>
                <a:gd name="connsiteY11" fmla="*/ 392854 h 467879"/>
                <a:gd name="connsiteX12" fmla="*/ 320590 w 1005941"/>
                <a:gd name="connsiteY12" fmla="*/ 376478 h 467879"/>
                <a:gd name="connsiteX13" fmla="*/ 96008 w 1005941"/>
                <a:gd name="connsiteY13" fmla="*/ 362441 h 467879"/>
                <a:gd name="connsiteX14" fmla="*/ 46881 w 1005941"/>
                <a:gd name="connsiteY14" fmla="*/ 296938 h 467879"/>
                <a:gd name="connsiteX15" fmla="*/ 46881 w 1005941"/>
                <a:gd name="connsiteY15" fmla="*/ 266526 h 46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5941" h="467879">
                  <a:moveTo>
                    <a:pt x="46881" y="266526"/>
                  </a:moveTo>
                  <a:cubicBezTo>
                    <a:pt x="44541" y="236114"/>
                    <a:pt x="44541" y="208041"/>
                    <a:pt x="46881" y="175289"/>
                  </a:cubicBezTo>
                  <a:cubicBezTo>
                    <a:pt x="53899" y="151895"/>
                    <a:pt x="60917" y="130841"/>
                    <a:pt x="67935" y="107447"/>
                  </a:cubicBezTo>
                  <a:cubicBezTo>
                    <a:pt x="163851" y="107447"/>
                    <a:pt x="259766" y="112126"/>
                    <a:pt x="355681" y="105107"/>
                  </a:cubicBezTo>
                  <a:cubicBezTo>
                    <a:pt x="402469" y="100429"/>
                    <a:pt x="442239" y="79374"/>
                    <a:pt x="472651" y="44283"/>
                  </a:cubicBezTo>
                  <a:cubicBezTo>
                    <a:pt x="498385" y="37265"/>
                    <a:pt x="498385" y="60659"/>
                    <a:pt x="507742" y="72356"/>
                  </a:cubicBezTo>
                  <a:cubicBezTo>
                    <a:pt x="568567" y="154235"/>
                    <a:pt x="624712" y="215060"/>
                    <a:pt x="739343" y="247811"/>
                  </a:cubicBezTo>
                  <a:cubicBezTo>
                    <a:pt x="751040" y="252490"/>
                    <a:pt x="776773" y="259508"/>
                    <a:pt x="790810" y="259508"/>
                  </a:cubicBezTo>
                  <a:cubicBezTo>
                    <a:pt x="835258" y="266526"/>
                    <a:pt x="868010" y="271205"/>
                    <a:pt x="917137" y="273545"/>
                  </a:cubicBezTo>
                  <a:cubicBezTo>
                    <a:pt x="959246" y="280562"/>
                    <a:pt x="970943" y="296938"/>
                    <a:pt x="973283" y="329690"/>
                  </a:cubicBezTo>
                  <a:cubicBezTo>
                    <a:pt x="977962" y="364781"/>
                    <a:pt x="956907" y="383496"/>
                    <a:pt x="926495" y="392854"/>
                  </a:cubicBezTo>
                  <a:cubicBezTo>
                    <a:pt x="776773" y="448999"/>
                    <a:pt x="617694" y="460696"/>
                    <a:pt x="470312" y="392854"/>
                  </a:cubicBezTo>
                  <a:cubicBezTo>
                    <a:pt x="421185" y="369460"/>
                    <a:pt x="376736" y="367120"/>
                    <a:pt x="320590" y="376478"/>
                  </a:cubicBezTo>
                  <a:cubicBezTo>
                    <a:pt x="219996" y="395193"/>
                    <a:pt x="173208" y="378817"/>
                    <a:pt x="96008" y="362441"/>
                  </a:cubicBezTo>
                  <a:cubicBezTo>
                    <a:pt x="58578" y="355423"/>
                    <a:pt x="32844" y="336708"/>
                    <a:pt x="46881" y="296938"/>
                  </a:cubicBezTo>
                  <a:cubicBezTo>
                    <a:pt x="51559" y="287581"/>
                    <a:pt x="46881" y="287581"/>
                    <a:pt x="46881" y="2665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63979705-44CA-4D01-A588-59BE7D2E22D3}"/>
                </a:ext>
              </a:extLst>
            </p:cNvPr>
            <p:cNvSpPr/>
            <p:nvPr/>
          </p:nvSpPr>
          <p:spPr>
            <a:xfrm>
              <a:off x="9061971" y="6285779"/>
              <a:ext cx="444486" cy="584850"/>
            </a:xfrm>
            <a:custGeom>
              <a:avLst/>
              <a:gdLst>
                <a:gd name="connsiteX0" fmla="*/ 102117 w 444485"/>
                <a:gd name="connsiteY0" fmla="*/ 247044 h 584849"/>
                <a:gd name="connsiteX1" fmla="*/ 111474 w 444485"/>
                <a:gd name="connsiteY1" fmla="*/ 76268 h 584849"/>
                <a:gd name="connsiteX2" fmla="*/ 319681 w 444485"/>
                <a:gd name="connsiteY2" fmla="*/ 43516 h 584849"/>
                <a:gd name="connsiteX3" fmla="*/ 382844 w 444485"/>
                <a:gd name="connsiteY3" fmla="*/ 55213 h 584849"/>
                <a:gd name="connsiteX4" fmla="*/ 392202 w 444485"/>
                <a:gd name="connsiteY4" fmla="*/ 300850 h 584849"/>
                <a:gd name="connsiteX5" fmla="*/ 417935 w 444485"/>
                <a:gd name="connsiteY5" fmla="*/ 424839 h 584849"/>
                <a:gd name="connsiteX6" fmla="*/ 340735 w 444485"/>
                <a:gd name="connsiteY6" fmla="*/ 537130 h 584849"/>
                <a:gd name="connsiteX7" fmla="*/ 102117 w 444485"/>
                <a:gd name="connsiteY7" fmla="*/ 532450 h 584849"/>
                <a:gd name="connsiteX8" fmla="*/ 55329 w 444485"/>
                <a:gd name="connsiteY8" fmla="*/ 389748 h 584849"/>
                <a:gd name="connsiteX9" fmla="*/ 102117 w 444485"/>
                <a:gd name="connsiteY9" fmla="*/ 247044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4485" h="584849">
                  <a:moveTo>
                    <a:pt x="102117" y="247044"/>
                  </a:moveTo>
                  <a:cubicBezTo>
                    <a:pt x="113814" y="190899"/>
                    <a:pt x="120832" y="151129"/>
                    <a:pt x="111474" y="76268"/>
                  </a:cubicBezTo>
                  <a:cubicBezTo>
                    <a:pt x="181656" y="66910"/>
                    <a:pt x="247159" y="38838"/>
                    <a:pt x="319681" y="43516"/>
                  </a:cubicBezTo>
                  <a:cubicBezTo>
                    <a:pt x="340735" y="45856"/>
                    <a:pt x="364129" y="45856"/>
                    <a:pt x="382844" y="55213"/>
                  </a:cubicBezTo>
                  <a:cubicBezTo>
                    <a:pt x="394541" y="141771"/>
                    <a:pt x="373487" y="218971"/>
                    <a:pt x="392202" y="300850"/>
                  </a:cubicBezTo>
                  <a:cubicBezTo>
                    <a:pt x="403899" y="342960"/>
                    <a:pt x="413257" y="382729"/>
                    <a:pt x="417935" y="424839"/>
                  </a:cubicBezTo>
                  <a:cubicBezTo>
                    <a:pt x="427293" y="502039"/>
                    <a:pt x="413257" y="523093"/>
                    <a:pt x="340735" y="537130"/>
                  </a:cubicBezTo>
                  <a:cubicBezTo>
                    <a:pt x="258856" y="551166"/>
                    <a:pt x="183996" y="548827"/>
                    <a:pt x="102117" y="532450"/>
                  </a:cubicBezTo>
                  <a:cubicBezTo>
                    <a:pt x="43632" y="520753"/>
                    <a:pt x="29595" y="459930"/>
                    <a:pt x="55329" y="389748"/>
                  </a:cubicBezTo>
                  <a:cubicBezTo>
                    <a:pt x="71704" y="340620"/>
                    <a:pt x="88080" y="300850"/>
                    <a:pt x="102117" y="2470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C1E5043C-5475-4776-845B-1921BEEB3CE6}"/>
                </a:ext>
              </a:extLst>
            </p:cNvPr>
            <p:cNvSpPr/>
            <p:nvPr/>
          </p:nvSpPr>
          <p:spPr>
            <a:xfrm>
              <a:off x="9229390" y="444935"/>
              <a:ext cx="652894" cy="1140679"/>
            </a:xfrm>
            <a:custGeom>
              <a:avLst/>
              <a:gdLst>
                <a:gd name="connsiteX0" fmla="*/ 693217 w 725213"/>
                <a:gd name="connsiteY0" fmla="*/ 121584 h 1216487"/>
                <a:gd name="connsiteX1" fmla="*/ 697896 w 725213"/>
                <a:gd name="connsiteY1" fmla="*/ 166033 h 1216487"/>
                <a:gd name="connsiteX2" fmla="*/ 697896 w 725213"/>
                <a:gd name="connsiteY2" fmla="*/ 273645 h 1216487"/>
                <a:gd name="connsiteX3" fmla="*/ 655787 w 725213"/>
                <a:gd name="connsiteY3" fmla="*/ 456118 h 1216487"/>
                <a:gd name="connsiteX4" fmla="*/ 599641 w 725213"/>
                <a:gd name="connsiteY4" fmla="*/ 589464 h 1216487"/>
                <a:gd name="connsiteX5" fmla="*/ 543496 w 725213"/>
                <a:gd name="connsiteY5" fmla="*/ 666664 h 1216487"/>
                <a:gd name="connsiteX6" fmla="*/ 513084 w 725213"/>
                <a:gd name="connsiteY6" fmla="*/ 734507 h 1216487"/>
                <a:gd name="connsiteX7" fmla="*/ 452259 w 725213"/>
                <a:gd name="connsiteY7" fmla="*/ 750883 h 1216487"/>
                <a:gd name="connsiteX8" fmla="*/ 274465 w 725213"/>
                <a:gd name="connsiteY8" fmla="*/ 661986 h 1216487"/>
                <a:gd name="connsiteX9" fmla="*/ 501387 w 725213"/>
                <a:gd name="connsiteY9" fmla="*/ 764919 h 1216487"/>
                <a:gd name="connsiteX10" fmla="*/ 508405 w 725213"/>
                <a:gd name="connsiteY10" fmla="*/ 776616 h 1216487"/>
                <a:gd name="connsiteX11" fmla="*/ 475653 w 725213"/>
                <a:gd name="connsiteY11" fmla="*/ 1059684 h 1216487"/>
                <a:gd name="connsiteX12" fmla="*/ 456938 w 725213"/>
                <a:gd name="connsiteY12" fmla="*/ 1143902 h 1216487"/>
                <a:gd name="connsiteX13" fmla="*/ 438223 w 725213"/>
                <a:gd name="connsiteY13" fmla="*/ 1183672 h 1216487"/>
                <a:gd name="connsiteX14" fmla="*/ 253410 w 725213"/>
                <a:gd name="connsiteY14" fmla="*/ 926338 h 1216487"/>
                <a:gd name="connsiteX15" fmla="*/ 143459 w 725213"/>
                <a:gd name="connsiteY15" fmla="*/ 849138 h 1216487"/>
                <a:gd name="connsiteX16" fmla="*/ 59240 w 725213"/>
                <a:gd name="connsiteY16" fmla="*/ 605840 h 1216487"/>
                <a:gd name="connsiteX17" fmla="*/ 103689 w 725213"/>
                <a:gd name="connsiteY17" fmla="*/ 406991 h 1216487"/>
                <a:gd name="connsiteX18" fmla="*/ 192586 w 725213"/>
                <a:gd name="connsiteY18" fmla="*/ 411670 h 1216487"/>
                <a:gd name="connsiteX19" fmla="*/ 99010 w 725213"/>
                <a:gd name="connsiteY19" fmla="*/ 336809 h 1216487"/>
                <a:gd name="connsiteX20" fmla="*/ 66258 w 725213"/>
                <a:gd name="connsiteY20" fmla="*/ 261948 h 1216487"/>
                <a:gd name="connsiteX21" fmla="*/ 56901 w 725213"/>
                <a:gd name="connsiteY21" fmla="*/ 163694 h 1216487"/>
                <a:gd name="connsiteX22" fmla="*/ 204283 w 725213"/>
                <a:gd name="connsiteY22" fmla="*/ 297039 h 1216487"/>
                <a:gd name="connsiteX23" fmla="*/ 234695 w 725213"/>
                <a:gd name="connsiteY23" fmla="*/ 217500 h 1216487"/>
                <a:gd name="connsiteX24" fmla="*/ 279144 w 725213"/>
                <a:gd name="connsiteY24" fmla="*/ 170712 h 1216487"/>
                <a:gd name="connsiteX25" fmla="*/ 363362 w 725213"/>
                <a:gd name="connsiteY25" fmla="*/ 109887 h 1216487"/>
                <a:gd name="connsiteX26" fmla="*/ 506066 w 725213"/>
                <a:gd name="connsiteY26" fmla="*/ 63099 h 1216487"/>
                <a:gd name="connsiteX27" fmla="*/ 693217 w 725213"/>
                <a:gd name="connsiteY27" fmla="*/ 121584 h 1216487"/>
                <a:gd name="connsiteX0" fmla="*/ 650223 w 654902"/>
                <a:gd name="connsiteY0" fmla="*/ 78590 h 1140678"/>
                <a:gd name="connsiteX1" fmla="*/ 654902 w 654902"/>
                <a:gd name="connsiteY1" fmla="*/ 123039 h 1140678"/>
                <a:gd name="connsiteX2" fmla="*/ 654902 w 654902"/>
                <a:gd name="connsiteY2" fmla="*/ 230651 h 1140678"/>
                <a:gd name="connsiteX3" fmla="*/ 612793 w 654902"/>
                <a:gd name="connsiteY3" fmla="*/ 413124 h 1140678"/>
                <a:gd name="connsiteX4" fmla="*/ 556647 w 654902"/>
                <a:gd name="connsiteY4" fmla="*/ 546470 h 1140678"/>
                <a:gd name="connsiteX5" fmla="*/ 500502 w 654902"/>
                <a:gd name="connsiteY5" fmla="*/ 623670 h 1140678"/>
                <a:gd name="connsiteX6" fmla="*/ 470090 w 654902"/>
                <a:gd name="connsiteY6" fmla="*/ 691513 h 1140678"/>
                <a:gd name="connsiteX7" fmla="*/ 409265 w 654902"/>
                <a:gd name="connsiteY7" fmla="*/ 707889 h 1140678"/>
                <a:gd name="connsiteX8" fmla="*/ 231471 w 654902"/>
                <a:gd name="connsiteY8" fmla="*/ 618992 h 1140678"/>
                <a:gd name="connsiteX9" fmla="*/ 458393 w 654902"/>
                <a:gd name="connsiteY9" fmla="*/ 721925 h 1140678"/>
                <a:gd name="connsiteX10" fmla="*/ 465411 w 654902"/>
                <a:gd name="connsiteY10" fmla="*/ 733622 h 1140678"/>
                <a:gd name="connsiteX11" fmla="*/ 432659 w 654902"/>
                <a:gd name="connsiteY11" fmla="*/ 1016690 h 1140678"/>
                <a:gd name="connsiteX12" fmla="*/ 413944 w 654902"/>
                <a:gd name="connsiteY12" fmla="*/ 1100908 h 1140678"/>
                <a:gd name="connsiteX13" fmla="*/ 395229 w 654902"/>
                <a:gd name="connsiteY13" fmla="*/ 1140678 h 1140678"/>
                <a:gd name="connsiteX14" fmla="*/ 210416 w 654902"/>
                <a:gd name="connsiteY14" fmla="*/ 883344 h 1140678"/>
                <a:gd name="connsiteX15" fmla="*/ 100465 w 654902"/>
                <a:gd name="connsiteY15" fmla="*/ 806144 h 1140678"/>
                <a:gd name="connsiteX16" fmla="*/ 16246 w 654902"/>
                <a:gd name="connsiteY16" fmla="*/ 562846 h 1140678"/>
                <a:gd name="connsiteX17" fmla="*/ 57735 w 654902"/>
                <a:gd name="connsiteY17" fmla="*/ 346242 h 1140678"/>
                <a:gd name="connsiteX18" fmla="*/ 149592 w 654902"/>
                <a:gd name="connsiteY18" fmla="*/ 368676 h 1140678"/>
                <a:gd name="connsiteX19" fmla="*/ 56016 w 654902"/>
                <a:gd name="connsiteY19" fmla="*/ 293815 h 1140678"/>
                <a:gd name="connsiteX20" fmla="*/ 23264 w 654902"/>
                <a:gd name="connsiteY20" fmla="*/ 218954 h 1140678"/>
                <a:gd name="connsiteX21" fmla="*/ 13907 w 654902"/>
                <a:gd name="connsiteY21" fmla="*/ 120700 h 1140678"/>
                <a:gd name="connsiteX22" fmla="*/ 161289 w 654902"/>
                <a:gd name="connsiteY22" fmla="*/ 254045 h 1140678"/>
                <a:gd name="connsiteX23" fmla="*/ 191701 w 654902"/>
                <a:gd name="connsiteY23" fmla="*/ 174506 h 1140678"/>
                <a:gd name="connsiteX24" fmla="*/ 236150 w 654902"/>
                <a:gd name="connsiteY24" fmla="*/ 127718 h 1140678"/>
                <a:gd name="connsiteX25" fmla="*/ 320368 w 654902"/>
                <a:gd name="connsiteY25" fmla="*/ 66893 h 1140678"/>
                <a:gd name="connsiteX26" fmla="*/ 463072 w 654902"/>
                <a:gd name="connsiteY26" fmla="*/ 20105 h 1140678"/>
                <a:gd name="connsiteX27" fmla="*/ 650223 w 654902"/>
                <a:gd name="connsiteY27" fmla="*/ 78590 h 1140678"/>
                <a:gd name="connsiteX0" fmla="*/ 648214 w 652893"/>
                <a:gd name="connsiteY0" fmla="*/ 78590 h 1140678"/>
                <a:gd name="connsiteX1" fmla="*/ 652893 w 652893"/>
                <a:gd name="connsiteY1" fmla="*/ 123039 h 1140678"/>
                <a:gd name="connsiteX2" fmla="*/ 652893 w 652893"/>
                <a:gd name="connsiteY2" fmla="*/ 230651 h 1140678"/>
                <a:gd name="connsiteX3" fmla="*/ 610784 w 652893"/>
                <a:gd name="connsiteY3" fmla="*/ 413124 h 1140678"/>
                <a:gd name="connsiteX4" fmla="*/ 554638 w 652893"/>
                <a:gd name="connsiteY4" fmla="*/ 546470 h 1140678"/>
                <a:gd name="connsiteX5" fmla="*/ 498493 w 652893"/>
                <a:gd name="connsiteY5" fmla="*/ 623670 h 1140678"/>
                <a:gd name="connsiteX6" fmla="*/ 468081 w 652893"/>
                <a:gd name="connsiteY6" fmla="*/ 691513 h 1140678"/>
                <a:gd name="connsiteX7" fmla="*/ 407256 w 652893"/>
                <a:gd name="connsiteY7" fmla="*/ 707889 h 1140678"/>
                <a:gd name="connsiteX8" fmla="*/ 229462 w 652893"/>
                <a:gd name="connsiteY8" fmla="*/ 618992 h 1140678"/>
                <a:gd name="connsiteX9" fmla="*/ 456384 w 652893"/>
                <a:gd name="connsiteY9" fmla="*/ 721925 h 1140678"/>
                <a:gd name="connsiteX10" fmla="*/ 463402 w 652893"/>
                <a:gd name="connsiteY10" fmla="*/ 733622 h 1140678"/>
                <a:gd name="connsiteX11" fmla="*/ 430650 w 652893"/>
                <a:gd name="connsiteY11" fmla="*/ 1016690 h 1140678"/>
                <a:gd name="connsiteX12" fmla="*/ 411935 w 652893"/>
                <a:gd name="connsiteY12" fmla="*/ 1100908 h 1140678"/>
                <a:gd name="connsiteX13" fmla="*/ 393220 w 652893"/>
                <a:gd name="connsiteY13" fmla="*/ 1140678 h 1140678"/>
                <a:gd name="connsiteX14" fmla="*/ 208407 w 652893"/>
                <a:gd name="connsiteY14" fmla="*/ 883344 h 1140678"/>
                <a:gd name="connsiteX15" fmla="*/ 98456 w 652893"/>
                <a:gd name="connsiteY15" fmla="*/ 806144 h 1140678"/>
                <a:gd name="connsiteX16" fmla="*/ 14237 w 652893"/>
                <a:gd name="connsiteY16" fmla="*/ 562846 h 1140678"/>
                <a:gd name="connsiteX17" fmla="*/ 55726 w 652893"/>
                <a:gd name="connsiteY17" fmla="*/ 346242 h 1140678"/>
                <a:gd name="connsiteX18" fmla="*/ 147583 w 652893"/>
                <a:gd name="connsiteY18" fmla="*/ 368676 h 1140678"/>
                <a:gd name="connsiteX19" fmla="*/ 54007 w 652893"/>
                <a:gd name="connsiteY19" fmla="*/ 293815 h 1140678"/>
                <a:gd name="connsiteX20" fmla="*/ 21255 w 652893"/>
                <a:gd name="connsiteY20" fmla="*/ 218954 h 1140678"/>
                <a:gd name="connsiteX21" fmla="*/ 11898 w 652893"/>
                <a:gd name="connsiteY21" fmla="*/ 111822 h 1140678"/>
                <a:gd name="connsiteX22" fmla="*/ 159280 w 652893"/>
                <a:gd name="connsiteY22" fmla="*/ 254045 h 1140678"/>
                <a:gd name="connsiteX23" fmla="*/ 189692 w 652893"/>
                <a:gd name="connsiteY23" fmla="*/ 174506 h 1140678"/>
                <a:gd name="connsiteX24" fmla="*/ 234141 w 652893"/>
                <a:gd name="connsiteY24" fmla="*/ 127718 h 1140678"/>
                <a:gd name="connsiteX25" fmla="*/ 318359 w 652893"/>
                <a:gd name="connsiteY25" fmla="*/ 66893 h 1140678"/>
                <a:gd name="connsiteX26" fmla="*/ 461063 w 652893"/>
                <a:gd name="connsiteY26" fmla="*/ 20105 h 1140678"/>
                <a:gd name="connsiteX27" fmla="*/ 648214 w 652893"/>
                <a:gd name="connsiteY27" fmla="*/ 78590 h 1140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2893" h="1140678">
                  <a:moveTo>
                    <a:pt x="648214" y="78590"/>
                  </a:moveTo>
                  <a:cubicBezTo>
                    <a:pt x="650554" y="99645"/>
                    <a:pt x="652893" y="109003"/>
                    <a:pt x="652893" y="123039"/>
                  </a:cubicBezTo>
                  <a:lnTo>
                    <a:pt x="652893" y="230651"/>
                  </a:lnTo>
                  <a:cubicBezTo>
                    <a:pt x="615463" y="289136"/>
                    <a:pt x="608445" y="340603"/>
                    <a:pt x="610784" y="413124"/>
                  </a:cubicBezTo>
                  <a:cubicBezTo>
                    <a:pt x="613123" y="462252"/>
                    <a:pt x="589729" y="509040"/>
                    <a:pt x="554638" y="546470"/>
                  </a:cubicBezTo>
                  <a:cubicBezTo>
                    <a:pt x="533584" y="569864"/>
                    <a:pt x="517208" y="586240"/>
                    <a:pt x="498493" y="623670"/>
                  </a:cubicBezTo>
                  <a:cubicBezTo>
                    <a:pt x="486796" y="649404"/>
                    <a:pt x="479778" y="670458"/>
                    <a:pt x="468081" y="691513"/>
                  </a:cubicBezTo>
                  <a:cubicBezTo>
                    <a:pt x="456384" y="721925"/>
                    <a:pt x="430650" y="719586"/>
                    <a:pt x="407256" y="707889"/>
                  </a:cubicBezTo>
                  <a:cubicBezTo>
                    <a:pt x="344093" y="672798"/>
                    <a:pt x="271571" y="656422"/>
                    <a:pt x="229462" y="618992"/>
                  </a:cubicBezTo>
                  <a:cubicBezTo>
                    <a:pt x="290286" y="656422"/>
                    <a:pt x="369826" y="698531"/>
                    <a:pt x="456384" y="721925"/>
                  </a:cubicBezTo>
                  <a:cubicBezTo>
                    <a:pt x="461063" y="724265"/>
                    <a:pt x="463402" y="728943"/>
                    <a:pt x="463402" y="733622"/>
                  </a:cubicBezTo>
                  <a:cubicBezTo>
                    <a:pt x="482117" y="831877"/>
                    <a:pt x="442347" y="920774"/>
                    <a:pt x="430650" y="1016690"/>
                  </a:cubicBezTo>
                  <a:cubicBezTo>
                    <a:pt x="428311" y="1044762"/>
                    <a:pt x="418953" y="1072835"/>
                    <a:pt x="411935" y="1100908"/>
                  </a:cubicBezTo>
                  <a:cubicBezTo>
                    <a:pt x="397899" y="1110266"/>
                    <a:pt x="418953" y="1135999"/>
                    <a:pt x="393220" y="1140678"/>
                  </a:cubicBezTo>
                  <a:cubicBezTo>
                    <a:pt x="346432" y="1044762"/>
                    <a:pt x="273911" y="965223"/>
                    <a:pt x="208407" y="883344"/>
                  </a:cubicBezTo>
                  <a:cubicBezTo>
                    <a:pt x="180335" y="850592"/>
                    <a:pt x="135886" y="829538"/>
                    <a:pt x="98456" y="806144"/>
                  </a:cubicBezTo>
                  <a:cubicBezTo>
                    <a:pt x="9558" y="749998"/>
                    <a:pt x="-20854" y="658761"/>
                    <a:pt x="14237" y="562846"/>
                  </a:cubicBezTo>
                  <a:cubicBezTo>
                    <a:pt x="39971" y="499682"/>
                    <a:pt x="44029" y="414085"/>
                    <a:pt x="55726" y="346242"/>
                  </a:cubicBezTo>
                  <a:cubicBezTo>
                    <a:pt x="83799" y="360278"/>
                    <a:pt x="114831" y="406106"/>
                    <a:pt x="147583" y="368676"/>
                  </a:cubicBezTo>
                  <a:cubicBezTo>
                    <a:pt x="82080" y="368676"/>
                    <a:pt x="70383" y="354639"/>
                    <a:pt x="54007" y="293815"/>
                  </a:cubicBezTo>
                  <a:cubicBezTo>
                    <a:pt x="46989" y="268082"/>
                    <a:pt x="28273" y="249286"/>
                    <a:pt x="21255" y="218954"/>
                  </a:cubicBezTo>
                  <a:cubicBezTo>
                    <a:pt x="14237" y="188622"/>
                    <a:pt x="-13836" y="144573"/>
                    <a:pt x="11898" y="111822"/>
                  </a:cubicBezTo>
                  <a:cubicBezTo>
                    <a:pt x="86759" y="109482"/>
                    <a:pt x="154601" y="151112"/>
                    <a:pt x="159280" y="254045"/>
                  </a:cubicBezTo>
                  <a:cubicBezTo>
                    <a:pt x="192032" y="235330"/>
                    <a:pt x="192032" y="204918"/>
                    <a:pt x="189692" y="174506"/>
                  </a:cubicBezTo>
                  <a:cubicBezTo>
                    <a:pt x="187353" y="141754"/>
                    <a:pt x="194371" y="120700"/>
                    <a:pt x="234141" y="127718"/>
                  </a:cubicBezTo>
                  <a:cubicBezTo>
                    <a:pt x="283268" y="137075"/>
                    <a:pt x="304323" y="106663"/>
                    <a:pt x="318359" y="66893"/>
                  </a:cubicBezTo>
                  <a:cubicBezTo>
                    <a:pt x="337074" y="6069"/>
                    <a:pt x="411935" y="-22004"/>
                    <a:pt x="461063" y="20105"/>
                  </a:cubicBezTo>
                  <a:cubicBezTo>
                    <a:pt x="514869" y="57536"/>
                    <a:pt x="587390" y="66893"/>
                    <a:pt x="648214" y="785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ADC371ED-B6BB-42AF-8A8E-02236FFAF8D9}"/>
                </a:ext>
              </a:extLst>
            </p:cNvPr>
            <p:cNvSpPr/>
            <p:nvPr/>
          </p:nvSpPr>
          <p:spPr>
            <a:xfrm>
              <a:off x="8501432" y="926512"/>
              <a:ext cx="1777943" cy="1567398"/>
            </a:xfrm>
            <a:custGeom>
              <a:avLst/>
              <a:gdLst>
                <a:gd name="connsiteX0" fmla="*/ 1731761 w 1777943"/>
                <a:gd name="connsiteY0" fmla="*/ 1163792 h 1567397"/>
                <a:gd name="connsiteX1" fmla="*/ 1729422 w 1777943"/>
                <a:gd name="connsiteY1" fmla="*/ 1009392 h 1567397"/>
                <a:gd name="connsiteX2" fmla="*/ 1717725 w 1777943"/>
                <a:gd name="connsiteY2" fmla="*/ 971961 h 1567397"/>
                <a:gd name="connsiteX3" fmla="*/ 1663918 w 1777943"/>
                <a:gd name="connsiteY3" fmla="*/ 567245 h 1567397"/>
                <a:gd name="connsiteX4" fmla="*/ 1633506 w 1777943"/>
                <a:gd name="connsiteY4" fmla="*/ 461972 h 1567397"/>
                <a:gd name="connsiteX5" fmla="*/ 1523554 w 1777943"/>
                <a:gd name="connsiteY5" fmla="*/ 314590 h 1567397"/>
                <a:gd name="connsiteX6" fmla="*/ 1296633 w 1777943"/>
                <a:gd name="connsiteY6" fmla="*/ 192941 h 1567397"/>
                <a:gd name="connsiteX7" fmla="*/ 1294293 w 1777943"/>
                <a:gd name="connsiteY7" fmla="*/ 249087 h 1567397"/>
                <a:gd name="connsiteX8" fmla="*/ 1298972 w 1777943"/>
                <a:gd name="connsiteY8" fmla="*/ 330966 h 1567397"/>
                <a:gd name="connsiteX9" fmla="*/ 1284936 w 1777943"/>
                <a:gd name="connsiteY9" fmla="*/ 354360 h 1567397"/>
                <a:gd name="connsiteX10" fmla="*/ 1270899 w 1777943"/>
                <a:gd name="connsiteY10" fmla="*/ 349681 h 1567397"/>
                <a:gd name="connsiteX11" fmla="*/ 1280257 w 1777943"/>
                <a:gd name="connsiteY11" fmla="*/ 328627 h 1567397"/>
                <a:gd name="connsiteX12" fmla="*/ 1277918 w 1777943"/>
                <a:gd name="connsiteY12" fmla="*/ 263123 h 1567397"/>
                <a:gd name="connsiteX13" fmla="*/ 1263881 w 1777943"/>
                <a:gd name="connsiteY13" fmla="*/ 148493 h 1567397"/>
                <a:gd name="connsiteX14" fmla="*/ 1247505 w 1777943"/>
                <a:gd name="connsiteY14" fmla="*/ 134456 h 1567397"/>
                <a:gd name="connsiteX15" fmla="*/ 1224111 w 1777943"/>
                <a:gd name="connsiteY15" fmla="*/ 132117 h 1567397"/>
                <a:gd name="connsiteX16" fmla="*/ 1196039 w 1777943"/>
                <a:gd name="connsiteY16" fmla="*/ 213996 h 1567397"/>
                <a:gd name="connsiteX17" fmla="*/ 1184342 w 1777943"/>
                <a:gd name="connsiteY17" fmla="*/ 253766 h 1567397"/>
                <a:gd name="connsiteX18" fmla="*/ 1172645 w 1777943"/>
                <a:gd name="connsiteY18" fmla="*/ 394130 h 1567397"/>
                <a:gd name="connsiteX19" fmla="*/ 1128196 w 1777943"/>
                <a:gd name="connsiteY19" fmla="*/ 635088 h 1567397"/>
                <a:gd name="connsiteX20" fmla="*/ 835771 w 1777943"/>
                <a:gd name="connsiteY20" fmla="*/ 307572 h 1567397"/>
                <a:gd name="connsiteX21" fmla="*/ 760910 w 1777943"/>
                <a:gd name="connsiteY21" fmla="*/ 221014 h 1567397"/>
                <a:gd name="connsiteX22" fmla="*/ 756232 w 1777943"/>
                <a:gd name="connsiteY22" fmla="*/ 68953 h 1567397"/>
                <a:gd name="connsiteX23" fmla="*/ 737516 w 1777943"/>
                <a:gd name="connsiteY23" fmla="*/ 43220 h 1567397"/>
                <a:gd name="connsiteX24" fmla="*/ 601831 w 1777943"/>
                <a:gd name="connsiteY24" fmla="*/ 192941 h 1567397"/>
                <a:gd name="connsiteX25" fmla="*/ 627565 w 1777943"/>
                <a:gd name="connsiteY25" fmla="*/ 359039 h 1567397"/>
                <a:gd name="connsiteX26" fmla="*/ 629904 w 1777943"/>
                <a:gd name="connsiteY26" fmla="*/ 361378 h 1567397"/>
                <a:gd name="connsiteX27" fmla="*/ 646280 w 1777943"/>
                <a:gd name="connsiteY27" fmla="*/ 267802 h 1567397"/>
                <a:gd name="connsiteX28" fmla="*/ 730498 w 1777943"/>
                <a:gd name="connsiteY28" fmla="*/ 230372 h 1567397"/>
                <a:gd name="connsiteX29" fmla="*/ 646280 w 1777943"/>
                <a:gd name="connsiteY29" fmla="*/ 370736 h 1567397"/>
                <a:gd name="connsiteX30" fmla="*/ 629904 w 1777943"/>
                <a:gd name="connsiteY30" fmla="*/ 394130 h 1567397"/>
                <a:gd name="connsiteX31" fmla="*/ 606510 w 1777943"/>
                <a:gd name="connsiteY31" fmla="*/ 373075 h 1567397"/>
                <a:gd name="connsiteX32" fmla="*/ 578437 w 1777943"/>
                <a:gd name="connsiteY32" fmla="*/ 204638 h 1567397"/>
                <a:gd name="connsiteX33" fmla="*/ 470825 w 1777943"/>
                <a:gd name="connsiteY33" fmla="*/ 242069 h 1567397"/>
                <a:gd name="connsiteX34" fmla="*/ 314085 w 1777943"/>
                <a:gd name="connsiteY34" fmla="*/ 326287 h 1567397"/>
                <a:gd name="connsiteX35" fmla="*/ 288352 w 1777943"/>
                <a:gd name="connsiteY35" fmla="*/ 340323 h 1567397"/>
                <a:gd name="connsiteX36" fmla="*/ 147988 w 1777943"/>
                <a:gd name="connsiteY36" fmla="*/ 585960 h 1567397"/>
                <a:gd name="connsiteX37" fmla="*/ 73127 w 1777943"/>
                <a:gd name="connsiteY37" fmla="*/ 810543 h 1567397"/>
                <a:gd name="connsiteX38" fmla="*/ 122254 w 1777943"/>
                <a:gd name="connsiteY38" fmla="*/ 918155 h 1567397"/>
                <a:gd name="connsiteX39" fmla="*/ 307067 w 1777943"/>
                <a:gd name="connsiteY39" fmla="*/ 1114665 h 1567397"/>
                <a:gd name="connsiteX40" fmla="*/ 311746 w 1777943"/>
                <a:gd name="connsiteY40" fmla="*/ 1124022 h 1567397"/>
                <a:gd name="connsiteX41" fmla="*/ 307067 w 1777943"/>
                <a:gd name="connsiteY41" fmla="*/ 1117004 h 1567397"/>
                <a:gd name="connsiteX42" fmla="*/ 318764 w 1777943"/>
                <a:gd name="connsiteY42" fmla="*/ 1147416 h 1567397"/>
                <a:gd name="connsiteX43" fmla="*/ 257940 w 1777943"/>
                <a:gd name="connsiteY43" fmla="*/ 1053840 h 1567397"/>
                <a:gd name="connsiteX44" fmla="*/ 157345 w 1777943"/>
                <a:gd name="connsiteY44" fmla="*/ 953246 h 1567397"/>
                <a:gd name="connsiteX45" fmla="*/ 119915 w 1777943"/>
                <a:gd name="connsiteY45" fmla="*/ 960264 h 1567397"/>
                <a:gd name="connsiteX46" fmla="*/ 56751 w 1777943"/>
                <a:gd name="connsiteY46" fmla="*/ 1283102 h 1567397"/>
                <a:gd name="connsiteX47" fmla="*/ 59091 w 1777943"/>
                <a:gd name="connsiteY47" fmla="*/ 1519381 h 1567397"/>
                <a:gd name="connsiteX48" fmla="*/ 110557 w 1777943"/>
                <a:gd name="connsiteY48" fmla="*/ 1517041 h 1567397"/>
                <a:gd name="connsiteX49" fmla="*/ 243903 w 1777943"/>
                <a:gd name="connsiteY49" fmla="*/ 1379017 h 1567397"/>
                <a:gd name="connsiteX50" fmla="*/ 501237 w 1777943"/>
                <a:gd name="connsiteY50" fmla="*/ 1290120 h 1567397"/>
                <a:gd name="connsiteX51" fmla="*/ 821735 w 1777943"/>
                <a:gd name="connsiteY51" fmla="*/ 1285441 h 1567397"/>
                <a:gd name="connsiteX52" fmla="*/ 1731761 w 1777943"/>
                <a:gd name="connsiteY52" fmla="*/ 1163792 h 1567397"/>
                <a:gd name="connsiteX53" fmla="*/ 59091 w 1777943"/>
                <a:gd name="connsiteY53" fmla="*/ 1404750 h 1567397"/>
                <a:gd name="connsiteX54" fmla="*/ 164364 w 1777943"/>
                <a:gd name="connsiteY54" fmla="*/ 1322871 h 1567397"/>
                <a:gd name="connsiteX55" fmla="*/ 59091 w 1777943"/>
                <a:gd name="connsiteY55" fmla="*/ 1404750 h 1567397"/>
                <a:gd name="connsiteX56" fmla="*/ 131612 w 1777943"/>
                <a:gd name="connsiteY56" fmla="*/ 1285441 h 1567397"/>
                <a:gd name="connsiteX57" fmla="*/ 316424 w 1777943"/>
                <a:gd name="connsiteY57" fmla="*/ 1264386 h 1567397"/>
                <a:gd name="connsiteX58" fmla="*/ 131612 w 1777943"/>
                <a:gd name="connsiteY58" fmla="*/ 1285441 h 156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777943" h="1567397">
                  <a:moveTo>
                    <a:pt x="1731761" y="1163792"/>
                  </a:moveTo>
                  <a:cubicBezTo>
                    <a:pt x="1755155" y="1124022"/>
                    <a:pt x="1759834" y="1049162"/>
                    <a:pt x="1729422" y="1009392"/>
                  </a:cubicBezTo>
                  <a:cubicBezTo>
                    <a:pt x="1722403" y="1000034"/>
                    <a:pt x="1717725" y="983658"/>
                    <a:pt x="1717725" y="971961"/>
                  </a:cubicBezTo>
                  <a:cubicBezTo>
                    <a:pt x="1724743" y="833937"/>
                    <a:pt x="1659240" y="705270"/>
                    <a:pt x="1663918" y="567245"/>
                  </a:cubicBezTo>
                  <a:cubicBezTo>
                    <a:pt x="1666258" y="529815"/>
                    <a:pt x="1654561" y="492384"/>
                    <a:pt x="1633506" y="461972"/>
                  </a:cubicBezTo>
                  <a:cubicBezTo>
                    <a:pt x="1598415" y="410505"/>
                    <a:pt x="1582039" y="342663"/>
                    <a:pt x="1523554" y="314590"/>
                  </a:cubicBezTo>
                  <a:cubicBezTo>
                    <a:pt x="1444015" y="279499"/>
                    <a:pt x="1378512" y="223354"/>
                    <a:pt x="1296633" y="192941"/>
                  </a:cubicBezTo>
                  <a:cubicBezTo>
                    <a:pt x="1275578" y="211657"/>
                    <a:pt x="1294293" y="230372"/>
                    <a:pt x="1294293" y="249087"/>
                  </a:cubicBezTo>
                  <a:cubicBezTo>
                    <a:pt x="1296633" y="277160"/>
                    <a:pt x="1296633" y="302893"/>
                    <a:pt x="1298972" y="330966"/>
                  </a:cubicBezTo>
                  <a:cubicBezTo>
                    <a:pt x="1298972" y="340323"/>
                    <a:pt x="1298972" y="352020"/>
                    <a:pt x="1284936" y="354360"/>
                  </a:cubicBezTo>
                  <a:cubicBezTo>
                    <a:pt x="1280257" y="354360"/>
                    <a:pt x="1275578" y="352020"/>
                    <a:pt x="1270899" y="349681"/>
                  </a:cubicBezTo>
                  <a:cubicBezTo>
                    <a:pt x="1259202" y="335645"/>
                    <a:pt x="1277918" y="335645"/>
                    <a:pt x="1280257" y="328627"/>
                  </a:cubicBezTo>
                  <a:cubicBezTo>
                    <a:pt x="1287275" y="307572"/>
                    <a:pt x="1280257" y="286517"/>
                    <a:pt x="1277918" y="263123"/>
                  </a:cubicBezTo>
                  <a:cubicBezTo>
                    <a:pt x="1273239" y="225693"/>
                    <a:pt x="1268560" y="185923"/>
                    <a:pt x="1263881" y="148493"/>
                  </a:cubicBezTo>
                  <a:cubicBezTo>
                    <a:pt x="1259202" y="143814"/>
                    <a:pt x="1252184" y="139135"/>
                    <a:pt x="1247505" y="134456"/>
                  </a:cubicBezTo>
                  <a:cubicBezTo>
                    <a:pt x="1240487" y="129778"/>
                    <a:pt x="1233469" y="129778"/>
                    <a:pt x="1224111" y="132117"/>
                  </a:cubicBezTo>
                  <a:cubicBezTo>
                    <a:pt x="1207736" y="155511"/>
                    <a:pt x="1212414" y="188263"/>
                    <a:pt x="1196039" y="213996"/>
                  </a:cubicBezTo>
                  <a:cubicBezTo>
                    <a:pt x="1191360" y="225693"/>
                    <a:pt x="1184342" y="239729"/>
                    <a:pt x="1184342" y="253766"/>
                  </a:cubicBezTo>
                  <a:cubicBezTo>
                    <a:pt x="1186681" y="300554"/>
                    <a:pt x="1179663" y="347342"/>
                    <a:pt x="1172645" y="394130"/>
                  </a:cubicBezTo>
                  <a:cubicBezTo>
                    <a:pt x="1160948" y="468990"/>
                    <a:pt x="1144572" y="602336"/>
                    <a:pt x="1128196" y="635088"/>
                  </a:cubicBezTo>
                  <a:cubicBezTo>
                    <a:pt x="1043978" y="511100"/>
                    <a:pt x="971456" y="382433"/>
                    <a:pt x="835771" y="307572"/>
                  </a:cubicBezTo>
                  <a:cubicBezTo>
                    <a:pt x="800680" y="288857"/>
                    <a:pt x="777286" y="258445"/>
                    <a:pt x="760910" y="221014"/>
                  </a:cubicBezTo>
                  <a:cubicBezTo>
                    <a:pt x="737516" y="169547"/>
                    <a:pt x="735177" y="120420"/>
                    <a:pt x="756232" y="68953"/>
                  </a:cubicBezTo>
                  <a:cubicBezTo>
                    <a:pt x="753892" y="57256"/>
                    <a:pt x="758571" y="40880"/>
                    <a:pt x="737516" y="43220"/>
                  </a:cubicBezTo>
                  <a:cubicBezTo>
                    <a:pt x="653298" y="57256"/>
                    <a:pt x="627565" y="125099"/>
                    <a:pt x="601831" y="192941"/>
                  </a:cubicBezTo>
                  <a:cubicBezTo>
                    <a:pt x="606510" y="244408"/>
                    <a:pt x="597152" y="300554"/>
                    <a:pt x="627565" y="359039"/>
                  </a:cubicBezTo>
                  <a:cubicBezTo>
                    <a:pt x="627565" y="359039"/>
                    <a:pt x="629904" y="361378"/>
                    <a:pt x="629904" y="361378"/>
                  </a:cubicBezTo>
                  <a:cubicBezTo>
                    <a:pt x="629904" y="321608"/>
                    <a:pt x="629904" y="291196"/>
                    <a:pt x="646280" y="267802"/>
                  </a:cubicBezTo>
                  <a:cubicBezTo>
                    <a:pt x="664995" y="239729"/>
                    <a:pt x="690728" y="223354"/>
                    <a:pt x="730498" y="230372"/>
                  </a:cubicBezTo>
                  <a:cubicBezTo>
                    <a:pt x="657977" y="251426"/>
                    <a:pt x="634583" y="300554"/>
                    <a:pt x="646280" y="370736"/>
                  </a:cubicBezTo>
                  <a:cubicBezTo>
                    <a:pt x="648619" y="380093"/>
                    <a:pt x="643940" y="391790"/>
                    <a:pt x="629904" y="394130"/>
                  </a:cubicBezTo>
                  <a:cubicBezTo>
                    <a:pt x="615868" y="396469"/>
                    <a:pt x="611189" y="384772"/>
                    <a:pt x="606510" y="373075"/>
                  </a:cubicBezTo>
                  <a:cubicBezTo>
                    <a:pt x="585455" y="319269"/>
                    <a:pt x="583116" y="260784"/>
                    <a:pt x="578437" y="204638"/>
                  </a:cubicBezTo>
                  <a:cubicBezTo>
                    <a:pt x="541007" y="211657"/>
                    <a:pt x="501237" y="218675"/>
                    <a:pt x="470825" y="242069"/>
                  </a:cubicBezTo>
                  <a:cubicBezTo>
                    <a:pt x="421697" y="277160"/>
                    <a:pt x="370231" y="305233"/>
                    <a:pt x="314085" y="326287"/>
                  </a:cubicBezTo>
                  <a:cubicBezTo>
                    <a:pt x="304727" y="330966"/>
                    <a:pt x="295370" y="333305"/>
                    <a:pt x="288352" y="340323"/>
                  </a:cubicBezTo>
                  <a:cubicBezTo>
                    <a:pt x="211152" y="405827"/>
                    <a:pt x="187758" y="504081"/>
                    <a:pt x="147988" y="585960"/>
                  </a:cubicBezTo>
                  <a:cubicBezTo>
                    <a:pt x="115236" y="653803"/>
                    <a:pt x="84824" y="731003"/>
                    <a:pt x="73127" y="810543"/>
                  </a:cubicBezTo>
                  <a:cubicBezTo>
                    <a:pt x="63769" y="876046"/>
                    <a:pt x="63769" y="892422"/>
                    <a:pt x="122254" y="918155"/>
                  </a:cubicBezTo>
                  <a:cubicBezTo>
                    <a:pt x="213491" y="955586"/>
                    <a:pt x="269637" y="1028107"/>
                    <a:pt x="307067" y="1114665"/>
                  </a:cubicBezTo>
                  <a:cubicBezTo>
                    <a:pt x="309406" y="1117004"/>
                    <a:pt x="309406" y="1121683"/>
                    <a:pt x="311746" y="1124022"/>
                  </a:cubicBezTo>
                  <a:cubicBezTo>
                    <a:pt x="309406" y="1121683"/>
                    <a:pt x="309406" y="1119344"/>
                    <a:pt x="307067" y="1117004"/>
                  </a:cubicBezTo>
                  <a:cubicBezTo>
                    <a:pt x="311746" y="1126362"/>
                    <a:pt x="316424" y="1138059"/>
                    <a:pt x="318764" y="1147416"/>
                  </a:cubicBezTo>
                  <a:cubicBezTo>
                    <a:pt x="297709" y="1117004"/>
                    <a:pt x="278994" y="1084253"/>
                    <a:pt x="257940" y="1053840"/>
                  </a:cubicBezTo>
                  <a:cubicBezTo>
                    <a:pt x="229867" y="1014071"/>
                    <a:pt x="197115" y="981319"/>
                    <a:pt x="157345" y="953246"/>
                  </a:cubicBezTo>
                  <a:cubicBezTo>
                    <a:pt x="138630" y="939210"/>
                    <a:pt x="129273" y="939210"/>
                    <a:pt x="119915" y="960264"/>
                  </a:cubicBezTo>
                  <a:cubicBezTo>
                    <a:pt x="87163" y="1065537"/>
                    <a:pt x="80145" y="1175489"/>
                    <a:pt x="56751" y="1283102"/>
                  </a:cubicBezTo>
                  <a:cubicBezTo>
                    <a:pt x="40375" y="1362641"/>
                    <a:pt x="35697" y="1439841"/>
                    <a:pt x="59091" y="1519381"/>
                  </a:cubicBezTo>
                  <a:cubicBezTo>
                    <a:pt x="75466" y="1528738"/>
                    <a:pt x="91842" y="1526399"/>
                    <a:pt x="110557" y="1517041"/>
                  </a:cubicBezTo>
                  <a:cubicBezTo>
                    <a:pt x="152667" y="1467914"/>
                    <a:pt x="187758" y="1407090"/>
                    <a:pt x="243903" y="1379017"/>
                  </a:cubicBezTo>
                  <a:cubicBezTo>
                    <a:pt x="342158" y="1329890"/>
                    <a:pt x="442752" y="1287780"/>
                    <a:pt x="501237" y="1290120"/>
                  </a:cubicBezTo>
                  <a:cubicBezTo>
                    <a:pt x="590134" y="1294799"/>
                    <a:pt x="737516" y="1313514"/>
                    <a:pt x="821735" y="1285441"/>
                  </a:cubicBezTo>
                  <a:lnTo>
                    <a:pt x="1731761" y="1163792"/>
                  </a:lnTo>
                  <a:close/>
                  <a:moveTo>
                    <a:pt x="59091" y="1404750"/>
                  </a:moveTo>
                  <a:cubicBezTo>
                    <a:pt x="80145" y="1360302"/>
                    <a:pt x="115236" y="1334568"/>
                    <a:pt x="164364" y="1322871"/>
                  </a:cubicBezTo>
                  <a:cubicBezTo>
                    <a:pt x="129273" y="1350944"/>
                    <a:pt x="94182" y="1376678"/>
                    <a:pt x="59091" y="1404750"/>
                  </a:cubicBezTo>
                  <a:close/>
                  <a:moveTo>
                    <a:pt x="131612" y="1285441"/>
                  </a:moveTo>
                  <a:cubicBezTo>
                    <a:pt x="187758" y="1243332"/>
                    <a:pt x="250921" y="1240992"/>
                    <a:pt x="316424" y="1264386"/>
                  </a:cubicBezTo>
                  <a:cubicBezTo>
                    <a:pt x="253261" y="1257368"/>
                    <a:pt x="192436" y="1266726"/>
                    <a:pt x="131612" y="128544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xmlns="" id="{5F7A838E-3F2E-4C1F-B5B3-8DA436D40685}"/>
                </a:ext>
              </a:extLst>
            </p:cNvPr>
            <p:cNvSpPr/>
            <p:nvPr/>
          </p:nvSpPr>
          <p:spPr>
            <a:xfrm>
              <a:off x="10126872" y="2025953"/>
              <a:ext cx="655032" cy="561456"/>
            </a:xfrm>
            <a:custGeom>
              <a:avLst/>
              <a:gdLst>
                <a:gd name="connsiteX0" fmla="*/ 52515 w 655031"/>
                <a:gd name="connsiteY0" fmla="*/ 534570 h 561455"/>
                <a:gd name="connsiteX1" fmla="*/ 43157 w 655031"/>
                <a:gd name="connsiteY1" fmla="*/ 525213 h 561455"/>
                <a:gd name="connsiteX2" fmla="*/ 78248 w 655031"/>
                <a:gd name="connsiteY2" fmla="*/ 490122 h 561455"/>
                <a:gd name="connsiteX3" fmla="*/ 270079 w 655031"/>
                <a:gd name="connsiteY3" fmla="*/ 349758 h 561455"/>
                <a:gd name="connsiteX4" fmla="*/ 548468 w 655031"/>
                <a:gd name="connsiteY4" fmla="*/ 104121 h 561455"/>
                <a:gd name="connsiteX5" fmla="*/ 553146 w 655031"/>
                <a:gd name="connsiteY5" fmla="*/ 57333 h 561455"/>
                <a:gd name="connsiteX6" fmla="*/ 606953 w 655031"/>
                <a:gd name="connsiteY6" fmla="*/ 69030 h 561455"/>
                <a:gd name="connsiteX7" fmla="*/ 635025 w 655031"/>
                <a:gd name="connsiteY7" fmla="*/ 87745 h 561455"/>
                <a:gd name="connsiteX8" fmla="*/ 525074 w 655031"/>
                <a:gd name="connsiteY8" fmla="*/ 164945 h 561455"/>
                <a:gd name="connsiteX9" fmla="*/ 167146 w 655031"/>
                <a:gd name="connsiteY9" fmla="*/ 469067 h 561455"/>
                <a:gd name="connsiteX10" fmla="*/ 52515 w 655031"/>
                <a:gd name="connsiteY10" fmla="*/ 534570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5031" h="561455">
                  <a:moveTo>
                    <a:pt x="52515" y="534570"/>
                  </a:moveTo>
                  <a:cubicBezTo>
                    <a:pt x="50176" y="532231"/>
                    <a:pt x="45497" y="527552"/>
                    <a:pt x="43157" y="525213"/>
                  </a:cubicBezTo>
                  <a:cubicBezTo>
                    <a:pt x="40818" y="499479"/>
                    <a:pt x="64212" y="497140"/>
                    <a:pt x="78248" y="490122"/>
                  </a:cubicBezTo>
                  <a:cubicBezTo>
                    <a:pt x="148430" y="452691"/>
                    <a:pt x="209255" y="398885"/>
                    <a:pt x="270079" y="349758"/>
                  </a:cubicBezTo>
                  <a:cubicBezTo>
                    <a:pt x="365994" y="270218"/>
                    <a:pt x="459570" y="188339"/>
                    <a:pt x="548468" y="104121"/>
                  </a:cubicBezTo>
                  <a:cubicBezTo>
                    <a:pt x="567183" y="85406"/>
                    <a:pt x="574201" y="73709"/>
                    <a:pt x="553146" y="57333"/>
                  </a:cubicBezTo>
                  <a:cubicBezTo>
                    <a:pt x="576540" y="40957"/>
                    <a:pt x="599934" y="31599"/>
                    <a:pt x="606953" y="69030"/>
                  </a:cubicBezTo>
                  <a:cubicBezTo>
                    <a:pt x="611631" y="87745"/>
                    <a:pt x="625668" y="83066"/>
                    <a:pt x="635025" y="87745"/>
                  </a:cubicBezTo>
                  <a:cubicBezTo>
                    <a:pt x="588237" y="101781"/>
                    <a:pt x="555486" y="132194"/>
                    <a:pt x="525074" y="164945"/>
                  </a:cubicBezTo>
                  <a:cubicBezTo>
                    <a:pt x="417461" y="279576"/>
                    <a:pt x="286455" y="366133"/>
                    <a:pt x="167146" y="469067"/>
                  </a:cubicBezTo>
                  <a:cubicBezTo>
                    <a:pt x="132055" y="499479"/>
                    <a:pt x="92285" y="515855"/>
                    <a:pt x="52515" y="534570"/>
                  </a:cubicBezTo>
                  <a:close/>
                </a:path>
              </a:pathLst>
            </a:custGeom>
            <a:solidFill>
              <a:srgbClr val="6D6A6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B073F959-EEB0-4290-8ACD-AA8703F09BD7}"/>
                </a:ext>
              </a:extLst>
            </p:cNvPr>
            <p:cNvSpPr/>
            <p:nvPr/>
          </p:nvSpPr>
          <p:spPr>
            <a:xfrm>
              <a:off x="8876498" y="2106020"/>
              <a:ext cx="1427033" cy="4304495"/>
            </a:xfrm>
            <a:custGeom>
              <a:avLst/>
              <a:gdLst>
                <a:gd name="connsiteX0" fmla="*/ 1305229 w 1427033"/>
                <a:gd name="connsiteY0" fmla="*/ 73181 h 4304494"/>
                <a:gd name="connsiteX1" fmla="*/ 1279495 w 1427033"/>
                <a:gd name="connsiteY1" fmla="*/ 87218 h 4304494"/>
                <a:gd name="connsiteX2" fmla="*/ 673591 w 1427033"/>
                <a:gd name="connsiteY2" fmla="*/ 122309 h 4304494"/>
                <a:gd name="connsiteX3" fmla="*/ 638500 w 1427033"/>
                <a:gd name="connsiteY3" fmla="*/ 143363 h 4304494"/>
                <a:gd name="connsiteX4" fmla="*/ 109796 w 1427033"/>
                <a:gd name="connsiteY4" fmla="*/ 407715 h 4304494"/>
                <a:gd name="connsiteX5" fmla="*/ 91081 w 1427033"/>
                <a:gd name="connsiteY5" fmla="*/ 454503 h 4304494"/>
                <a:gd name="connsiteX6" fmla="*/ 91081 w 1427033"/>
                <a:gd name="connsiteY6" fmla="*/ 524685 h 4304494"/>
                <a:gd name="connsiteX7" fmla="*/ 74705 w 1427033"/>
                <a:gd name="connsiteY7" fmla="*/ 583170 h 4304494"/>
                <a:gd name="connsiteX8" fmla="*/ 55990 w 1427033"/>
                <a:gd name="connsiteY8" fmla="*/ 693122 h 4304494"/>
                <a:gd name="connsiteX9" fmla="*/ 95759 w 1427033"/>
                <a:gd name="connsiteY9" fmla="*/ 739910 h 4304494"/>
                <a:gd name="connsiteX10" fmla="*/ 123832 w 1427033"/>
                <a:gd name="connsiteY10" fmla="*/ 805413 h 4304494"/>
                <a:gd name="connsiteX11" fmla="*/ 116814 w 1427033"/>
                <a:gd name="connsiteY11" fmla="*/ 1086141 h 4304494"/>
                <a:gd name="connsiteX12" fmla="*/ 114475 w 1427033"/>
                <a:gd name="connsiteY12" fmla="*/ 1100177 h 4304494"/>
                <a:gd name="connsiteX13" fmla="*/ 114475 w 1427033"/>
                <a:gd name="connsiteY13" fmla="*/ 1359851 h 4304494"/>
                <a:gd name="connsiteX14" fmla="*/ 109796 w 1427033"/>
                <a:gd name="connsiteY14" fmla="*/ 1504894 h 4304494"/>
                <a:gd name="connsiteX15" fmla="*/ 133190 w 1427033"/>
                <a:gd name="connsiteY15" fmla="*/ 1713100 h 4304494"/>
                <a:gd name="connsiteX16" fmla="*/ 156584 w 1427033"/>
                <a:gd name="connsiteY16" fmla="*/ 1851125 h 4304494"/>
                <a:gd name="connsiteX17" fmla="*/ 186996 w 1427033"/>
                <a:gd name="connsiteY17" fmla="*/ 2021901 h 4304494"/>
                <a:gd name="connsiteX18" fmla="*/ 210390 w 1427033"/>
                <a:gd name="connsiteY18" fmla="*/ 2309647 h 4304494"/>
                <a:gd name="connsiteX19" fmla="*/ 198693 w 1427033"/>
                <a:gd name="connsiteY19" fmla="*/ 2333041 h 4304494"/>
                <a:gd name="connsiteX20" fmla="*/ 208050 w 1427033"/>
                <a:gd name="connsiteY20" fmla="*/ 2494460 h 4304494"/>
                <a:gd name="connsiteX21" fmla="*/ 215069 w 1427033"/>
                <a:gd name="connsiteY21" fmla="*/ 2545926 h 4304494"/>
                <a:gd name="connsiteX22" fmla="*/ 172959 w 1427033"/>
                <a:gd name="connsiteY22" fmla="*/ 2690969 h 4304494"/>
                <a:gd name="connsiteX23" fmla="*/ 172959 w 1427033"/>
                <a:gd name="connsiteY23" fmla="*/ 2705006 h 4304494"/>
                <a:gd name="connsiteX24" fmla="*/ 175299 w 1427033"/>
                <a:gd name="connsiteY24" fmla="*/ 2903855 h 4304494"/>
                <a:gd name="connsiteX25" fmla="*/ 161262 w 1427033"/>
                <a:gd name="connsiteY25" fmla="*/ 3151831 h 4304494"/>
                <a:gd name="connsiteX26" fmla="*/ 158923 w 1427033"/>
                <a:gd name="connsiteY26" fmla="*/ 3161188 h 4304494"/>
                <a:gd name="connsiteX27" fmla="*/ 149565 w 1427033"/>
                <a:gd name="connsiteY27" fmla="*/ 3413844 h 4304494"/>
                <a:gd name="connsiteX28" fmla="*/ 151905 w 1427033"/>
                <a:gd name="connsiteY28" fmla="*/ 3647784 h 4304494"/>
                <a:gd name="connsiteX29" fmla="*/ 194014 w 1427033"/>
                <a:gd name="connsiteY29" fmla="*/ 4008051 h 4304494"/>
                <a:gd name="connsiteX30" fmla="*/ 226766 w 1427033"/>
                <a:gd name="connsiteY30" fmla="*/ 4197542 h 4304494"/>
                <a:gd name="connsiteX31" fmla="*/ 275893 w 1427033"/>
                <a:gd name="connsiteY31" fmla="*/ 4256027 h 4304494"/>
                <a:gd name="connsiteX32" fmla="*/ 299287 w 1427033"/>
                <a:gd name="connsiteY32" fmla="*/ 4265385 h 4304494"/>
                <a:gd name="connsiteX33" fmla="*/ 374148 w 1427033"/>
                <a:gd name="connsiteY33" fmla="*/ 4256027 h 4304494"/>
                <a:gd name="connsiteX34" fmla="*/ 572997 w 1427033"/>
                <a:gd name="connsiteY34" fmla="*/ 4244330 h 4304494"/>
                <a:gd name="connsiteX35" fmla="*/ 624464 w 1427033"/>
                <a:gd name="connsiteY35" fmla="*/ 4234973 h 4304494"/>
                <a:gd name="connsiteX36" fmla="*/ 640839 w 1427033"/>
                <a:gd name="connsiteY36" fmla="*/ 4199882 h 4304494"/>
                <a:gd name="connsiteX37" fmla="*/ 636161 w 1427033"/>
                <a:gd name="connsiteY37" fmla="*/ 3872366 h 4304494"/>
                <a:gd name="connsiteX38" fmla="*/ 610427 w 1427033"/>
                <a:gd name="connsiteY38" fmla="*/ 3549529 h 4304494"/>
                <a:gd name="connsiteX39" fmla="*/ 605748 w 1427033"/>
                <a:gd name="connsiteY39" fmla="*/ 3467650 h 4304494"/>
                <a:gd name="connsiteX40" fmla="*/ 622124 w 1427033"/>
                <a:gd name="connsiteY40" fmla="*/ 2807939 h 4304494"/>
                <a:gd name="connsiteX41" fmla="*/ 666573 w 1427033"/>
                <a:gd name="connsiteY41" fmla="*/ 2457029 h 4304494"/>
                <a:gd name="connsiteX42" fmla="*/ 696985 w 1427033"/>
                <a:gd name="connsiteY42" fmla="*/ 2005525 h 4304494"/>
                <a:gd name="connsiteX43" fmla="*/ 795240 w 1427033"/>
                <a:gd name="connsiteY43" fmla="*/ 1537645 h 4304494"/>
                <a:gd name="connsiteX44" fmla="*/ 771846 w 1427033"/>
                <a:gd name="connsiteY44" fmla="*/ 1766906 h 4304494"/>
                <a:gd name="connsiteX45" fmla="*/ 746112 w 1427033"/>
                <a:gd name="connsiteY45" fmla="*/ 1977452 h 4304494"/>
                <a:gd name="connsiteX46" fmla="*/ 769506 w 1427033"/>
                <a:gd name="connsiteY46" fmla="*/ 2209053 h 4304494"/>
                <a:gd name="connsiteX47" fmla="*/ 785882 w 1427033"/>
                <a:gd name="connsiteY47" fmla="*/ 2335380 h 4304494"/>
                <a:gd name="connsiteX48" fmla="*/ 795240 w 1427033"/>
                <a:gd name="connsiteY48" fmla="*/ 2714363 h 4304494"/>
                <a:gd name="connsiteX49" fmla="*/ 748452 w 1427033"/>
                <a:gd name="connsiteY49" fmla="*/ 3114400 h 4304494"/>
                <a:gd name="connsiteX50" fmla="*/ 755470 w 1427033"/>
                <a:gd name="connsiteY50" fmla="*/ 3647784 h 4304494"/>
                <a:gd name="connsiteX51" fmla="*/ 757809 w 1427033"/>
                <a:gd name="connsiteY51" fmla="*/ 3769432 h 4304494"/>
                <a:gd name="connsiteX52" fmla="*/ 760149 w 1427033"/>
                <a:gd name="connsiteY52" fmla="*/ 4052500 h 4304494"/>
                <a:gd name="connsiteX53" fmla="*/ 767167 w 1427033"/>
                <a:gd name="connsiteY53" fmla="*/ 4185845 h 4304494"/>
                <a:gd name="connsiteX54" fmla="*/ 792900 w 1427033"/>
                <a:gd name="connsiteY54" fmla="*/ 4206900 h 4304494"/>
                <a:gd name="connsiteX55" fmla="*/ 1045555 w 1427033"/>
                <a:gd name="connsiteY55" fmla="*/ 4211579 h 4304494"/>
                <a:gd name="connsiteX56" fmla="*/ 1197616 w 1427033"/>
                <a:gd name="connsiteY56" fmla="*/ 4143736 h 4304494"/>
                <a:gd name="connsiteX57" fmla="*/ 1211653 w 1427033"/>
                <a:gd name="connsiteY57" fmla="*/ 4071215 h 4304494"/>
                <a:gd name="connsiteX58" fmla="*/ 1185919 w 1427033"/>
                <a:gd name="connsiteY58" fmla="*/ 3888742 h 4304494"/>
                <a:gd name="connsiteX59" fmla="*/ 1171883 w 1427033"/>
                <a:gd name="connsiteY59" fmla="*/ 3757735 h 4304494"/>
                <a:gd name="connsiteX60" fmla="*/ 1174222 w 1427033"/>
                <a:gd name="connsiteY60" fmla="*/ 3610353 h 4304494"/>
                <a:gd name="connsiteX61" fmla="*/ 1157847 w 1427033"/>
                <a:gd name="connsiteY61" fmla="*/ 3404486 h 4304494"/>
                <a:gd name="connsiteX62" fmla="*/ 1195277 w 1427033"/>
                <a:gd name="connsiteY62" fmla="*/ 2992752 h 4304494"/>
                <a:gd name="connsiteX63" fmla="*/ 1258441 w 1427033"/>
                <a:gd name="connsiteY63" fmla="*/ 2751794 h 4304494"/>
                <a:gd name="connsiteX64" fmla="*/ 1274817 w 1427033"/>
                <a:gd name="connsiteY64" fmla="*/ 2655878 h 4304494"/>
                <a:gd name="connsiteX65" fmla="*/ 1274817 w 1427033"/>
                <a:gd name="connsiteY65" fmla="*/ 2578678 h 4304494"/>
                <a:gd name="connsiteX66" fmla="*/ 1302889 w 1427033"/>
                <a:gd name="connsiteY66" fmla="*/ 2209053 h 4304494"/>
                <a:gd name="connsiteX67" fmla="*/ 1302889 w 1427033"/>
                <a:gd name="connsiteY67" fmla="*/ 2192677 h 4304494"/>
                <a:gd name="connsiteX68" fmla="*/ 1314586 w 1427033"/>
                <a:gd name="connsiteY68" fmla="*/ 1649936 h 4304494"/>
                <a:gd name="connsiteX69" fmla="*/ 1181241 w 1427033"/>
                <a:gd name="connsiteY69" fmla="*/ 898989 h 4304494"/>
                <a:gd name="connsiteX70" fmla="*/ 1202295 w 1427033"/>
                <a:gd name="connsiteY70" fmla="*/ 714177 h 4304494"/>
                <a:gd name="connsiteX71" fmla="*/ 1190598 w 1427033"/>
                <a:gd name="connsiteY71" fmla="*/ 475558 h 4304494"/>
                <a:gd name="connsiteX72" fmla="*/ 1302889 w 1427033"/>
                <a:gd name="connsiteY72" fmla="*/ 452164 h 4304494"/>
                <a:gd name="connsiteX73" fmla="*/ 1293532 w 1427033"/>
                <a:gd name="connsiteY73" fmla="*/ 435788 h 4304494"/>
                <a:gd name="connsiteX74" fmla="*/ 1272477 w 1427033"/>
                <a:gd name="connsiteY74" fmla="*/ 435788 h 4304494"/>
                <a:gd name="connsiteX75" fmla="*/ 1178901 w 1427033"/>
                <a:gd name="connsiteY75" fmla="*/ 367946 h 4304494"/>
                <a:gd name="connsiteX76" fmla="*/ 1169544 w 1427033"/>
                <a:gd name="connsiteY76" fmla="*/ 314139 h 4304494"/>
                <a:gd name="connsiteX77" fmla="*/ 1176562 w 1427033"/>
                <a:gd name="connsiteY77" fmla="*/ 236939 h 4304494"/>
                <a:gd name="connsiteX78" fmla="*/ 1314586 w 1427033"/>
                <a:gd name="connsiteY78" fmla="*/ 150382 h 4304494"/>
                <a:gd name="connsiteX79" fmla="*/ 1354356 w 1427033"/>
                <a:gd name="connsiteY79" fmla="*/ 77860 h 4304494"/>
                <a:gd name="connsiteX80" fmla="*/ 1382429 w 1427033"/>
                <a:gd name="connsiteY80" fmla="*/ 73181 h 4304494"/>
                <a:gd name="connsiteX81" fmla="*/ 1394126 w 1427033"/>
                <a:gd name="connsiteY81" fmla="*/ 63824 h 4304494"/>
                <a:gd name="connsiteX82" fmla="*/ 1305229 w 1427033"/>
                <a:gd name="connsiteY82" fmla="*/ 73181 h 430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427033" h="4304494">
                  <a:moveTo>
                    <a:pt x="1305229" y="73181"/>
                  </a:moveTo>
                  <a:cubicBezTo>
                    <a:pt x="1300550" y="82539"/>
                    <a:pt x="1291192" y="84878"/>
                    <a:pt x="1279495" y="87218"/>
                  </a:cubicBezTo>
                  <a:cubicBezTo>
                    <a:pt x="1176562" y="96575"/>
                    <a:pt x="680609" y="152721"/>
                    <a:pt x="673591" y="122309"/>
                  </a:cubicBezTo>
                  <a:cubicBezTo>
                    <a:pt x="666573" y="126988"/>
                    <a:pt x="652536" y="136345"/>
                    <a:pt x="638500" y="143363"/>
                  </a:cubicBezTo>
                  <a:cubicBezTo>
                    <a:pt x="470063" y="246297"/>
                    <a:pt x="306305" y="358588"/>
                    <a:pt x="109796" y="407715"/>
                  </a:cubicBezTo>
                  <a:cubicBezTo>
                    <a:pt x="88741" y="417073"/>
                    <a:pt x="98099" y="440467"/>
                    <a:pt x="91081" y="454503"/>
                  </a:cubicBezTo>
                  <a:cubicBezTo>
                    <a:pt x="84062" y="477897"/>
                    <a:pt x="79384" y="503631"/>
                    <a:pt x="91081" y="524685"/>
                  </a:cubicBezTo>
                  <a:cubicBezTo>
                    <a:pt x="112135" y="555097"/>
                    <a:pt x="95759" y="566794"/>
                    <a:pt x="74705" y="583170"/>
                  </a:cubicBezTo>
                  <a:cubicBezTo>
                    <a:pt x="41953" y="608904"/>
                    <a:pt x="32596" y="658031"/>
                    <a:pt x="55990" y="693122"/>
                  </a:cubicBezTo>
                  <a:cubicBezTo>
                    <a:pt x="67687" y="709498"/>
                    <a:pt x="81723" y="728213"/>
                    <a:pt x="95759" y="739910"/>
                  </a:cubicBezTo>
                  <a:cubicBezTo>
                    <a:pt x="119153" y="758625"/>
                    <a:pt x="121493" y="777340"/>
                    <a:pt x="123832" y="805413"/>
                  </a:cubicBezTo>
                  <a:cubicBezTo>
                    <a:pt x="126172" y="898989"/>
                    <a:pt x="84062" y="992565"/>
                    <a:pt x="116814" y="1086141"/>
                  </a:cubicBezTo>
                  <a:cubicBezTo>
                    <a:pt x="119153" y="1090820"/>
                    <a:pt x="116814" y="1095499"/>
                    <a:pt x="114475" y="1100177"/>
                  </a:cubicBezTo>
                  <a:cubicBezTo>
                    <a:pt x="91081" y="1186736"/>
                    <a:pt x="88741" y="1273293"/>
                    <a:pt x="114475" y="1359851"/>
                  </a:cubicBezTo>
                  <a:cubicBezTo>
                    <a:pt x="128511" y="1408978"/>
                    <a:pt x="119153" y="1458106"/>
                    <a:pt x="109796" y="1504894"/>
                  </a:cubicBezTo>
                  <a:cubicBezTo>
                    <a:pt x="93420" y="1577415"/>
                    <a:pt x="100438" y="1645258"/>
                    <a:pt x="133190" y="1713100"/>
                  </a:cubicBezTo>
                  <a:cubicBezTo>
                    <a:pt x="154244" y="1755209"/>
                    <a:pt x="163602" y="1799658"/>
                    <a:pt x="156584" y="1851125"/>
                  </a:cubicBezTo>
                  <a:cubicBezTo>
                    <a:pt x="149565" y="1909610"/>
                    <a:pt x="170620" y="1965755"/>
                    <a:pt x="186996" y="2021901"/>
                  </a:cubicBezTo>
                  <a:cubicBezTo>
                    <a:pt x="215069" y="2113137"/>
                    <a:pt x="203372" y="2213732"/>
                    <a:pt x="210390" y="2309647"/>
                  </a:cubicBezTo>
                  <a:cubicBezTo>
                    <a:pt x="210390" y="2316665"/>
                    <a:pt x="203372" y="2323683"/>
                    <a:pt x="198693" y="2333041"/>
                  </a:cubicBezTo>
                  <a:cubicBezTo>
                    <a:pt x="177638" y="2389187"/>
                    <a:pt x="161262" y="2442993"/>
                    <a:pt x="208050" y="2494460"/>
                  </a:cubicBezTo>
                  <a:cubicBezTo>
                    <a:pt x="219747" y="2506157"/>
                    <a:pt x="224426" y="2524872"/>
                    <a:pt x="215069" y="2545926"/>
                  </a:cubicBezTo>
                  <a:cubicBezTo>
                    <a:pt x="196353" y="2592714"/>
                    <a:pt x="203372" y="2646521"/>
                    <a:pt x="172959" y="2690969"/>
                  </a:cubicBezTo>
                  <a:cubicBezTo>
                    <a:pt x="170620" y="2693309"/>
                    <a:pt x="170620" y="2700327"/>
                    <a:pt x="172959" y="2705006"/>
                  </a:cubicBezTo>
                  <a:cubicBezTo>
                    <a:pt x="184656" y="2770509"/>
                    <a:pt x="177638" y="2838351"/>
                    <a:pt x="175299" y="2903855"/>
                  </a:cubicBezTo>
                  <a:cubicBezTo>
                    <a:pt x="170620" y="2985734"/>
                    <a:pt x="126172" y="3067612"/>
                    <a:pt x="161262" y="3151831"/>
                  </a:cubicBezTo>
                  <a:cubicBezTo>
                    <a:pt x="161262" y="3154170"/>
                    <a:pt x="161262" y="3158849"/>
                    <a:pt x="158923" y="3161188"/>
                  </a:cubicBezTo>
                  <a:cubicBezTo>
                    <a:pt x="144887" y="3245407"/>
                    <a:pt x="142547" y="3329625"/>
                    <a:pt x="149565" y="3413844"/>
                  </a:cubicBezTo>
                  <a:cubicBezTo>
                    <a:pt x="154244" y="3491044"/>
                    <a:pt x="151905" y="3570583"/>
                    <a:pt x="151905" y="3647784"/>
                  </a:cubicBezTo>
                  <a:cubicBezTo>
                    <a:pt x="151905" y="3769432"/>
                    <a:pt x="177638" y="3888742"/>
                    <a:pt x="194014" y="4008051"/>
                  </a:cubicBezTo>
                  <a:cubicBezTo>
                    <a:pt x="203372" y="4071215"/>
                    <a:pt x="236123" y="4129700"/>
                    <a:pt x="226766" y="4197542"/>
                  </a:cubicBezTo>
                  <a:cubicBezTo>
                    <a:pt x="219747" y="4237312"/>
                    <a:pt x="238463" y="4253688"/>
                    <a:pt x="275893" y="4256027"/>
                  </a:cubicBezTo>
                  <a:cubicBezTo>
                    <a:pt x="282911" y="4260706"/>
                    <a:pt x="292269" y="4263046"/>
                    <a:pt x="299287" y="4265385"/>
                  </a:cubicBezTo>
                  <a:cubicBezTo>
                    <a:pt x="325020" y="4270064"/>
                    <a:pt x="348414" y="4260706"/>
                    <a:pt x="374148" y="4256027"/>
                  </a:cubicBezTo>
                  <a:cubicBezTo>
                    <a:pt x="439651" y="4239652"/>
                    <a:pt x="505154" y="4232633"/>
                    <a:pt x="572997" y="4244330"/>
                  </a:cubicBezTo>
                  <a:cubicBezTo>
                    <a:pt x="589373" y="4241991"/>
                    <a:pt x="608088" y="4241991"/>
                    <a:pt x="624464" y="4234973"/>
                  </a:cubicBezTo>
                  <a:cubicBezTo>
                    <a:pt x="638500" y="4227955"/>
                    <a:pt x="638500" y="4211579"/>
                    <a:pt x="640839" y="4199882"/>
                  </a:cubicBezTo>
                  <a:cubicBezTo>
                    <a:pt x="657215" y="4089930"/>
                    <a:pt x="659555" y="3977639"/>
                    <a:pt x="636161" y="3872366"/>
                  </a:cubicBezTo>
                  <a:cubicBezTo>
                    <a:pt x="612767" y="3764754"/>
                    <a:pt x="619785" y="3657141"/>
                    <a:pt x="610427" y="3549529"/>
                  </a:cubicBezTo>
                  <a:cubicBezTo>
                    <a:pt x="608088" y="3521456"/>
                    <a:pt x="608088" y="3495723"/>
                    <a:pt x="605748" y="3467650"/>
                  </a:cubicBezTo>
                  <a:cubicBezTo>
                    <a:pt x="587033" y="3247746"/>
                    <a:pt x="575336" y="3025503"/>
                    <a:pt x="622124" y="2807939"/>
                  </a:cubicBezTo>
                  <a:cubicBezTo>
                    <a:pt x="647858" y="2693309"/>
                    <a:pt x="659555" y="2573999"/>
                    <a:pt x="666573" y="2457029"/>
                  </a:cubicBezTo>
                  <a:cubicBezTo>
                    <a:pt x="673591" y="2307308"/>
                    <a:pt x="687627" y="2155247"/>
                    <a:pt x="696985" y="2005525"/>
                  </a:cubicBezTo>
                  <a:cubicBezTo>
                    <a:pt x="704003" y="1888555"/>
                    <a:pt x="750791" y="1642918"/>
                    <a:pt x="795240" y="1537645"/>
                  </a:cubicBezTo>
                  <a:cubicBezTo>
                    <a:pt x="790561" y="1539985"/>
                    <a:pt x="783543" y="1699064"/>
                    <a:pt x="771846" y="1766906"/>
                  </a:cubicBezTo>
                  <a:cubicBezTo>
                    <a:pt x="760149" y="1846446"/>
                    <a:pt x="750791" y="1900252"/>
                    <a:pt x="746112" y="1977452"/>
                  </a:cubicBezTo>
                  <a:cubicBezTo>
                    <a:pt x="769506" y="2047634"/>
                    <a:pt x="767167" y="2134192"/>
                    <a:pt x="769506" y="2209053"/>
                  </a:cubicBezTo>
                  <a:cubicBezTo>
                    <a:pt x="769506" y="2251162"/>
                    <a:pt x="776524" y="2293271"/>
                    <a:pt x="785882" y="2335380"/>
                  </a:cubicBezTo>
                  <a:cubicBezTo>
                    <a:pt x="811615" y="2459369"/>
                    <a:pt x="809276" y="2590375"/>
                    <a:pt x="795240" y="2714363"/>
                  </a:cubicBezTo>
                  <a:cubicBezTo>
                    <a:pt x="781203" y="2847709"/>
                    <a:pt x="755470" y="2981055"/>
                    <a:pt x="748452" y="3114400"/>
                  </a:cubicBezTo>
                  <a:cubicBezTo>
                    <a:pt x="739094" y="3292195"/>
                    <a:pt x="732076" y="3469989"/>
                    <a:pt x="755470" y="3647784"/>
                  </a:cubicBezTo>
                  <a:cubicBezTo>
                    <a:pt x="760149" y="3687553"/>
                    <a:pt x="769506" y="3732002"/>
                    <a:pt x="757809" y="3769432"/>
                  </a:cubicBezTo>
                  <a:cubicBezTo>
                    <a:pt x="729736" y="3865348"/>
                    <a:pt x="748452" y="3958924"/>
                    <a:pt x="760149" y="4052500"/>
                  </a:cubicBezTo>
                  <a:cubicBezTo>
                    <a:pt x="764827" y="4096948"/>
                    <a:pt x="748452" y="4141397"/>
                    <a:pt x="767167" y="4185845"/>
                  </a:cubicBezTo>
                  <a:cubicBezTo>
                    <a:pt x="774185" y="4195203"/>
                    <a:pt x="781203" y="4204561"/>
                    <a:pt x="792900" y="4206900"/>
                  </a:cubicBezTo>
                  <a:cubicBezTo>
                    <a:pt x="877119" y="4213918"/>
                    <a:pt x="961337" y="4211579"/>
                    <a:pt x="1045555" y="4211579"/>
                  </a:cubicBezTo>
                  <a:cubicBezTo>
                    <a:pt x="1104040" y="4211579"/>
                    <a:pt x="1160186" y="4192864"/>
                    <a:pt x="1197616" y="4143736"/>
                  </a:cubicBezTo>
                  <a:cubicBezTo>
                    <a:pt x="1213992" y="4122682"/>
                    <a:pt x="1202295" y="4094609"/>
                    <a:pt x="1211653" y="4071215"/>
                  </a:cubicBezTo>
                  <a:cubicBezTo>
                    <a:pt x="1204635" y="4010390"/>
                    <a:pt x="1199956" y="3947227"/>
                    <a:pt x="1185919" y="3888742"/>
                  </a:cubicBezTo>
                  <a:cubicBezTo>
                    <a:pt x="1176562" y="3844293"/>
                    <a:pt x="1169544" y="3804523"/>
                    <a:pt x="1171883" y="3757735"/>
                  </a:cubicBezTo>
                  <a:cubicBezTo>
                    <a:pt x="1174222" y="3708608"/>
                    <a:pt x="1192938" y="3657141"/>
                    <a:pt x="1174222" y="3610353"/>
                  </a:cubicBezTo>
                  <a:cubicBezTo>
                    <a:pt x="1146150" y="3542511"/>
                    <a:pt x="1146150" y="3472329"/>
                    <a:pt x="1157847" y="3404486"/>
                  </a:cubicBezTo>
                  <a:cubicBezTo>
                    <a:pt x="1183580" y="3268801"/>
                    <a:pt x="1171883" y="3128437"/>
                    <a:pt x="1195277" y="2992752"/>
                  </a:cubicBezTo>
                  <a:cubicBezTo>
                    <a:pt x="1209313" y="2908533"/>
                    <a:pt x="1206974" y="2824315"/>
                    <a:pt x="1258441" y="2751794"/>
                  </a:cubicBezTo>
                  <a:cubicBezTo>
                    <a:pt x="1277156" y="2726060"/>
                    <a:pt x="1277156" y="2688630"/>
                    <a:pt x="1274817" y="2655878"/>
                  </a:cubicBezTo>
                  <a:cubicBezTo>
                    <a:pt x="1272477" y="2630145"/>
                    <a:pt x="1272477" y="2604411"/>
                    <a:pt x="1274817" y="2578678"/>
                  </a:cubicBezTo>
                  <a:cubicBezTo>
                    <a:pt x="1286514" y="2454690"/>
                    <a:pt x="1312247" y="2333041"/>
                    <a:pt x="1302889" y="2209053"/>
                  </a:cubicBezTo>
                  <a:cubicBezTo>
                    <a:pt x="1302889" y="2204374"/>
                    <a:pt x="1302889" y="2199695"/>
                    <a:pt x="1302889" y="2192677"/>
                  </a:cubicBezTo>
                  <a:cubicBezTo>
                    <a:pt x="1298211" y="2012543"/>
                    <a:pt x="1319265" y="1832410"/>
                    <a:pt x="1314586" y="1649936"/>
                  </a:cubicBezTo>
                  <a:cubicBezTo>
                    <a:pt x="1307568" y="1392602"/>
                    <a:pt x="1258441" y="1142287"/>
                    <a:pt x="1181241" y="898989"/>
                  </a:cubicBezTo>
                  <a:cubicBezTo>
                    <a:pt x="1167204" y="891971"/>
                    <a:pt x="1190598" y="770322"/>
                    <a:pt x="1202295" y="714177"/>
                  </a:cubicBezTo>
                  <a:cubicBezTo>
                    <a:pt x="1216332" y="639316"/>
                    <a:pt x="1216332" y="555097"/>
                    <a:pt x="1190598" y="475558"/>
                  </a:cubicBezTo>
                  <a:cubicBezTo>
                    <a:pt x="1230368" y="470879"/>
                    <a:pt x="1272477" y="487255"/>
                    <a:pt x="1302889" y="452164"/>
                  </a:cubicBezTo>
                  <a:cubicBezTo>
                    <a:pt x="1305229" y="442806"/>
                    <a:pt x="1300550" y="438128"/>
                    <a:pt x="1293532" y="435788"/>
                  </a:cubicBezTo>
                  <a:cubicBezTo>
                    <a:pt x="1286514" y="433449"/>
                    <a:pt x="1279495" y="433449"/>
                    <a:pt x="1272477" y="435788"/>
                  </a:cubicBezTo>
                  <a:cubicBezTo>
                    <a:pt x="1204635" y="442806"/>
                    <a:pt x="1195277" y="435788"/>
                    <a:pt x="1178901" y="367946"/>
                  </a:cubicBezTo>
                  <a:cubicBezTo>
                    <a:pt x="1174222" y="349230"/>
                    <a:pt x="1171883" y="332855"/>
                    <a:pt x="1169544" y="314139"/>
                  </a:cubicBezTo>
                  <a:cubicBezTo>
                    <a:pt x="1167204" y="288406"/>
                    <a:pt x="1157847" y="260333"/>
                    <a:pt x="1176562" y="236939"/>
                  </a:cubicBezTo>
                  <a:cubicBezTo>
                    <a:pt x="1213992" y="192491"/>
                    <a:pt x="1256101" y="159739"/>
                    <a:pt x="1314586" y="150382"/>
                  </a:cubicBezTo>
                  <a:cubicBezTo>
                    <a:pt x="1380090" y="141024"/>
                    <a:pt x="1384768" y="136345"/>
                    <a:pt x="1354356" y="77860"/>
                  </a:cubicBezTo>
                  <a:cubicBezTo>
                    <a:pt x="1363714" y="70842"/>
                    <a:pt x="1373071" y="75521"/>
                    <a:pt x="1382429" y="73181"/>
                  </a:cubicBezTo>
                  <a:cubicBezTo>
                    <a:pt x="1387108" y="70842"/>
                    <a:pt x="1391787" y="68503"/>
                    <a:pt x="1394126" y="63824"/>
                  </a:cubicBezTo>
                  <a:cubicBezTo>
                    <a:pt x="1363714" y="42769"/>
                    <a:pt x="1330962" y="26393"/>
                    <a:pt x="1305229" y="73181"/>
                  </a:cubicBezTo>
                  <a:close/>
                </a:path>
              </a:pathLst>
            </a:custGeom>
            <a:solidFill>
              <a:srgbClr val="403D3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D7C59336-8DF3-4341-ACA5-24954B1F9698}"/>
                </a:ext>
              </a:extLst>
            </p:cNvPr>
            <p:cNvSpPr/>
            <p:nvPr/>
          </p:nvSpPr>
          <p:spPr>
            <a:xfrm>
              <a:off x="9579449" y="6174010"/>
              <a:ext cx="1029336" cy="538062"/>
            </a:xfrm>
            <a:custGeom>
              <a:avLst/>
              <a:gdLst>
                <a:gd name="connsiteX0" fmla="*/ 1002314 w 1029335"/>
                <a:gd name="connsiteY0" fmla="*/ 349456 h 538061"/>
                <a:gd name="connsiteX1" fmla="*/ 936811 w 1029335"/>
                <a:gd name="connsiteY1" fmla="*/ 283952 h 538061"/>
                <a:gd name="connsiteX2" fmla="*/ 819841 w 1029335"/>
                <a:gd name="connsiteY2" fmla="*/ 274595 h 538061"/>
                <a:gd name="connsiteX3" fmla="*/ 819841 w 1029335"/>
                <a:gd name="connsiteY3" fmla="*/ 274595 h 538061"/>
                <a:gd name="connsiteX4" fmla="*/ 819841 w 1029335"/>
                <a:gd name="connsiteY4" fmla="*/ 274595 h 538061"/>
                <a:gd name="connsiteX5" fmla="*/ 819841 w 1029335"/>
                <a:gd name="connsiteY5" fmla="*/ 274595 h 538061"/>
                <a:gd name="connsiteX6" fmla="*/ 775393 w 1029335"/>
                <a:gd name="connsiteY6" fmla="*/ 265237 h 538061"/>
                <a:gd name="connsiteX7" fmla="*/ 525077 w 1029335"/>
                <a:gd name="connsiteY7" fmla="*/ 68728 h 538061"/>
                <a:gd name="connsiteX8" fmla="*/ 501683 w 1029335"/>
                <a:gd name="connsiteY8" fmla="*/ 42994 h 538061"/>
                <a:gd name="connsiteX9" fmla="*/ 482968 w 1029335"/>
                <a:gd name="connsiteY9" fmla="*/ 71067 h 538061"/>
                <a:gd name="connsiteX10" fmla="*/ 508701 w 1029335"/>
                <a:gd name="connsiteY10" fmla="*/ 85103 h 538061"/>
                <a:gd name="connsiteX11" fmla="*/ 791768 w 1029335"/>
                <a:gd name="connsiteY11" fmla="*/ 288631 h 538061"/>
                <a:gd name="connsiteX12" fmla="*/ 925114 w 1029335"/>
                <a:gd name="connsiteY12" fmla="*/ 305007 h 538061"/>
                <a:gd name="connsiteX13" fmla="*/ 981260 w 1029335"/>
                <a:gd name="connsiteY13" fmla="*/ 365831 h 538061"/>
                <a:gd name="connsiteX14" fmla="*/ 929793 w 1029335"/>
                <a:gd name="connsiteY14" fmla="*/ 428995 h 538061"/>
                <a:gd name="connsiteX15" fmla="*/ 475950 w 1029335"/>
                <a:gd name="connsiteY15" fmla="*/ 424316 h 538061"/>
                <a:gd name="connsiteX16" fmla="*/ 302834 w 1029335"/>
                <a:gd name="connsiteY16" fmla="*/ 414959 h 538061"/>
                <a:gd name="connsiteX17" fmla="*/ 108664 w 1029335"/>
                <a:gd name="connsiteY17" fmla="*/ 393904 h 538061"/>
                <a:gd name="connsiteX18" fmla="*/ 59536 w 1029335"/>
                <a:gd name="connsiteY18" fmla="*/ 328401 h 538061"/>
                <a:gd name="connsiteX19" fmla="*/ 57197 w 1029335"/>
                <a:gd name="connsiteY19" fmla="*/ 213770 h 538061"/>
                <a:gd name="connsiteX20" fmla="*/ 80591 w 1029335"/>
                <a:gd name="connsiteY20" fmla="*/ 141249 h 538061"/>
                <a:gd name="connsiteX21" fmla="*/ 68894 w 1029335"/>
                <a:gd name="connsiteY21" fmla="*/ 134231 h 538061"/>
                <a:gd name="connsiteX22" fmla="*/ 50179 w 1029335"/>
                <a:gd name="connsiteY22" fmla="*/ 199734 h 538061"/>
                <a:gd name="connsiteX23" fmla="*/ 50179 w 1029335"/>
                <a:gd name="connsiteY23" fmla="*/ 309686 h 538061"/>
                <a:gd name="connsiteX24" fmla="*/ 80591 w 1029335"/>
                <a:gd name="connsiteY24" fmla="*/ 403262 h 538061"/>
                <a:gd name="connsiteX25" fmla="*/ 314531 w 1029335"/>
                <a:gd name="connsiteY25" fmla="*/ 431335 h 538061"/>
                <a:gd name="connsiteX26" fmla="*/ 487647 w 1029335"/>
                <a:gd name="connsiteY26" fmla="*/ 447710 h 538061"/>
                <a:gd name="connsiteX27" fmla="*/ 950847 w 1029335"/>
                <a:gd name="connsiteY27" fmla="*/ 445371 h 538061"/>
                <a:gd name="connsiteX28" fmla="*/ 1002314 w 1029335"/>
                <a:gd name="connsiteY28" fmla="*/ 349456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29335" h="538061">
                  <a:moveTo>
                    <a:pt x="1002314" y="349456"/>
                  </a:moveTo>
                  <a:cubicBezTo>
                    <a:pt x="997635" y="309686"/>
                    <a:pt x="971902" y="288631"/>
                    <a:pt x="936811" y="283952"/>
                  </a:cubicBezTo>
                  <a:cubicBezTo>
                    <a:pt x="899381" y="279274"/>
                    <a:pt x="859611" y="276934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19841" y="274595"/>
                    <a:pt x="819841" y="274595"/>
                    <a:pt x="819841" y="274595"/>
                  </a:cubicBezTo>
                  <a:cubicBezTo>
                    <a:pt x="803465" y="272255"/>
                    <a:pt x="787090" y="269916"/>
                    <a:pt x="775393" y="265237"/>
                  </a:cubicBezTo>
                  <a:cubicBezTo>
                    <a:pt x="651404" y="227807"/>
                    <a:pt x="592920" y="174001"/>
                    <a:pt x="525077" y="68728"/>
                  </a:cubicBezTo>
                  <a:cubicBezTo>
                    <a:pt x="513380" y="50012"/>
                    <a:pt x="501683" y="64049"/>
                    <a:pt x="501683" y="42994"/>
                  </a:cubicBezTo>
                  <a:cubicBezTo>
                    <a:pt x="497004" y="52352"/>
                    <a:pt x="492325" y="59370"/>
                    <a:pt x="482968" y="71067"/>
                  </a:cubicBezTo>
                  <a:cubicBezTo>
                    <a:pt x="485307" y="71067"/>
                    <a:pt x="499344" y="66388"/>
                    <a:pt x="508701" y="85103"/>
                  </a:cubicBezTo>
                  <a:cubicBezTo>
                    <a:pt x="574204" y="178679"/>
                    <a:pt x="630350" y="248861"/>
                    <a:pt x="791768" y="288631"/>
                  </a:cubicBezTo>
                  <a:cubicBezTo>
                    <a:pt x="843235" y="297989"/>
                    <a:pt x="883005" y="297989"/>
                    <a:pt x="925114" y="305007"/>
                  </a:cubicBezTo>
                  <a:cubicBezTo>
                    <a:pt x="967223" y="314365"/>
                    <a:pt x="978920" y="335419"/>
                    <a:pt x="981260" y="365831"/>
                  </a:cubicBezTo>
                  <a:cubicBezTo>
                    <a:pt x="983599" y="400922"/>
                    <a:pt x="953187" y="419638"/>
                    <a:pt x="929793" y="428995"/>
                  </a:cubicBezTo>
                  <a:cubicBezTo>
                    <a:pt x="726265" y="494498"/>
                    <a:pt x="611635" y="482801"/>
                    <a:pt x="475950" y="424316"/>
                  </a:cubicBezTo>
                  <a:cubicBezTo>
                    <a:pt x="412786" y="396244"/>
                    <a:pt x="370677" y="405601"/>
                    <a:pt x="302834" y="414959"/>
                  </a:cubicBezTo>
                  <a:cubicBezTo>
                    <a:pt x="237331" y="424316"/>
                    <a:pt x="169488" y="410280"/>
                    <a:pt x="108664" y="393904"/>
                  </a:cubicBezTo>
                  <a:cubicBezTo>
                    <a:pt x="87609" y="386886"/>
                    <a:pt x="38482" y="382207"/>
                    <a:pt x="59536" y="328401"/>
                  </a:cubicBezTo>
                  <a:cubicBezTo>
                    <a:pt x="57197" y="272255"/>
                    <a:pt x="59536" y="213770"/>
                    <a:pt x="57197" y="213770"/>
                  </a:cubicBezTo>
                  <a:cubicBezTo>
                    <a:pt x="59536" y="197395"/>
                    <a:pt x="66555" y="188037"/>
                    <a:pt x="80591" y="141249"/>
                  </a:cubicBezTo>
                  <a:cubicBezTo>
                    <a:pt x="73573" y="136570"/>
                    <a:pt x="75912" y="138910"/>
                    <a:pt x="68894" y="134231"/>
                  </a:cubicBezTo>
                  <a:cubicBezTo>
                    <a:pt x="66555" y="157625"/>
                    <a:pt x="52518" y="176340"/>
                    <a:pt x="50179" y="199734"/>
                  </a:cubicBezTo>
                  <a:cubicBezTo>
                    <a:pt x="45500" y="237164"/>
                    <a:pt x="45500" y="272255"/>
                    <a:pt x="50179" y="309686"/>
                  </a:cubicBezTo>
                  <a:cubicBezTo>
                    <a:pt x="43161" y="344777"/>
                    <a:pt x="29124" y="384547"/>
                    <a:pt x="80591" y="403262"/>
                  </a:cubicBezTo>
                  <a:cubicBezTo>
                    <a:pt x="157791" y="428995"/>
                    <a:pt x="234991" y="445371"/>
                    <a:pt x="314531" y="431335"/>
                  </a:cubicBezTo>
                  <a:cubicBezTo>
                    <a:pt x="375355" y="419638"/>
                    <a:pt x="431501" y="421977"/>
                    <a:pt x="487647" y="447710"/>
                  </a:cubicBezTo>
                  <a:cubicBezTo>
                    <a:pt x="642047" y="520232"/>
                    <a:pt x="796447" y="501517"/>
                    <a:pt x="950847" y="445371"/>
                  </a:cubicBezTo>
                  <a:cubicBezTo>
                    <a:pt x="997635" y="421977"/>
                    <a:pt x="1004654" y="389225"/>
                    <a:pt x="1002314" y="349456"/>
                  </a:cubicBezTo>
                  <a:close/>
                </a:path>
              </a:pathLst>
            </a:custGeom>
            <a:solidFill>
              <a:srgbClr val="504D4D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C30F821B-D1F6-440E-BEB5-A76F9056B81E}"/>
                </a:ext>
              </a:extLst>
            </p:cNvPr>
            <p:cNvSpPr/>
            <p:nvPr/>
          </p:nvSpPr>
          <p:spPr>
            <a:xfrm>
              <a:off x="9189890" y="77155"/>
              <a:ext cx="772002" cy="655032"/>
            </a:xfrm>
            <a:custGeom>
              <a:avLst/>
              <a:gdLst>
                <a:gd name="connsiteX0" fmla="*/ 49058 w 772001"/>
                <a:gd name="connsiteY0" fmla="*/ 434054 h 655031"/>
                <a:gd name="connsiteX1" fmla="*/ 105204 w 772001"/>
                <a:gd name="connsiteY1" fmla="*/ 160344 h 655031"/>
                <a:gd name="connsiteX2" fmla="*/ 233871 w 772001"/>
                <a:gd name="connsiteY2" fmla="*/ 85484 h 655031"/>
                <a:gd name="connsiteX3" fmla="*/ 285338 w 772001"/>
                <a:gd name="connsiteY3" fmla="*/ 69108 h 655031"/>
                <a:gd name="connsiteX4" fmla="*/ 399968 w 772001"/>
                <a:gd name="connsiteY4" fmla="*/ 57411 h 655031"/>
                <a:gd name="connsiteX5" fmla="*/ 552029 w 772001"/>
                <a:gd name="connsiteY5" fmla="*/ 104199 h 655031"/>
                <a:gd name="connsiteX6" fmla="*/ 736842 w 772001"/>
                <a:gd name="connsiteY6" fmla="*/ 314745 h 655031"/>
                <a:gd name="connsiteX7" fmla="*/ 701751 w 772001"/>
                <a:gd name="connsiteY7" fmla="*/ 424697 h 655031"/>
                <a:gd name="connsiteX8" fmla="*/ 666660 w 772001"/>
                <a:gd name="connsiteY8" fmla="*/ 452769 h 655031"/>
                <a:gd name="connsiteX9" fmla="*/ 495883 w 772001"/>
                <a:gd name="connsiteY9" fmla="*/ 396624 h 655031"/>
                <a:gd name="connsiteX10" fmla="*/ 360198 w 772001"/>
                <a:gd name="connsiteY10" fmla="*/ 431715 h 655031"/>
                <a:gd name="connsiteX11" fmla="*/ 275980 w 772001"/>
                <a:gd name="connsiteY11" fmla="*/ 499557 h 655031"/>
                <a:gd name="connsiteX12" fmla="*/ 236210 w 772001"/>
                <a:gd name="connsiteY12" fmla="*/ 541667 h 655031"/>
                <a:gd name="connsiteX13" fmla="*/ 231531 w 772001"/>
                <a:gd name="connsiteY13" fmla="*/ 576758 h 655031"/>
                <a:gd name="connsiteX14" fmla="*/ 198780 w 772001"/>
                <a:gd name="connsiteY14" fmla="*/ 616527 h 655031"/>
                <a:gd name="connsiteX15" fmla="*/ 175386 w 772001"/>
                <a:gd name="connsiteY15" fmla="*/ 576758 h 655031"/>
                <a:gd name="connsiteX16" fmla="*/ 53737 w 772001"/>
                <a:gd name="connsiteY16" fmla="*/ 478503 h 655031"/>
                <a:gd name="connsiteX17" fmla="*/ 49058 w 772001"/>
                <a:gd name="connsiteY17" fmla="*/ 434054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2001" h="655031">
                  <a:moveTo>
                    <a:pt x="49058" y="434054"/>
                  </a:moveTo>
                  <a:cubicBezTo>
                    <a:pt x="28004" y="335799"/>
                    <a:pt x="65434" y="244563"/>
                    <a:pt x="105204" y="160344"/>
                  </a:cubicBezTo>
                  <a:cubicBezTo>
                    <a:pt x="123919" y="118235"/>
                    <a:pt x="173046" y="80805"/>
                    <a:pt x="233871" y="85484"/>
                  </a:cubicBezTo>
                  <a:cubicBezTo>
                    <a:pt x="254925" y="87823"/>
                    <a:pt x="268962" y="83144"/>
                    <a:pt x="285338" y="69108"/>
                  </a:cubicBezTo>
                  <a:cubicBezTo>
                    <a:pt x="318089" y="43375"/>
                    <a:pt x="353180" y="31678"/>
                    <a:pt x="399968" y="57411"/>
                  </a:cubicBezTo>
                  <a:cubicBezTo>
                    <a:pt x="446756" y="80805"/>
                    <a:pt x="502902" y="83144"/>
                    <a:pt x="552029" y="104199"/>
                  </a:cubicBezTo>
                  <a:cubicBezTo>
                    <a:pt x="650284" y="143969"/>
                    <a:pt x="708769" y="216490"/>
                    <a:pt x="736842" y="314745"/>
                  </a:cubicBezTo>
                  <a:cubicBezTo>
                    <a:pt x="748539" y="356854"/>
                    <a:pt x="736842" y="396624"/>
                    <a:pt x="701751" y="424697"/>
                  </a:cubicBezTo>
                  <a:cubicBezTo>
                    <a:pt x="692393" y="438733"/>
                    <a:pt x="683035" y="450430"/>
                    <a:pt x="666660" y="452769"/>
                  </a:cubicBezTo>
                  <a:cubicBezTo>
                    <a:pt x="605835" y="448091"/>
                    <a:pt x="547350" y="434054"/>
                    <a:pt x="495883" y="396624"/>
                  </a:cubicBezTo>
                  <a:cubicBezTo>
                    <a:pt x="442077" y="356854"/>
                    <a:pt x="385932" y="373230"/>
                    <a:pt x="360198" y="431715"/>
                  </a:cubicBezTo>
                  <a:cubicBezTo>
                    <a:pt x="343823" y="469145"/>
                    <a:pt x="322768" y="499557"/>
                    <a:pt x="275980" y="499557"/>
                  </a:cubicBezTo>
                  <a:cubicBezTo>
                    <a:pt x="247907" y="499557"/>
                    <a:pt x="236210" y="515933"/>
                    <a:pt x="236210" y="541667"/>
                  </a:cubicBezTo>
                  <a:cubicBezTo>
                    <a:pt x="236210" y="553364"/>
                    <a:pt x="236210" y="565061"/>
                    <a:pt x="231531" y="576758"/>
                  </a:cubicBezTo>
                  <a:cubicBezTo>
                    <a:pt x="226853" y="595473"/>
                    <a:pt x="217495" y="616527"/>
                    <a:pt x="198780" y="616527"/>
                  </a:cubicBezTo>
                  <a:cubicBezTo>
                    <a:pt x="177725" y="616527"/>
                    <a:pt x="177725" y="593133"/>
                    <a:pt x="175386" y="576758"/>
                  </a:cubicBezTo>
                  <a:cubicBezTo>
                    <a:pt x="161349" y="511254"/>
                    <a:pt x="109883" y="492539"/>
                    <a:pt x="53737" y="478503"/>
                  </a:cubicBezTo>
                  <a:cubicBezTo>
                    <a:pt x="39701" y="466806"/>
                    <a:pt x="46719" y="450430"/>
                    <a:pt x="49058" y="434054"/>
                  </a:cubicBezTo>
                  <a:close/>
                </a:path>
              </a:pathLst>
            </a:custGeom>
            <a:solidFill>
              <a:srgbClr val="0D0402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7D93356-0409-4A4B-B1C5-7E72B8166047}"/>
                </a:ext>
              </a:extLst>
            </p:cNvPr>
            <p:cNvSpPr/>
            <p:nvPr/>
          </p:nvSpPr>
          <p:spPr>
            <a:xfrm>
              <a:off x="9178941" y="503306"/>
              <a:ext cx="233940" cy="514668"/>
            </a:xfrm>
            <a:custGeom>
              <a:avLst/>
              <a:gdLst>
                <a:gd name="connsiteX0" fmla="*/ 57668 w 233939"/>
                <a:gd name="connsiteY0" fmla="*/ 42994 h 514667"/>
                <a:gd name="connsiteX1" fmla="*/ 67026 w 233939"/>
                <a:gd name="connsiteY1" fmla="*/ 54691 h 514667"/>
                <a:gd name="connsiteX2" fmla="*/ 116153 w 233939"/>
                <a:gd name="connsiteY2" fmla="*/ 255880 h 514667"/>
                <a:gd name="connsiteX3" fmla="*/ 155923 w 233939"/>
                <a:gd name="connsiteY3" fmla="*/ 297989 h 514667"/>
                <a:gd name="connsiteX4" fmla="*/ 191014 w 233939"/>
                <a:gd name="connsiteY4" fmla="*/ 302668 h 514667"/>
                <a:gd name="connsiteX5" fmla="*/ 160601 w 233939"/>
                <a:gd name="connsiteY5" fmla="*/ 321383 h 514667"/>
                <a:gd name="connsiteX6" fmla="*/ 116153 w 233939"/>
                <a:gd name="connsiteY6" fmla="*/ 300328 h 514667"/>
                <a:gd name="connsiteX7" fmla="*/ 102117 w 233939"/>
                <a:gd name="connsiteY7" fmla="*/ 384547 h 514667"/>
                <a:gd name="connsiteX8" fmla="*/ 76383 w 233939"/>
                <a:gd name="connsiteY8" fmla="*/ 473444 h 514667"/>
                <a:gd name="connsiteX9" fmla="*/ 67026 w 233939"/>
                <a:gd name="connsiteY9" fmla="*/ 466426 h 514667"/>
                <a:gd name="connsiteX10" fmla="*/ 99777 w 233939"/>
                <a:gd name="connsiteY10" fmla="*/ 272255 h 514667"/>
                <a:gd name="connsiteX11" fmla="*/ 81062 w 233939"/>
                <a:gd name="connsiteY11" fmla="*/ 183358 h 514667"/>
                <a:gd name="connsiteX12" fmla="*/ 57668 w 233939"/>
                <a:gd name="connsiteY12" fmla="*/ 42994 h 51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939" h="514667">
                  <a:moveTo>
                    <a:pt x="57668" y="42994"/>
                  </a:moveTo>
                  <a:cubicBezTo>
                    <a:pt x="64686" y="50013"/>
                    <a:pt x="64686" y="50013"/>
                    <a:pt x="67026" y="54691"/>
                  </a:cubicBezTo>
                  <a:cubicBezTo>
                    <a:pt x="24916" y="131892"/>
                    <a:pt x="97438" y="136570"/>
                    <a:pt x="116153" y="255880"/>
                  </a:cubicBezTo>
                  <a:cubicBezTo>
                    <a:pt x="118492" y="274595"/>
                    <a:pt x="137207" y="295649"/>
                    <a:pt x="155923" y="297989"/>
                  </a:cubicBezTo>
                  <a:cubicBezTo>
                    <a:pt x="167620" y="300328"/>
                    <a:pt x="179317" y="302668"/>
                    <a:pt x="191014" y="302668"/>
                  </a:cubicBezTo>
                  <a:cubicBezTo>
                    <a:pt x="214408" y="302668"/>
                    <a:pt x="172298" y="326062"/>
                    <a:pt x="160601" y="321383"/>
                  </a:cubicBezTo>
                  <a:cubicBezTo>
                    <a:pt x="139547" y="314365"/>
                    <a:pt x="123171" y="305007"/>
                    <a:pt x="116153" y="300328"/>
                  </a:cubicBezTo>
                  <a:cubicBezTo>
                    <a:pt x="106795" y="295649"/>
                    <a:pt x="106795" y="358813"/>
                    <a:pt x="102117" y="384547"/>
                  </a:cubicBezTo>
                  <a:cubicBezTo>
                    <a:pt x="95098" y="421977"/>
                    <a:pt x="88080" y="440692"/>
                    <a:pt x="76383" y="473444"/>
                  </a:cubicBezTo>
                  <a:cubicBezTo>
                    <a:pt x="71704" y="464086"/>
                    <a:pt x="78723" y="473444"/>
                    <a:pt x="67026" y="466426"/>
                  </a:cubicBezTo>
                  <a:cubicBezTo>
                    <a:pt x="90420" y="398583"/>
                    <a:pt x="99777" y="340098"/>
                    <a:pt x="99777" y="272255"/>
                  </a:cubicBezTo>
                  <a:cubicBezTo>
                    <a:pt x="99777" y="244183"/>
                    <a:pt x="95098" y="204413"/>
                    <a:pt x="81062" y="183358"/>
                  </a:cubicBezTo>
                  <a:cubicBezTo>
                    <a:pt x="36613" y="122534"/>
                    <a:pt x="34274" y="96801"/>
                    <a:pt x="57668" y="42994"/>
                  </a:cubicBezTo>
                  <a:close/>
                </a:path>
              </a:pathLst>
            </a:custGeom>
            <a:solidFill>
              <a:srgbClr val="9F9E9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69B3CE32-8103-4DE1-A10D-D5875C8A5FB7}"/>
                </a:ext>
              </a:extLst>
            </p:cNvPr>
            <p:cNvSpPr/>
            <p:nvPr/>
          </p:nvSpPr>
          <p:spPr>
            <a:xfrm>
              <a:off x="8540922" y="2405238"/>
              <a:ext cx="467880" cy="210546"/>
            </a:xfrm>
            <a:custGeom>
              <a:avLst/>
              <a:gdLst>
                <a:gd name="connsiteX0" fmla="*/ 42994 w 467879"/>
                <a:gd name="connsiteY0" fmla="*/ 45334 h 210545"/>
                <a:gd name="connsiteX1" fmla="*/ 61710 w 467879"/>
                <a:gd name="connsiteY1" fmla="*/ 42994 h 210545"/>
                <a:gd name="connsiteX2" fmla="*/ 108498 w 467879"/>
                <a:gd name="connsiteY2" fmla="*/ 134231 h 210545"/>
                <a:gd name="connsiteX3" fmla="*/ 234825 w 467879"/>
                <a:gd name="connsiteY3" fmla="*/ 162304 h 210545"/>
                <a:gd name="connsiteX4" fmla="*/ 400922 w 467879"/>
                <a:gd name="connsiteY4" fmla="*/ 117855 h 210545"/>
                <a:gd name="connsiteX5" fmla="*/ 440692 w 467879"/>
                <a:gd name="connsiteY5" fmla="*/ 110837 h 210545"/>
                <a:gd name="connsiteX6" fmla="*/ 426656 w 467879"/>
                <a:gd name="connsiteY6" fmla="*/ 155286 h 210545"/>
                <a:gd name="connsiteX7" fmla="*/ 405601 w 467879"/>
                <a:gd name="connsiteY7" fmla="*/ 127213 h 210545"/>
                <a:gd name="connsiteX8" fmla="*/ 239504 w 467879"/>
                <a:gd name="connsiteY8" fmla="*/ 178680 h 210545"/>
                <a:gd name="connsiteX9" fmla="*/ 99140 w 467879"/>
                <a:gd name="connsiteY9" fmla="*/ 145928 h 210545"/>
                <a:gd name="connsiteX10" fmla="*/ 57031 w 467879"/>
                <a:gd name="connsiteY10" fmla="*/ 75746 h 210545"/>
                <a:gd name="connsiteX11" fmla="*/ 42994 w 467879"/>
                <a:gd name="connsiteY11" fmla="*/ 45334 h 210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7879" h="210545">
                  <a:moveTo>
                    <a:pt x="42994" y="45334"/>
                  </a:moveTo>
                  <a:cubicBezTo>
                    <a:pt x="57031" y="45334"/>
                    <a:pt x="57031" y="45334"/>
                    <a:pt x="61710" y="42994"/>
                  </a:cubicBezTo>
                  <a:cubicBezTo>
                    <a:pt x="78085" y="85104"/>
                    <a:pt x="87443" y="108498"/>
                    <a:pt x="108498" y="134231"/>
                  </a:cubicBezTo>
                  <a:cubicBezTo>
                    <a:pt x="150607" y="188037"/>
                    <a:pt x="190377" y="181019"/>
                    <a:pt x="234825" y="162304"/>
                  </a:cubicBezTo>
                  <a:cubicBezTo>
                    <a:pt x="290971" y="141249"/>
                    <a:pt x="342437" y="124873"/>
                    <a:pt x="400922" y="117855"/>
                  </a:cubicBezTo>
                  <a:cubicBezTo>
                    <a:pt x="417298" y="115516"/>
                    <a:pt x="431335" y="113176"/>
                    <a:pt x="440692" y="110837"/>
                  </a:cubicBezTo>
                  <a:cubicBezTo>
                    <a:pt x="424316" y="129552"/>
                    <a:pt x="431335" y="141249"/>
                    <a:pt x="426656" y="155286"/>
                  </a:cubicBezTo>
                  <a:cubicBezTo>
                    <a:pt x="428995" y="131892"/>
                    <a:pt x="426656" y="122534"/>
                    <a:pt x="405601" y="127213"/>
                  </a:cubicBezTo>
                  <a:cubicBezTo>
                    <a:pt x="342437" y="141249"/>
                    <a:pt x="295649" y="155286"/>
                    <a:pt x="239504" y="178680"/>
                  </a:cubicBezTo>
                  <a:cubicBezTo>
                    <a:pt x="204413" y="190377"/>
                    <a:pt x="145928" y="209092"/>
                    <a:pt x="99140" y="145928"/>
                  </a:cubicBezTo>
                  <a:cubicBezTo>
                    <a:pt x="78085" y="115516"/>
                    <a:pt x="73407" y="103819"/>
                    <a:pt x="57031" y="75746"/>
                  </a:cubicBezTo>
                  <a:cubicBezTo>
                    <a:pt x="52352" y="64049"/>
                    <a:pt x="54691" y="57031"/>
                    <a:pt x="42994" y="45334"/>
                  </a:cubicBezTo>
                  <a:close/>
                </a:path>
              </a:pathLst>
            </a:custGeom>
            <a:solidFill>
              <a:srgbClr val="706E6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1C0948D1-222A-416E-88CE-FAE018FF1CE6}"/>
                </a:ext>
              </a:extLst>
            </p:cNvPr>
            <p:cNvSpPr/>
            <p:nvPr/>
          </p:nvSpPr>
          <p:spPr>
            <a:xfrm>
              <a:off x="9047229" y="6295659"/>
              <a:ext cx="491274" cy="584850"/>
            </a:xfrm>
            <a:custGeom>
              <a:avLst/>
              <a:gdLst>
                <a:gd name="connsiteX0" fmla="*/ 439696 w 491273"/>
                <a:gd name="connsiteY0" fmla="*/ 361153 h 584849"/>
                <a:gd name="connsiteX1" fmla="*/ 418641 w 491273"/>
                <a:gd name="connsiteY1" fmla="*/ 251201 h 584849"/>
                <a:gd name="connsiteX2" fmla="*/ 418641 w 491273"/>
                <a:gd name="connsiteY2" fmla="*/ 117855 h 584849"/>
                <a:gd name="connsiteX3" fmla="*/ 423320 w 491273"/>
                <a:gd name="connsiteY3" fmla="*/ 50013 h 584849"/>
                <a:gd name="connsiteX4" fmla="*/ 397587 w 491273"/>
                <a:gd name="connsiteY4" fmla="*/ 42994 h 584849"/>
                <a:gd name="connsiteX5" fmla="*/ 399926 w 491273"/>
                <a:gd name="connsiteY5" fmla="*/ 117855 h 584849"/>
                <a:gd name="connsiteX6" fmla="*/ 404605 w 491273"/>
                <a:gd name="connsiteY6" fmla="*/ 279274 h 584849"/>
                <a:gd name="connsiteX7" fmla="*/ 432678 w 491273"/>
                <a:gd name="connsiteY7" fmla="*/ 426656 h 584849"/>
                <a:gd name="connsiteX8" fmla="*/ 357817 w 491273"/>
                <a:gd name="connsiteY8" fmla="*/ 522571 h 584849"/>
                <a:gd name="connsiteX9" fmla="*/ 107501 w 491273"/>
                <a:gd name="connsiteY9" fmla="*/ 515553 h 584849"/>
                <a:gd name="connsiteX10" fmla="*/ 72410 w 491273"/>
                <a:gd name="connsiteY10" fmla="*/ 370510 h 584849"/>
                <a:gd name="connsiteX11" fmla="*/ 116859 w 491273"/>
                <a:gd name="connsiteY11" fmla="*/ 232486 h 584849"/>
                <a:gd name="connsiteX12" fmla="*/ 126216 w 491273"/>
                <a:gd name="connsiteY12" fmla="*/ 61710 h 584849"/>
                <a:gd name="connsiteX13" fmla="*/ 105162 w 491273"/>
                <a:gd name="connsiteY13" fmla="*/ 64050 h 584849"/>
                <a:gd name="connsiteX14" fmla="*/ 105162 w 491273"/>
                <a:gd name="connsiteY14" fmla="*/ 225468 h 584849"/>
                <a:gd name="connsiteX15" fmla="*/ 105162 w 491273"/>
                <a:gd name="connsiteY15" fmla="*/ 225468 h 584849"/>
                <a:gd name="connsiteX16" fmla="*/ 105162 w 491273"/>
                <a:gd name="connsiteY16" fmla="*/ 225468 h 584849"/>
                <a:gd name="connsiteX17" fmla="*/ 56034 w 491273"/>
                <a:gd name="connsiteY17" fmla="*/ 372850 h 584849"/>
                <a:gd name="connsiteX18" fmla="*/ 98143 w 491273"/>
                <a:gd name="connsiteY18" fmla="*/ 531929 h 584849"/>
                <a:gd name="connsiteX19" fmla="*/ 98143 w 491273"/>
                <a:gd name="connsiteY19" fmla="*/ 531929 h 584849"/>
                <a:gd name="connsiteX20" fmla="*/ 177683 w 491273"/>
                <a:gd name="connsiteY20" fmla="*/ 543626 h 584849"/>
                <a:gd name="connsiteX21" fmla="*/ 353138 w 491273"/>
                <a:gd name="connsiteY21" fmla="*/ 543626 h 584849"/>
                <a:gd name="connsiteX22" fmla="*/ 453732 w 491273"/>
                <a:gd name="connsiteY22" fmla="*/ 440692 h 584849"/>
                <a:gd name="connsiteX23" fmla="*/ 439696 w 491273"/>
                <a:gd name="connsiteY23" fmla="*/ 361153 h 58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1273" h="584849">
                  <a:moveTo>
                    <a:pt x="439696" y="361153"/>
                  </a:moveTo>
                  <a:cubicBezTo>
                    <a:pt x="427999" y="326062"/>
                    <a:pt x="420981" y="288631"/>
                    <a:pt x="418641" y="251201"/>
                  </a:cubicBezTo>
                  <a:cubicBezTo>
                    <a:pt x="413962" y="197395"/>
                    <a:pt x="418641" y="171661"/>
                    <a:pt x="418641" y="117855"/>
                  </a:cubicBezTo>
                  <a:cubicBezTo>
                    <a:pt x="418641" y="92122"/>
                    <a:pt x="416302" y="71067"/>
                    <a:pt x="423320" y="50013"/>
                  </a:cubicBezTo>
                  <a:cubicBezTo>
                    <a:pt x="413962" y="50013"/>
                    <a:pt x="409284" y="45334"/>
                    <a:pt x="397587" y="42994"/>
                  </a:cubicBezTo>
                  <a:cubicBezTo>
                    <a:pt x="397587" y="57031"/>
                    <a:pt x="402265" y="108498"/>
                    <a:pt x="399926" y="117855"/>
                  </a:cubicBezTo>
                  <a:cubicBezTo>
                    <a:pt x="392908" y="183358"/>
                    <a:pt x="399926" y="244183"/>
                    <a:pt x="404605" y="279274"/>
                  </a:cubicBezTo>
                  <a:cubicBezTo>
                    <a:pt x="416302" y="328401"/>
                    <a:pt x="427999" y="372850"/>
                    <a:pt x="432678" y="426656"/>
                  </a:cubicBezTo>
                  <a:cubicBezTo>
                    <a:pt x="437356" y="489820"/>
                    <a:pt x="418641" y="508535"/>
                    <a:pt x="357817" y="522571"/>
                  </a:cubicBezTo>
                  <a:cubicBezTo>
                    <a:pt x="304011" y="534268"/>
                    <a:pt x="180022" y="536608"/>
                    <a:pt x="107501" y="515553"/>
                  </a:cubicBezTo>
                  <a:cubicBezTo>
                    <a:pt x="74749" y="508535"/>
                    <a:pt x="37319" y="452389"/>
                    <a:pt x="72410" y="370510"/>
                  </a:cubicBezTo>
                  <a:cubicBezTo>
                    <a:pt x="86446" y="337759"/>
                    <a:pt x="112180" y="255880"/>
                    <a:pt x="116859" y="232486"/>
                  </a:cubicBezTo>
                  <a:cubicBezTo>
                    <a:pt x="133234" y="178680"/>
                    <a:pt x="133234" y="124873"/>
                    <a:pt x="126216" y="61710"/>
                  </a:cubicBezTo>
                  <a:cubicBezTo>
                    <a:pt x="119198" y="61710"/>
                    <a:pt x="112180" y="64050"/>
                    <a:pt x="105162" y="64050"/>
                  </a:cubicBezTo>
                  <a:cubicBezTo>
                    <a:pt x="119198" y="122535"/>
                    <a:pt x="112180" y="183358"/>
                    <a:pt x="105162" y="225468"/>
                  </a:cubicBezTo>
                  <a:lnTo>
                    <a:pt x="105162" y="225468"/>
                  </a:lnTo>
                  <a:cubicBezTo>
                    <a:pt x="105162" y="225468"/>
                    <a:pt x="105162" y="225468"/>
                    <a:pt x="105162" y="225468"/>
                  </a:cubicBezTo>
                  <a:cubicBezTo>
                    <a:pt x="91125" y="274595"/>
                    <a:pt x="74749" y="326062"/>
                    <a:pt x="56034" y="372850"/>
                  </a:cubicBezTo>
                  <a:cubicBezTo>
                    <a:pt x="27961" y="443032"/>
                    <a:pt x="46677" y="503856"/>
                    <a:pt x="98143" y="531929"/>
                  </a:cubicBezTo>
                  <a:lnTo>
                    <a:pt x="98143" y="531929"/>
                  </a:lnTo>
                  <a:cubicBezTo>
                    <a:pt x="123877" y="541287"/>
                    <a:pt x="149610" y="543626"/>
                    <a:pt x="177683" y="543626"/>
                  </a:cubicBezTo>
                  <a:cubicBezTo>
                    <a:pt x="240847" y="550644"/>
                    <a:pt x="294653" y="548305"/>
                    <a:pt x="353138" y="543626"/>
                  </a:cubicBezTo>
                  <a:cubicBezTo>
                    <a:pt x="435017" y="534268"/>
                    <a:pt x="453732" y="517893"/>
                    <a:pt x="453732" y="440692"/>
                  </a:cubicBezTo>
                  <a:cubicBezTo>
                    <a:pt x="451393" y="417298"/>
                    <a:pt x="446714" y="389226"/>
                    <a:pt x="439696" y="361153"/>
                  </a:cubicBezTo>
                  <a:close/>
                </a:path>
              </a:pathLst>
            </a:custGeom>
            <a:solidFill>
              <a:srgbClr val="5D5A5A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861EC665-DF5E-4E61-8C31-A5B5C004B1E0}"/>
                </a:ext>
              </a:extLst>
            </p:cNvPr>
            <p:cNvSpPr/>
            <p:nvPr/>
          </p:nvSpPr>
          <p:spPr>
            <a:xfrm>
              <a:off x="8559637" y="1946560"/>
              <a:ext cx="1660973" cy="655032"/>
            </a:xfrm>
            <a:custGeom>
              <a:avLst/>
              <a:gdLst>
                <a:gd name="connsiteX0" fmla="*/ 421977 w 1660973"/>
                <a:gd name="connsiteY0" fmla="*/ 569515 h 655031"/>
                <a:gd name="connsiteX1" fmla="*/ 216110 w 1660973"/>
                <a:gd name="connsiteY1" fmla="*/ 620982 h 655031"/>
                <a:gd name="connsiteX2" fmla="*/ 106158 w 1660973"/>
                <a:gd name="connsiteY2" fmla="*/ 611624 h 655031"/>
                <a:gd name="connsiteX3" fmla="*/ 42994 w 1660973"/>
                <a:gd name="connsiteY3" fmla="*/ 501672 h 655031"/>
                <a:gd name="connsiteX4" fmla="*/ 166983 w 1660973"/>
                <a:gd name="connsiteY4" fmla="*/ 370666 h 655031"/>
                <a:gd name="connsiteX5" fmla="*/ 503856 w 1660973"/>
                <a:gd name="connsiteY5" fmla="*/ 267732 h 655031"/>
                <a:gd name="connsiteX6" fmla="*/ 716741 w 1660973"/>
                <a:gd name="connsiteY6" fmla="*/ 232641 h 655031"/>
                <a:gd name="connsiteX7" fmla="*/ 969396 w 1660973"/>
                <a:gd name="connsiteY7" fmla="*/ 171817 h 655031"/>
                <a:gd name="connsiteX8" fmla="*/ 1203336 w 1660973"/>
                <a:gd name="connsiteY8" fmla="*/ 61865 h 655031"/>
                <a:gd name="connsiteX9" fmla="*/ 1626768 w 1660973"/>
                <a:gd name="connsiteY9" fmla="*/ 82920 h 655031"/>
                <a:gd name="connsiteX10" fmla="*/ 1640804 w 1660973"/>
                <a:gd name="connsiteY10" fmla="*/ 94617 h 655031"/>
                <a:gd name="connsiteX11" fmla="*/ 1624428 w 1660973"/>
                <a:gd name="connsiteY11" fmla="*/ 110993 h 655031"/>
                <a:gd name="connsiteX12" fmla="*/ 1551907 w 1660973"/>
                <a:gd name="connsiteY12" fmla="*/ 118011 h 655031"/>
                <a:gd name="connsiteX13" fmla="*/ 1467688 w 1660973"/>
                <a:gd name="connsiteY13" fmla="*/ 103975 h 655031"/>
                <a:gd name="connsiteX14" fmla="*/ 1369434 w 1660973"/>
                <a:gd name="connsiteY14" fmla="*/ 99296 h 655031"/>
                <a:gd name="connsiteX15" fmla="*/ 1467688 w 1660973"/>
                <a:gd name="connsiteY15" fmla="*/ 122690 h 655031"/>
                <a:gd name="connsiteX16" fmla="*/ 1416222 w 1660973"/>
                <a:gd name="connsiteY16" fmla="*/ 155441 h 655031"/>
                <a:gd name="connsiteX17" fmla="*/ 1313288 w 1660973"/>
                <a:gd name="connsiteY17" fmla="*/ 143744 h 655031"/>
                <a:gd name="connsiteX18" fmla="*/ 1271179 w 1660973"/>
                <a:gd name="connsiteY18" fmla="*/ 153102 h 655031"/>
                <a:gd name="connsiteX19" fmla="*/ 1313288 w 1660973"/>
                <a:gd name="connsiteY19" fmla="*/ 155441 h 655031"/>
                <a:gd name="connsiteX20" fmla="*/ 1383470 w 1660973"/>
                <a:gd name="connsiteY20" fmla="*/ 174157 h 655031"/>
                <a:gd name="connsiteX21" fmla="*/ 1231409 w 1660973"/>
                <a:gd name="connsiteY21" fmla="*/ 216266 h 655031"/>
                <a:gd name="connsiteX22" fmla="*/ 1037239 w 1660973"/>
                <a:gd name="connsiteY22" fmla="*/ 249017 h 655031"/>
                <a:gd name="connsiteX23" fmla="*/ 997469 w 1660973"/>
                <a:gd name="connsiteY23" fmla="*/ 277090 h 655031"/>
                <a:gd name="connsiteX24" fmla="*/ 943663 w 1660973"/>
                <a:gd name="connsiteY24" fmla="*/ 312181 h 655031"/>
                <a:gd name="connsiteX25" fmla="*/ 793941 w 1660973"/>
                <a:gd name="connsiteY25" fmla="*/ 403418 h 655031"/>
                <a:gd name="connsiteX26" fmla="*/ 421977 w 1660973"/>
                <a:gd name="connsiteY26" fmla="*/ 569515 h 65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0973" h="655031">
                  <a:moveTo>
                    <a:pt x="421977" y="569515"/>
                  </a:moveTo>
                  <a:cubicBezTo>
                    <a:pt x="412619" y="571854"/>
                    <a:pt x="295649" y="588230"/>
                    <a:pt x="216110" y="620982"/>
                  </a:cubicBezTo>
                  <a:cubicBezTo>
                    <a:pt x="174001" y="639697"/>
                    <a:pt x="136570" y="642036"/>
                    <a:pt x="106158" y="611624"/>
                  </a:cubicBezTo>
                  <a:cubicBezTo>
                    <a:pt x="75746" y="578873"/>
                    <a:pt x="59370" y="548460"/>
                    <a:pt x="42994" y="501672"/>
                  </a:cubicBezTo>
                  <a:cubicBezTo>
                    <a:pt x="120195" y="436169"/>
                    <a:pt x="106158" y="415115"/>
                    <a:pt x="166983" y="370666"/>
                  </a:cubicBezTo>
                  <a:cubicBezTo>
                    <a:pt x="368171" y="246678"/>
                    <a:pt x="452389" y="270072"/>
                    <a:pt x="503856" y="267732"/>
                  </a:cubicBezTo>
                  <a:cubicBezTo>
                    <a:pt x="562341" y="260714"/>
                    <a:pt x="630184" y="260714"/>
                    <a:pt x="716741" y="232641"/>
                  </a:cubicBezTo>
                  <a:cubicBezTo>
                    <a:pt x="831372" y="197550"/>
                    <a:pt x="887517" y="195211"/>
                    <a:pt x="969396" y="171817"/>
                  </a:cubicBezTo>
                  <a:cubicBezTo>
                    <a:pt x="1077009" y="143744"/>
                    <a:pt x="1130815" y="92278"/>
                    <a:pt x="1203336" y="61865"/>
                  </a:cubicBezTo>
                  <a:cubicBezTo>
                    <a:pt x="1367094" y="29114"/>
                    <a:pt x="1477046" y="40811"/>
                    <a:pt x="1626768" y="82920"/>
                  </a:cubicBezTo>
                  <a:cubicBezTo>
                    <a:pt x="1633786" y="85259"/>
                    <a:pt x="1640804" y="85259"/>
                    <a:pt x="1640804" y="94617"/>
                  </a:cubicBezTo>
                  <a:cubicBezTo>
                    <a:pt x="1643143" y="106314"/>
                    <a:pt x="1633786" y="108653"/>
                    <a:pt x="1624428" y="110993"/>
                  </a:cubicBezTo>
                  <a:cubicBezTo>
                    <a:pt x="1601034" y="120350"/>
                    <a:pt x="1579980" y="129708"/>
                    <a:pt x="1551907" y="118011"/>
                  </a:cubicBezTo>
                  <a:cubicBezTo>
                    <a:pt x="1526173" y="106314"/>
                    <a:pt x="1495761" y="108653"/>
                    <a:pt x="1467688" y="103975"/>
                  </a:cubicBezTo>
                  <a:cubicBezTo>
                    <a:pt x="1439616" y="92278"/>
                    <a:pt x="1402185" y="89938"/>
                    <a:pt x="1369434" y="99296"/>
                  </a:cubicBezTo>
                  <a:cubicBezTo>
                    <a:pt x="1402185" y="103975"/>
                    <a:pt x="1446634" y="108653"/>
                    <a:pt x="1467688" y="122690"/>
                  </a:cubicBezTo>
                  <a:cubicBezTo>
                    <a:pt x="1470028" y="169478"/>
                    <a:pt x="1434937" y="150763"/>
                    <a:pt x="1416222" y="155441"/>
                  </a:cubicBezTo>
                  <a:cubicBezTo>
                    <a:pt x="1385809" y="148423"/>
                    <a:pt x="1339021" y="139066"/>
                    <a:pt x="1313288" y="143744"/>
                  </a:cubicBezTo>
                  <a:cubicBezTo>
                    <a:pt x="1299252" y="148423"/>
                    <a:pt x="1278197" y="150763"/>
                    <a:pt x="1271179" y="153102"/>
                  </a:cubicBezTo>
                  <a:cubicBezTo>
                    <a:pt x="1278197" y="155441"/>
                    <a:pt x="1296912" y="157781"/>
                    <a:pt x="1313288" y="155441"/>
                  </a:cubicBezTo>
                  <a:cubicBezTo>
                    <a:pt x="1350718" y="150763"/>
                    <a:pt x="1374112" y="153102"/>
                    <a:pt x="1383470" y="174157"/>
                  </a:cubicBezTo>
                  <a:cubicBezTo>
                    <a:pt x="1334343" y="192872"/>
                    <a:pt x="1278197" y="185854"/>
                    <a:pt x="1231409" y="216266"/>
                  </a:cubicBezTo>
                  <a:cubicBezTo>
                    <a:pt x="1165906" y="227963"/>
                    <a:pt x="1102742" y="239660"/>
                    <a:pt x="1037239" y="249017"/>
                  </a:cubicBezTo>
                  <a:cubicBezTo>
                    <a:pt x="1018524" y="251357"/>
                    <a:pt x="1006827" y="260714"/>
                    <a:pt x="997469" y="277090"/>
                  </a:cubicBezTo>
                  <a:cubicBezTo>
                    <a:pt x="992790" y="284108"/>
                    <a:pt x="964718" y="298145"/>
                    <a:pt x="943663" y="312181"/>
                  </a:cubicBezTo>
                  <a:cubicBezTo>
                    <a:pt x="889857" y="344933"/>
                    <a:pt x="843069" y="373005"/>
                    <a:pt x="793941" y="403418"/>
                  </a:cubicBezTo>
                  <a:cubicBezTo>
                    <a:pt x="676972" y="478278"/>
                    <a:pt x="560002" y="534424"/>
                    <a:pt x="421977" y="5695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0EFDD9B9-A620-4FE5-9B51-B574D5746402}"/>
                </a:ext>
              </a:extLst>
            </p:cNvPr>
            <p:cNvSpPr/>
            <p:nvPr/>
          </p:nvSpPr>
          <p:spPr>
            <a:xfrm>
              <a:off x="9989523" y="2036256"/>
              <a:ext cx="772002" cy="561456"/>
            </a:xfrm>
            <a:custGeom>
              <a:avLst/>
              <a:gdLst>
                <a:gd name="connsiteX0" fmla="*/ 688156 w 772001"/>
                <a:gd name="connsiteY0" fmla="*/ 44691 h 561455"/>
                <a:gd name="connsiteX1" fmla="*/ 730265 w 772001"/>
                <a:gd name="connsiteY1" fmla="*/ 54048 h 561455"/>
                <a:gd name="connsiteX2" fmla="*/ 709211 w 772001"/>
                <a:gd name="connsiteY2" fmla="*/ 89139 h 561455"/>
                <a:gd name="connsiteX3" fmla="*/ 381695 w 772001"/>
                <a:gd name="connsiteY3" fmla="*/ 376885 h 561455"/>
                <a:gd name="connsiteX4" fmla="*/ 180506 w 772001"/>
                <a:gd name="connsiteY4" fmla="*/ 514910 h 561455"/>
                <a:gd name="connsiteX5" fmla="*/ 51839 w 772001"/>
                <a:gd name="connsiteY5" fmla="*/ 437710 h 561455"/>
                <a:gd name="connsiteX6" fmla="*/ 222615 w 772001"/>
                <a:gd name="connsiteY6" fmla="*/ 210788 h 561455"/>
                <a:gd name="connsiteX7" fmla="*/ 253028 w 772001"/>
                <a:gd name="connsiteY7" fmla="*/ 199091 h 561455"/>
                <a:gd name="connsiteX8" fmla="*/ 243670 w 772001"/>
                <a:gd name="connsiteY8" fmla="*/ 178036 h 561455"/>
                <a:gd name="connsiteX9" fmla="*/ 208579 w 772001"/>
                <a:gd name="connsiteY9" fmla="*/ 140606 h 561455"/>
                <a:gd name="connsiteX10" fmla="*/ 269403 w 772001"/>
                <a:gd name="connsiteY10" fmla="*/ 135927 h 561455"/>
                <a:gd name="connsiteX11" fmla="*/ 332567 w 772001"/>
                <a:gd name="connsiteY11" fmla="*/ 161661 h 561455"/>
                <a:gd name="connsiteX12" fmla="*/ 332567 w 772001"/>
                <a:gd name="connsiteY12" fmla="*/ 114873 h 561455"/>
                <a:gd name="connsiteX13" fmla="*/ 391052 w 772001"/>
                <a:gd name="connsiteY13" fmla="*/ 114873 h 561455"/>
                <a:gd name="connsiteX14" fmla="*/ 503343 w 772001"/>
                <a:gd name="connsiteY14" fmla="*/ 112533 h 561455"/>
                <a:gd name="connsiteX15" fmla="*/ 622653 w 772001"/>
                <a:gd name="connsiteY15" fmla="*/ 86800 h 561455"/>
                <a:gd name="connsiteX16" fmla="*/ 688156 w 772001"/>
                <a:gd name="connsiteY16" fmla="*/ 44691 h 56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72001" h="561455">
                  <a:moveTo>
                    <a:pt x="688156" y="44691"/>
                  </a:moveTo>
                  <a:cubicBezTo>
                    <a:pt x="702192" y="49369"/>
                    <a:pt x="720908" y="32994"/>
                    <a:pt x="730265" y="54048"/>
                  </a:cubicBezTo>
                  <a:cubicBezTo>
                    <a:pt x="739623" y="72763"/>
                    <a:pt x="718568" y="77442"/>
                    <a:pt x="709211" y="89139"/>
                  </a:cubicBezTo>
                  <a:cubicBezTo>
                    <a:pt x="608616" y="194412"/>
                    <a:pt x="491646" y="280970"/>
                    <a:pt x="381695" y="376885"/>
                  </a:cubicBezTo>
                  <a:cubicBezTo>
                    <a:pt x="320870" y="430692"/>
                    <a:pt x="250688" y="472801"/>
                    <a:pt x="180506" y="514910"/>
                  </a:cubicBezTo>
                  <a:cubicBezTo>
                    <a:pt x="91609" y="535965"/>
                    <a:pt x="72894" y="524268"/>
                    <a:pt x="51839" y="437710"/>
                  </a:cubicBezTo>
                  <a:cubicBezTo>
                    <a:pt x="19088" y="302025"/>
                    <a:pt x="77573" y="222485"/>
                    <a:pt x="222615" y="210788"/>
                  </a:cubicBezTo>
                  <a:cubicBezTo>
                    <a:pt x="234312" y="210788"/>
                    <a:pt x="246009" y="210788"/>
                    <a:pt x="253028" y="199091"/>
                  </a:cubicBezTo>
                  <a:cubicBezTo>
                    <a:pt x="257706" y="189733"/>
                    <a:pt x="250688" y="185055"/>
                    <a:pt x="243670" y="178036"/>
                  </a:cubicBezTo>
                  <a:cubicBezTo>
                    <a:pt x="231973" y="164000"/>
                    <a:pt x="199221" y="161661"/>
                    <a:pt x="208579" y="140606"/>
                  </a:cubicBezTo>
                  <a:cubicBezTo>
                    <a:pt x="220276" y="117212"/>
                    <a:pt x="248349" y="131248"/>
                    <a:pt x="269403" y="135927"/>
                  </a:cubicBezTo>
                  <a:cubicBezTo>
                    <a:pt x="290458" y="145285"/>
                    <a:pt x="313852" y="147624"/>
                    <a:pt x="332567" y="161661"/>
                  </a:cubicBezTo>
                  <a:cubicBezTo>
                    <a:pt x="344264" y="142945"/>
                    <a:pt x="313852" y="131248"/>
                    <a:pt x="332567" y="114873"/>
                  </a:cubicBezTo>
                  <a:cubicBezTo>
                    <a:pt x="353622" y="91479"/>
                    <a:pt x="372337" y="98497"/>
                    <a:pt x="391052" y="114873"/>
                  </a:cubicBezTo>
                  <a:cubicBezTo>
                    <a:pt x="430822" y="168679"/>
                    <a:pt x="465913" y="121891"/>
                    <a:pt x="503343" y="112533"/>
                  </a:cubicBezTo>
                  <a:cubicBezTo>
                    <a:pt x="540774" y="100836"/>
                    <a:pt x="566507" y="42351"/>
                    <a:pt x="622653" y="86800"/>
                  </a:cubicBezTo>
                  <a:cubicBezTo>
                    <a:pt x="632010" y="100836"/>
                    <a:pt x="667101" y="63406"/>
                    <a:pt x="688156" y="4469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B5A23F0F-0E52-4166-9BB1-041B09E17DA8}"/>
                </a:ext>
              </a:extLst>
            </p:cNvPr>
            <p:cNvSpPr/>
            <p:nvPr/>
          </p:nvSpPr>
          <p:spPr>
            <a:xfrm>
              <a:off x="10218271" y="2115152"/>
              <a:ext cx="163758" cy="140364"/>
            </a:xfrm>
            <a:custGeom>
              <a:avLst/>
              <a:gdLst>
                <a:gd name="connsiteX0" fmla="*/ 106158 w 163757"/>
                <a:gd name="connsiteY0" fmla="*/ 42994 h 140363"/>
                <a:gd name="connsiteX1" fmla="*/ 122534 w 163757"/>
                <a:gd name="connsiteY1" fmla="*/ 96801 h 140363"/>
                <a:gd name="connsiteX2" fmla="*/ 61710 w 163757"/>
                <a:gd name="connsiteY2" fmla="*/ 71067 h 140363"/>
                <a:gd name="connsiteX3" fmla="*/ 42994 w 163757"/>
                <a:gd name="connsiteY3" fmla="*/ 57031 h 140363"/>
                <a:gd name="connsiteX4" fmla="*/ 61710 w 163757"/>
                <a:gd name="connsiteY4" fmla="*/ 59370 h 140363"/>
                <a:gd name="connsiteX5" fmla="*/ 115516 w 163757"/>
                <a:gd name="connsiteY5" fmla="*/ 89782 h 140363"/>
                <a:gd name="connsiteX6" fmla="*/ 106158 w 163757"/>
                <a:gd name="connsiteY6" fmla="*/ 42994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757" h="140363">
                  <a:moveTo>
                    <a:pt x="106158" y="42994"/>
                  </a:moveTo>
                  <a:cubicBezTo>
                    <a:pt x="110837" y="66388"/>
                    <a:pt x="143589" y="87443"/>
                    <a:pt x="122534" y="96801"/>
                  </a:cubicBezTo>
                  <a:cubicBezTo>
                    <a:pt x="96801" y="110837"/>
                    <a:pt x="92122" y="85104"/>
                    <a:pt x="61710" y="71067"/>
                  </a:cubicBezTo>
                  <a:cubicBezTo>
                    <a:pt x="54691" y="68728"/>
                    <a:pt x="47673" y="61710"/>
                    <a:pt x="42994" y="57031"/>
                  </a:cubicBezTo>
                  <a:cubicBezTo>
                    <a:pt x="47673" y="57031"/>
                    <a:pt x="59370" y="59370"/>
                    <a:pt x="61710" y="59370"/>
                  </a:cubicBezTo>
                  <a:cubicBezTo>
                    <a:pt x="71067" y="61710"/>
                    <a:pt x="94461" y="94461"/>
                    <a:pt x="115516" y="89782"/>
                  </a:cubicBezTo>
                  <a:cubicBezTo>
                    <a:pt x="129552" y="87443"/>
                    <a:pt x="89782" y="50013"/>
                    <a:pt x="106158" y="42994"/>
                  </a:cubicBezTo>
                  <a:close/>
                </a:path>
              </a:pathLst>
            </a:custGeom>
            <a:solidFill>
              <a:srgbClr val="737171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8D5CDD6E-0C63-4D28-A595-CA119F0457BE}"/>
                </a:ext>
              </a:extLst>
            </p:cNvPr>
            <p:cNvSpPr/>
            <p:nvPr/>
          </p:nvSpPr>
          <p:spPr>
            <a:xfrm>
              <a:off x="10339920" y="2109185"/>
              <a:ext cx="163758" cy="140364"/>
            </a:xfrm>
            <a:custGeom>
              <a:avLst/>
              <a:gdLst>
                <a:gd name="connsiteX0" fmla="*/ 110837 w 163757"/>
                <a:gd name="connsiteY0" fmla="*/ 46623 h 140363"/>
                <a:gd name="connsiteX1" fmla="*/ 89782 w 163757"/>
                <a:gd name="connsiteY1" fmla="*/ 72356 h 140363"/>
                <a:gd name="connsiteX2" fmla="*/ 64049 w 163757"/>
                <a:gd name="connsiteY2" fmla="*/ 72356 h 140363"/>
                <a:gd name="connsiteX3" fmla="*/ 66388 w 163757"/>
                <a:gd name="connsiteY3" fmla="*/ 48962 h 140363"/>
                <a:gd name="connsiteX4" fmla="*/ 42994 w 163757"/>
                <a:gd name="connsiteY4" fmla="*/ 51302 h 140363"/>
                <a:gd name="connsiteX5" fmla="*/ 106158 w 163757"/>
                <a:gd name="connsiteY5" fmla="*/ 74696 h 140363"/>
                <a:gd name="connsiteX6" fmla="*/ 136570 w 163757"/>
                <a:gd name="connsiteY6" fmla="*/ 48962 h 140363"/>
                <a:gd name="connsiteX7" fmla="*/ 110837 w 163757"/>
                <a:gd name="connsiteY7" fmla="*/ 4662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757" h="140363">
                  <a:moveTo>
                    <a:pt x="110837" y="46623"/>
                  </a:moveTo>
                  <a:cubicBezTo>
                    <a:pt x="108497" y="58320"/>
                    <a:pt x="96800" y="65338"/>
                    <a:pt x="89782" y="72356"/>
                  </a:cubicBezTo>
                  <a:cubicBezTo>
                    <a:pt x="80425" y="79374"/>
                    <a:pt x="68728" y="81714"/>
                    <a:pt x="64049" y="72356"/>
                  </a:cubicBezTo>
                  <a:cubicBezTo>
                    <a:pt x="54691" y="55980"/>
                    <a:pt x="61709" y="58320"/>
                    <a:pt x="66388" y="48962"/>
                  </a:cubicBezTo>
                  <a:cubicBezTo>
                    <a:pt x="52352" y="48962"/>
                    <a:pt x="59370" y="51302"/>
                    <a:pt x="42994" y="51302"/>
                  </a:cubicBezTo>
                  <a:cubicBezTo>
                    <a:pt x="64049" y="109787"/>
                    <a:pt x="59370" y="107447"/>
                    <a:pt x="106158" y="74696"/>
                  </a:cubicBezTo>
                  <a:cubicBezTo>
                    <a:pt x="120194" y="65338"/>
                    <a:pt x="124873" y="58320"/>
                    <a:pt x="136570" y="48962"/>
                  </a:cubicBezTo>
                  <a:cubicBezTo>
                    <a:pt x="122534" y="48962"/>
                    <a:pt x="122534" y="37265"/>
                    <a:pt x="110837" y="46623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70A4639B-7EEA-4B36-82E4-1D176EDD829F}"/>
                </a:ext>
              </a:extLst>
            </p:cNvPr>
            <p:cNvSpPr/>
            <p:nvPr/>
          </p:nvSpPr>
          <p:spPr>
            <a:xfrm>
              <a:off x="10473266" y="2083394"/>
              <a:ext cx="140364" cy="116970"/>
            </a:xfrm>
            <a:custGeom>
              <a:avLst/>
              <a:gdLst>
                <a:gd name="connsiteX0" fmla="*/ 94461 w 140363"/>
                <a:gd name="connsiteY0" fmla="*/ 46680 h 116969"/>
                <a:gd name="connsiteX1" fmla="*/ 78085 w 140363"/>
                <a:gd name="connsiteY1" fmla="*/ 72413 h 116969"/>
                <a:gd name="connsiteX2" fmla="*/ 59370 w 140363"/>
                <a:gd name="connsiteY2" fmla="*/ 72413 h 116969"/>
                <a:gd name="connsiteX3" fmla="*/ 61710 w 140363"/>
                <a:gd name="connsiteY3" fmla="*/ 49019 h 116969"/>
                <a:gd name="connsiteX4" fmla="*/ 42994 w 140363"/>
                <a:gd name="connsiteY4" fmla="*/ 49019 h 116969"/>
                <a:gd name="connsiteX5" fmla="*/ 89782 w 140363"/>
                <a:gd name="connsiteY5" fmla="*/ 72413 h 116969"/>
                <a:gd name="connsiteX6" fmla="*/ 113176 w 140363"/>
                <a:gd name="connsiteY6" fmla="*/ 46680 h 116969"/>
                <a:gd name="connsiteX7" fmla="*/ 94461 w 140363"/>
                <a:gd name="connsiteY7" fmla="*/ 46680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363" h="116969">
                  <a:moveTo>
                    <a:pt x="94461" y="46680"/>
                  </a:moveTo>
                  <a:cubicBezTo>
                    <a:pt x="92122" y="58377"/>
                    <a:pt x="85104" y="65395"/>
                    <a:pt x="78085" y="72413"/>
                  </a:cubicBezTo>
                  <a:cubicBezTo>
                    <a:pt x="71067" y="79432"/>
                    <a:pt x="64049" y="81771"/>
                    <a:pt x="59370" y="72413"/>
                  </a:cubicBezTo>
                  <a:cubicBezTo>
                    <a:pt x="52352" y="56038"/>
                    <a:pt x="57031" y="58377"/>
                    <a:pt x="61710" y="49019"/>
                  </a:cubicBezTo>
                  <a:cubicBezTo>
                    <a:pt x="50013" y="49019"/>
                    <a:pt x="54691" y="49019"/>
                    <a:pt x="42994" y="49019"/>
                  </a:cubicBezTo>
                  <a:cubicBezTo>
                    <a:pt x="59370" y="107504"/>
                    <a:pt x="54691" y="105165"/>
                    <a:pt x="89782" y="72413"/>
                  </a:cubicBezTo>
                  <a:cubicBezTo>
                    <a:pt x="99140" y="63056"/>
                    <a:pt x="103819" y="56038"/>
                    <a:pt x="113176" y="46680"/>
                  </a:cubicBezTo>
                  <a:cubicBezTo>
                    <a:pt x="103819" y="49019"/>
                    <a:pt x="103819" y="37322"/>
                    <a:pt x="94461" y="46680"/>
                  </a:cubicBezTo>
                  <a:close/>
                </a:path>
              </a:pathLst>
            </a:custGeom>
            <a:solidFill>
              <a:srgbClr val="6C696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CA4EE197-F221-472A-B736-27F913880C71}"/>
                </a:ext>
              </a:extLst>
            </p:cNvPr>
            <p:cNvGrpSpPr/>
            <p:nvPr/>
          </p:nvGrpSpPr>
          <p:grpSpPr>
            <a:xfrm>
              <a:off x="8963351" y="2835327"/>
              <a:ext cx="1121835" cy="315595"/>
              <a:chOff x="8963351" y="2835327"/>
              <a:chExt cx="1121835" cy="315595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xmlns="" id="{08232B62-D00B-49C6-96D1-8B05C0E8618B}"/>
                  </a:ext>
                </a:extLst>
              </p:cNvPr>
              <p:cNvSpPr/>
              <p:nvPr/>
            </p:nvSpPr>
            <p:spPr>
              <a:xfrm>
                <a:off x="9991610" y="2901191"/>
                <a:ext cx="93576" cy="163758"/>
              </a:xfrm>
              <a:custGeom>
                <a:avLst/>
                <a:gdLst>
                  <a:gd name="connsiteX0" fmla="*/ 66128 w 93575"/>
                  <a:gd name="connsiteY0" fmla="*/ 106158 h 163757"/>
                  <a:gd name="connsiteX1" fmla="*/ 45074 w 93575"/>
                  <a:gd name="connsiteY1" fmla="*/ 108498 h 163757"/>
                  <a:gd name="connsiteX2" fmla="*/ 45074 w 93575"/>
                  <a:gd name="connsiteY2" fmla="*/ 42994 h 163757"/>
                  <a:gd name="connsiteX3" fmla="*/ 66128 w 93575"/>
                  <a:gd name="connsiteY3" fmla="*/ 87443 h 163757"/>
                  <a:gd name="connsiteX4" fmla="*/ 66128 w 93575"/>
                  <a:gd name="connsiteY4" fmla="*/ 106158 h 16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75" h="163757">
                    <a:moveTo>
                      <a:pt x="66128" y="106158"/>
                    </a:moveTo>
                    <a:cubicBezTo>
                      <a:pt x="59110" y="110837"/>
                      <a:pt x="52092" y="141249"/>
                      <a:pt x="45074" y="108498"/>
                    </a:cubicBezTo>
                    <a:cubicBezTo>
                      <a:pt x="40395" y="89782"/>
                      <a:pt x="45074" y="68728"/>
                      <a:pt x="45074" y="42994"/>
                    </a:cubicBezTo>
                    <a:cubicBezTo>
                      <a:pt x="63789" y="57031"/>
                      <a:pt x="49753" y="80425"/>
                      <a:pt x="66128" y="87443"/>
                    </a:cubicBezTo>
                    <a:cubicBezTo>
                      <a:pt x="66128" y="94461"/>
                      <a:pt x="66128" y="101479"/>
                      <a:pt x="66128" y="106158"/>
                    </a:cubicBezTo>
                    <a:close/>
                  </a:path>
                </a:pathLst>
              </a:custGeom>
              <a:solidFill>
                <a:srgbClr val="050505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xmlns="" id="{9F7A2E48-EAE8-4AC3-BC23-9549720FFC3A}"/>
                  </a:ext>
                </a:extLst>
              </p:cNvPr>
              <p:cNvSpPr/>
              <p:nvPr/>
            </p:nvSpPr>
            <p:spPr>
              <a:xfrm>
                <a:off x="9071658" y="2854204"/>
                <a:ext cx="444486" cy="257334"/>
              </a:xfrm>
              <a:custGeom>
                <a:avLst/>
                <a:gdLst>
                  <a:gd name="connsiteX0" fmla="*/ 422284 w 444485"/>
                  <a:gd name="connsiteY0" fmla="*/ 183557 h 257333"/>
                  <a:gd name="connsiteX1" fmla="*/ 375496 w 444485"/>
                  <a:gd name="connsiteY1" fmla="*/ 223327 h 257333"/>
                  <a:gd name="connsiteX2" fmla="*/ 66696 w 444485"/>
                  <a:gd name="connsiteY2" fmla="*/ 150805 h 257333"/>
                  <a:gd name="connsiteX3" fmla="*/ 45641 w 444485"/>
                  <a:gd name="connsiteY3" fmla="*/ 94660 h 257333"/>
                  <a:gd name="connsiteX4" fmla="*/ 104126 w 444485"/>
                  <a:gd name="connsiteY4" fmla="*/ 47872 h 257333"/>
                  <a:gd name="connsiteX5" fmla="*/ 377836 w 444485"/>
                  <a:gd name="connsiteY5" fmla="*/ 120393 h 257333"/>
                  <a:gd name="connsiteX6" fmla="*/ 422284 w 444485"/>
                  <a:gd name="connsiteY6" fmla="*/ 183557 h 25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85" h="257333">
                    <a:moveTo>
                      <a:pt x="422284" y="183557"/>
                    </a:moveTo>
                    <a:cubicBezTo>
                      <a:pt x="429303" y="223327"/>
                      <a:pt x="408248" y="232684"/>
                      <a:pt x="375496" y="223327"/>
                    </a:cubicBezTo>
                    <a:cubicBezTo>
                      <a:pt x="272563" y="199933"/>
                      <a:pt x="169629" y="174199"/>
                      <a:pt x="66696" y="150805"/>
                    </a:cubicBezTo>
                    <a:cubicBezTo>
                      <a:pt x="29265" y="141448"/>
                      <a:pt x="47981" y="115714"/>
                      <a:pt x="45641" y="94660"/>
                    </a:cubicBezTo>
                    <a:cubicBezTo>
                      <a:pt x="38623" y="43193"/>
                      <a:pt x="54999" y="36175"/>
                      <a:pt x="104126" y="47872"/>
                    </a:cubicBezTo>
                    <a:cubicBezTo>
                      <a:pt x="197702" y="66587"/>
                      <a:pt x="286599" y="94660"/>
                      <a:pt x="377836" y="120393"/>
                    </a:cubicBezTo>
                    <a:cubicBezTo>
                      <a:pt x="415266" y="132090"/>
                      <a:pt x="431642" y="146127"/>
                      <a:pt x="422284" y="1835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5D6E5628-FA62-4DD4-AFC6-AA0D9E4222EB}"/>
                  </a:ext>
                </a:extLst>
              </p:cNvPr>
              <p:cNvSpPr/>
              <p:nvPr/>
            </p:nvSpPr>
            <p:spPr>
              <a:xfrm>
                <a:off x="9480134" y="2950191"/>
                <a:ext cx="257334" cy="187152"/>
              </a:xfrm>
              <a:custGeom>
                <a:avLst/>
                <a:gdLst>
                  <a:gd name="connsiteX0" fmla="*/ 229034 w 257333"/>
                  <a:gd name="connsiteY0" fmla="*/ 80552 h 187151"/>
                  <a:gd name="connsiteX1" fmla="*/ 219676 w 257333"/>
                  <a:gd name="connsiteY1" fmla="*/ 122661 h 187151"/>
                  <a:gd name="connsiteX2" fmla="*/ 189264 w 257333"/>
                  <a:gd name="connsiteY2" fmla="*/ 153074 h 187151"/>
                  <a:gd name="connsiteX3" fmla="*/ 67615 w 257333"/>
                  <a:gd name="connsiteY3" fmla="*/ 141377 h 187151"/>
                  <a:gd name="connsiteX4" fmla="*/ 46561 w 257333"/>
                  <a:gd name="connsiteY4" fmla="*/ 89910 h 187151"/>
                  <a:gd name="connsiteX5" fmla="*/ 69955 w 257333"/>
                  <a:gd name="connsiteY5" fmla="*/ 43122 h 187151"/>
                  <a:gd name="connsiteX6" fmla="*/ 224355 w 257333"/>
                  <a:gd name="connsiteY6" fmla="*/ 66516 h 187151"/>
                  <a:gd name="connsiteX7" fmla="*/ 229034 w 257333"/>
                  <a:gd name="connsiteY7" fmla="*/ 80552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333" h="187151">
                    <a:moveTo>
                      <a:pt x="229034" y="80552"/>
                    </a:moveTo>
                    <a:cubicBezTo>
                      <a:pt x="214997" y="92249"/>
                      <a:pt x="219676" y="108625"/>
                      <a:pt x="219676" y="122661"/>
                    </a:cubicBezTo>
                    <a:cubicBezTo>
                      <a:pt x="222016" y="143716"/>
                      <a:pt x="212658" y="155413"/>
                      <a:pt x="189264" y="153074"/>
                    </a:cubicBezTo>
                    <a:cubicBezTo>
                      <a:pt x="149494" y="148395"/>
                      <a:pt x="107385" y="146055"/>
                      <a:pt x="67615" y="141377"/>
                    </a:cubicBezTo>
                    <a:cubicBezTo>
                      <a:pt x="30185" y="136698"/>
                      <a:pt x="46561" y="108625"/>
                      <a:pt x="46561" y="89910"/>
                    </a:cubicBezTo>
                    <a:cubicBezTo>
                      <a:pt x="44221" y="71195"/>
                      <a:pt x="41882" y="40782"/>
                      <a:pt x="69955" y="43122"/>
                    </a:cubicBezTo>
                    <a:cubicBezTo>
                      <a:pt x="121421" y="47801"/>
                      <a:pt x="172888" y="57158"/>
                      <a:pt x="224355" y="66516"/>
                    </a:cubicBezTo>
                    <a:cubicBezTo>
                      <a:pt x="229034" y="66516"/>
                      <a:pt x="229034" y="75873"/>
                      <a:pt x="229034" y="80552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E5B1A1EF-31E3-475C-B2F8-4C1A6C5D1F4B}"/>
                  </a:ext>
                </a:extLst>
              </p:cNvPr>
              <p:cNvSpPr/>
              <p:nvPr/>
            </p:nvSpPr>
            <p:spPr>
              <a:xfrm>
                <a:off x="9682317" y="2963770"/>
                <a:ext cx="280728" cy="187152"/>
              </a:xfrm>
              <a:custGeom>
                <a:avLst/>
                <a:gdLst>
                  <a:gd name="connsiteX0" fmla="*/ 239736 w 280727"/>
                  <a:gd name="connsiteY0" fmla="*/ 57616 h 187151"/>
                  <a:gd name="connsiteX1" fmla="*/ 237397 w 280727"/>
                  <a:gd name="connsiteY1" fmla="*/ 104404 h 187151"/>
                  <a:gd name="connsiteX2" fmla="*/ 211663 w 280727"/>
                  <a:gd name="connsiteY2" fmla="*/ 141834 h 187151"/>
                  <a:gd name="connsiteX3" fmla="*/ 80657 w 280727"/>
                  <a:gd name="connsiteY3" fmla="*/ 151192 h 187151"/>
                  <a:gd name="connsiteX4" fmla="*/ 47906 w 280727"/>
                  <a:gd name="connsiteY4" fmla="*/ 99725 h 187151"/>
                  <a:gd name="connsiteX5" fmla="*/ 66621 w 280727"/>
                  <a:gd name="connsiteY5" fmla="*/ 45919 h 187151"/>
                  <a:gd name="connsiteX6" fmla="*/ 235057 w 280727"/>
                  <a:gd name="connsiteY6" fmla="*/ 43579 h 187151"/>
                  <a:gd name="connsiteX7" fmla="*/ 239736 w 280727"/>
                  <a:gd name="connsiteY7" fmla="*/ 57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727" h="187151">
                    <a:moveTo>
                      <a:pt x="239736" y="57616"/>
                    </a:moveTo>
                    <a:cubicBezTo>
                      <a:pt x="225700" y="71652"/>
                      <a:pt x="235057" y="88028"/>
                      <a:pt x="237397" y="104404"/>
                    </a:cubicBezTo>
                    <a:cubicBezTo>
                      <a:pt x="244415" y="127798"/>
                      <a:pt x="235057" y="139495"/>
                      <a:pt x="211663" y="141834"/>
                    </a:cubicBezTo>
                    <a:cubicBezTo>
                      <a:pt x="167215" y="144173"/>
                      <a:pt x="125106" y="148852"/>
                      <a:pt x="80657" y="151192"/>
                    </a:cubicBezTo>
                    <a:cubicBezTo>
                      <a:pt x="40887" y="153531"/>
                      <a:pt x="52584" y="120779"/>
                      <a:pt x="47906" y="99725"/>
                    </a:cubicBezTo>
                    <a:cubicBezTo>
                      <a:pt x="43227" y="78670"/>
                      <a:pt x="33869" y="48258"/>
                      <a:pt x="66621" y="45919"/>
                    </a:cubicBezTo>
                    <a:cubicBezTo>
                      <a:pt x="122766" y="41240"/>
                      <a:pt x="178912" y="43579"/>
                      <a:pt x="235057" y="43579"/>
                    </a:cubicBezTo>
                    <a:cubicBezTo>
                      <a:pt x="235057" y="43579"/>
                      <a:pt x="237397" y="52937"/>
                      <a:pt x="239736" y="57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xmlns="" id="{99DC6967-53DF-434D-A995-F5FADF6AE4BA}"/>
                  </a:ext>
                </a:extLst>
              </p:cNvPr>
              <p:cNvSpPr/>
              <p:nvPr/>
            </p:nvSpPr>
            <p:spPr>
              <a:xfrm>
                <a:off x="8963351" y="2835327"/>
                <a:ext cx="140364" cy="187152"/>
              </a:xfrm>
              <a:custGeom>
                <a:avLst/>
                <a:gdLst>
                  <a:gd name="connsiteX0" fmla="*/ 43997 w 140363"/>
                  <a:gd name="connsiteY0" fmla="*/ 99500 h 187151"/>
                  <a:gd name="connsiteX1" fmla="*/ 76749 w 140363"/>
                  <a:gd name="connsiteY1" fmla="*/ 43355 h 187151"/>
                  <a:gd name="connsiteX2" fmla="*/ 104821 w 140363"/>
                  <a:gd name="connsiteY2" fmla="*/ 113537 h 187151"/>
                  <a:gd name="connsiteX3" fmla="*/ 72070 w 140363"/>
                  <a:gd name="connsiteY3" fmla="*/ 155646 h 187151"/>
                  <a:gd name="connsiteX4" fmla="*/ 43997 w 140363"/>
                  <a:gd name="connsiteY4" fmla="*/ 99500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" h="187151">
                    <a:moveTo>
                      <a:pt x="43997" y="99500"/>
                    </a:moveTo>
                    <a:cubicBezTo>
                      <a:pt x="53355" y="80785"/>
                      <a:pt x="27621" y="38676"/>
                      <a:pt x="76749" y="43355"/>
                    </a:cubicBezTo>
                    <a:cubicBezTo>
                      <a:pt x="130555" y="48033"/>
                      <a:pt x="100143" y="90143"/>
                      <a:pt x="104821" y="113537"/>
                    </a:cubicBezTo>
                    <a:cubicBezTo>
                      <a:pt x="109500" y="134591"/>
                      <a:pt x="107161" y="157985"/>
                      <a:pt x="72070" y="155646"/>
                    </a:cubicBezTo>
                    <a:cubicBezTo>
                      <a:pt x="27621" y="153306"/>
                      <a:pt x="48676" y="120555"/>
                      <a:pt x="43997" y="995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xmlns="" id="{5BAD2300-109C-4A65-8F07-7B36F88B0CA8}"/>
                  </a:ext>
                </a:extLst>
              </p:cNvPr>
              <p:cNvSpPr/>
              <p:nvPr/>
            </p:nvSpPr>
            <p:spPr>
              <a:xfrm>
                <a:off x="9892135" y="2926594"/>
                <a:ext cx="163758" cy="187152"/>
              </a:xfrm>
              <a:custGeom>
                <a:avLst/>
                <a:gdLst>
                  <a:gd name="connsiteX0" fmla="*/ 46294 w 163757"/>
                  <a:gd name="connsiteY0" fmla="*/ 155616 h 187151"/>
                  <a:gd name="connsiteX1" fmla="*/ 43954 w 163757"/>
                  <a:gd name="connsiteY1" fmla="*/ 111167 h 187151"/>
                  <a:gd name="connsiteX2" fmla="*/ 100100 w 163757"/>
                  <a:gd name="connsiteY2" fmla="*/ 45664 h 187151"/>
                  <a:gd name="connsiteX3" fmla="*/ 123494 w 163757"/>
                  <a:gd name="connsiteY3" fmla="*/ 64379 h 187151"/>
                  <a:gd name="connsiteX4" fmla="*/ 46294 w 163757"/>
                  <a:gd name="connsiteY4" fmla="*/ 155616 h 187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757" h="187151">
                    <a:moveTo>
                      <a:pt x="46294" y="155616"/>
                    </a:moveTo>
                    <a:cubicBezTo>
                      <a:pt x="46294" y="141579"/>
                      <a:pt x="46294" y="125204"/>
                      <a:pt x="43954" y="111167"/>
                    </a:cubicBezTo>
                    <a:cubicBezTo>
                      <a:pt x="36936" y="66719"/>
                      <a:pt x="69688" y="57361"/>
                      <a:pt x="100100" y="45664"/>
                    </a:cubicBezTo>
                    <a:cubicBezTo>
                      <a:pt x="116476" y="38646"/>
                      <a:pt x="123494" y="45664"/>
                      <a:pt x="123494" y="64379"/>
                    </a:cubicBezTo>
                    <a:cubicBezTo>
                      <a:pt x="121155" y="115846"/>
                      <a:pt x="102439" y="153276"/>
                      <a:pt x="46294" y="155616"/>
                    </a:cubicBezTo>
                    <a:close/>
                  </a:path>
                </a:pathLst>
              </a:custGeom>
              <a:solidFill>
                <a:srgbClr val="020202"/>
              </a:solidFill>
              <a:ln w="23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A1DA0286-C66D-4822-B40B-A38FCB660BE2}"/>
                </a:ext>
              </a:extLst>
            </p:cNvPr>
            <p:cNvSpPr/>
            <p:nvPr/>
          </p:nvSpPr>
          <p:spPr>
            <a:xfrm>
              <a:off x="9763854" y="2540923"/>
              <a:ext cx="116970" cy="116970"/>
            </a:xfrm>
            <a:custGeom>
              <a:avLst/>
              <a:gdLst>
                <a:gd name="connsiteX0" fmla="*/ 66963 w 116969"/>
                <a:gd name="connsiteY0" fmla="*/ 42994 h 116969"/>
                <a:gd name="connsiteX1" fmla="*/ 85678 w 116969"/>
                <a:gd name="connsiteY1" fmla="*/ 66388 h 116969"/>
                <a:gd name="connsiteX2" fmla="*/ 59945 w 116969"/>
                <a:gd name="connsiteY2" fmla="*/ 87443 h 116969"/>
                <a:gd name="connsiteX3" fmla="*/ 43569 w 116969"/>
                <a:gd name="connsiteY3" fmla="*/ 61709 h 116969"/>
                <a:gd name="connsiteX4" fmla="*/ 66963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6963" y="42994"/>
                  </a:moveTo>
                  <a:cubicBezTo>
                    <a:pt x="78660" y="45334"/>
                    <a:pt x="88017" y="54691"/>
                    <a:pt x="85678" y="66388"/>
                  </a:cubicBezTo>
                  <a:cubicBezTo>
                    <a:pt x="85678" y="80425"/>
                    <a:pt x="76320" y="92122"/>
                    <a:pt x="59945" y="87443"/>
                  </a:cubicBezTo>
                  <a:cubicBezTo>
                    <a:pt x="45908" y="85103"/>
                    <a:pt x="41229" y="73406"/>
                    <a:pt x="43569" y="61709"/>
                  </a:cubicBezTo>
                  <a:cubicBezTo>
                    <a:pt x="45908" y="50012"/>
                    <a:pt x="52926" y="42994"/>
                    <a:pt x="66963" y="42994"/>
                  </a:cubicBezTo>
                  <a:close/>
                </a:path>
              </a:pathLst>
            </a:custGeom>
            <a:solidFill>
              <a:srgbClr val="D6D6D6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57E89FA0-8016-4C2E-8520-A658A5664D16}"/>
                </a:ext>
              </a:extLst>
            </p:cNvPr>
            <p:cNvSpPr/>
            <p:nvPr/>
          </p:nvSpPr>
          <p:spPr>
            <a:xfrm>
              <a:off x="9783143" y="2858633"/>
              <a:ext cx="116970" cy="116970"/>
            </a:xfrm>
            <a:custGeom>
              <a:avLst/>
              <a:gdLst>
                <a:gd name="connsiteX0" fmla="*/ 80425 w 116969"/>
                <a:gd name="connsiteY0" fmla="*/ 59818 h 116969"/>
                <a:gd name="connsiteX1" fmla="*/ 64049 w 116969"/>
                <a:gd name="connsiteY1" fmla="*/ 80873 h 116969"/>
                <a:gd name="connsiteX2" fmla="*/ 42994 w 116969"/>
                <a:gd name="connsiteY2" fmla="*/ 64497 h 116969"/>
                <a:gd name="connsiteX3" fmla="*/ 61710 w 116969"/>
                <a:gd name="connsiteY3" fmla="*/ 43443 h 116969"/>
                <a:gd name="connsiteX4" fmla="*/ 80425 w 116969"/>
                <a:gd name="connsiteY4" fmla="*/ 59818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80425" y="59818"/>
                  </a:moveTo>
                  <a:cubicBezTo>
                    <a:pt x="80425" y="71515"/>
                    <a:pt x="75746" y="78534"/>
                    <a:pt x="64049" y="80873"/>
                  </a:cubicBezTo>
                  <a:cubicBezTo>
                    <a:pt x="52352" y="80873"/>
                    <a:pt x="45334" y="73855"/>
                    <a:pt x="42994" y="64497"/>
                  </a:cubicBezTo>
                  <a:cubicBezTo>
                    <a:pt x="42994" y="52800"/>
                    <a:pt x="50013" y="45782"/>
                    <a:pt x="61710" y="43443"/>
                  </a:cubicBezTo>
                  <a:cubicBezTo>
                    <a:pt x="71067" y="41103"/>
                    <a:pt x="78085" y="48121"/>
                    <a:pt x="80425" y="59818"/>
                  </a:cubicBezTo>
                  <a:close/>
                </a:path>
              </a:pathLst>
            </a:custGeom>
            <a:solidFill>
              <a:srgbClr val="CFCFCF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3720FA41-6228-4CF0-9D05-D43C095E8498}"/>
                </a:ext>
              </a:extLst>
            </p:cNvPr>
            <p:cNvSpPr/>
            <p:nvPr/>
          </p:nvSpPr>
          <p:spPr>
            <a:xfrm>
              <a:off x="9700816" y="2238692"/>
              <a:ext cx="116970" cy="116970"/>
            </a:xfrm>
            <a:custGeom>
              <a:avLst/>
              <a:gdLst>
                <a:gd name="connsiteX0" fmla="*/ 59818 w 116969"/>
                <a:gd name="connsiteY0" fmla="*/ 80873 h 116969"/>
                <a:gd name="connsiteX1" fmla="*/ 43443 w 116969"/>
                <a:gd name="connsiteY1" fmla="*/ 59818 h 116969"/>
                <a:gd name="connsiteX2" fmla="*/ 64497 w 116969"/>
                <a:gd name="connsiteY2" fmla="*/ 43443 h 116969"/>
                <a:gd name="connsiteX3" fmla="*/ 78534 w 116969"/>
                <a:gd name="connsiteY3" fmla="*/ 62158 h 116969"/>
                <a:gd name="connsiteX4" fmla="*/ 59818 w 116969"/>
                <a:gd name="connsiteY4" fmla="*/ 80873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59818" y="80873"/>
                  </a:moveTo>
                  <a:cubicBezTo>
                    <a:pt x="48121" y="78534"/>
                    <a:pt x="41103" y="73855"/>
                    <a:pt x="43443" y="59818"/>
                  </a:cubicBezTo>
                  <a:cubicBezTo>
                    <a:pt x="45782" y="48121"/>
                    <a:pt x="52800" y="41103"/>
                    <a:pt x="64497" y="43443"/>
                  </a:cubicBezTo>
                  <a:cubicBezTo>
                    <a:pt x="73855" y="45782"/>
                    <a:pt x="80873" y="52800"/>
                    <a:pt x="78534" y="62158"/>
                  </a:cubicBezTo>
                  <a:cubicBezTo>
                    <a:pt x="78534" y="73855"/>
                    <a:pt x="71515" y="80873"/>
                    <a:pt x="59818" y="80873"/>
                  </a:cubicBezTo>
                  <a:close/>
                </a:path>
              </a:pathLst>
            </a:custGeom>
            <a:solidFill>
              <a:srgbClr val="D6D5D5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1FCEC2B1-105C-4417-821A-38398E612B1C}"/>
                </a:ext>
              </a:extLst>
            </p:cNvPr>
            <p:cNvSpPr/>
            <p:nvPr/>
          </p:nvSpPr>
          <p:spPr>
            <a:xfrm>
              <a:off x="9371409" y="468215"/>
              <a:ext cx="561456" cy="725214"/>
            </a:xfrm>
            <a:custGeom>
              <a:avLst/>
              <a:gdLst>
                <a:gd name="connsiteX0" fmla="*/ 515553 w 561455"/>
                <a:gd name="connsiteY0" fmla="*/ 42994 h 725213"/>
                <a:gd name="connsiteX1" fmla="*/ 501517 w 561455"/>
                <a:gd name="connsiteY1" fmla="*/ 57031 h 725213"/>
                <a:gd name="connsiteX2" fmla="*/ 506195 w 561455"/>
                <a:gd name="connsiteY2" fmla="*/ 204413 h 725213"/>
                <a:gd name="connsiteX3" fmla="*/ 396244 w 561455"/>
                <a:gd name="connsiteY3" fmla="*/ 534268 h 725213"/>
                <a:gd name="connsiteX4" fmla="*/ 351795 w 561455"/>
                <a:gd name="connsiteY4" fmla="*/ 597432 h 725213"/>
                <a:gd name="connsiteX5" fmla="*/ 293310 w 561455"/>
                <a:gd name="connsiteY5" fmla="*/ 691008 h 725213"/>
                <a:gd name="connsiteX6" fmla="*/ 42994 w 561455"/>
                <a:gd name="connsiteY6" fmla="*/ 564680 h 725213"/>
                <a:gd name="connsiteX7" fmla="*/ 283952 w 561455"/>
                <a:gd name="connsiteY7" fmla="*/ 700366 h 725213"/>
                <a:gd name="connsiteX8" fmla="*/ 326062 w 561455"/>
                <a:gd name="connsiteY8" fmla="*/ 681650 h 725213"/>
                <a:gd name="connsiteX9" fmla="*/ 363492 w 561455"/>
                <a:gd name="connsiteY9" fmla="*/ 595093 h 725213"/>
                <a:gd name="connsiteX10" fmla="*/ 398583 w 561455"/>
                <a:gd name="connsiteY10" fmla="*/ 543626 h 725213"/>
                <a:gd name="connsiteX11" fmla="*/ 468765 w 561455"/>
                <a:gd name="connsiteY11" fmla="*/ 412619 h 725213"/>
                <a:gd name="connsiteX12" fmla="*/ 515553 w 561455"/>
                <a:gd name="connsiteY12" fmla="*/ 206752 h 725213"/>
                <a:gd name="connsiteX13" fmla="*/ 515553 w 561455"/>
                <a:gd name="connsiteY13" fmla="*/ 42994 h 725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1455" h="725213">
                  <a:moveTo>
                    <a:pt x="515553" y="42994"/>
                  </a:moveTo>
                  <a:cubicBezTo>
                    <a:pt x="503856" y="50013"/>
                    <a:pt x="513214" y="50013"/>
                    <a:pt x="501517" y="57031"/>
                  </a:cubicBezTo>
                  <a:cubicBezTo>
                    <a:pt x="506195" y="106158"/>
                    <a:pt x="510874" y="143589"/>
                    <a:pt x="506195" y="204413"/>
                  </a:cubicBezTo>
                  <a:cubicBezTo>
                    <a:pt x="424316" y="354134"/>
                    <a:pt x="517892" y="396244"/>
                    <a:pt x="396244" y="534268"/>
                  </a:cubicBezTo>
                  <a:cubicBezTo>
                    <a:pt x="384547" y="548305"/>
                    <a:pt x="351795" y="597432"/>
                    <a:pt x="351795" y="597432"/>
                  </a:cubicBezTo>
                  <a:cubicBezTo>
                    <a:pt x="330740" y="632523"/>
                    <a:pt x="309686" y="695687"/>
                    <a:pt x="293310" y="691008"/>
                  </a:cubicBezTo>
                  <a:cubicBezTo>
                    <a:pt x="220789" y="665275"/>
                    <a:pt x="106158" y="613808"/>
                    <a:pt x="42994" y="564680"/>
                  </a:cubicBezTo>
                  <a:cubicBezTo>
                    <a:pt x="110837" y="632523"/>
                    <a:pt x="197395" y="669953"/>
                    <a:pt x="283952" y="700366"/>
                  </a:cubicBezTo>
                  <a:cubicBezTo>
                    <a:pt x="300328" y="705044"/>
                    <a:pt x="319043" y="698026"/>
                    <a:pt x="326062" y="681650"/>
                  </a:cubicBezTo>
                  <a:cubicBezTo>
                    <a:pt x="337759" y="653578"/>
                    <a:pt x="356474" y="611468"/>
                    <a:pt x="363492" y="595093"/>
                  </a:cubicBezTo>
                  <a:cubicBezTo>
                    <a:pt x="363492" y="595093"/>
                    <a:pt x="386886" y="560002"/>
                    <a:pt x="398583" y="543626"/>
                  </a:cubicBezTo>
                  <a:cubicBezTo>
                    <a:pt x="431335" y="503856"/>
                    <a:pt x="461747" y="464086"/>
                    <a:pt x="468765" y="412619"/>
                  </a:cubicBezTo>
                  <a:cubicBezTo>
                    <a:pt x="475783" y="342437"/>
                    <a:pt x="473444" y="269916"/>
                    <a:pt x="515553" y="206752"/>
                  </a:cubicBezTo>
                  <a:cubicBezTo>
                    <a:pt x="527250" y="148267"/>
                    <a:pt x="515553" y="101479"/>
                    <a:pt x="515553" y="42994"/>
                  </a:cubicBezTo>
                  <a:close/>
                </a:path>
              </a:pathLst>
            </a:custGeom>
            <a:solidFill>
              <a:srgbClr val="94939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660695E6-34B9-487A-9B6D-634ADAB1E312}"/>
                </a:ext>
              </a:extLst>
            </p:cNvPr>
            <p:cNvSpPr/>
            <p:nvPr/>
          </p:nvSpPr>
          <p:spPr>
            <a:xfrm>
              <a:off x="9783143" y="2049064"/>
              <a:ext cx="210546" cy="116970"/>
            </a:xfrm>
            <a:custGeom>
              <a:avLst/>
              <a:gdLst>
                <a:gd name="connsiteX0" fmla="*/ 159964 w 210545"/>
                <a:gd name="connsiteY0" fmla="*/ 73991 h 116969"/>
                <a:gd name="connsiteX1" fmla="*/ 42994 w 210545"/>
                <a:gd name="connsiteY1" fmla="*/ 55276 h 116969"/>
                <a:gd name="connsiteX2" fmla="*/ 190376 w 210545"/>
                <a:gd name="connsiteY2" fmla="*/ 55276 h 116969"/>
                <a:gd name="connsiteX3" fmla="*/ 159964 w 210545"/>
                <a:gd name="connsiteY3" fmla="*/ 73991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45" h="116969">
                  <a:moveTo>
                    <a:pt x="159964" y="73991"/>
                  </a:moveTo>
                  <a:cubicBezTo>
                    <a:pt x="127213" y="34222"/>
                    <a:pt x="82764" y="69313"/>
                    <a:pt x="42994" y="55276"/>
                  </a:cubicBezTo>
                  <a:cubicBezTo>
                    <a:pt x="92122" y="38900"/>
                    <a:pt x="136570" y="38900"/>
                    <a:pt x="190376" y="55276"/>
                  </a:cubicBezTo>
                  <a:cubicBezTo>
                    <a:pt x="181019" y="59955"/>
                    <a:pt x="171661" y="66973"/>
                    <a:pt x="159964" y="73991"/>
                  </a:cubicBezTo>
                  <a:close/>
                </a:path>
              </a:pathLst>
            </a:custGeom>
            <a:solidFill>
              <a:srgbClr val="AFAEAE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5217D9CE-4ACC-4730-A52A-E863E94B5B65}"/>
                </a:ext>
              </a:extLst>
            </p:cNvPr>
            <p:cNvSpPr/>
            <p:nvPr/>
          </p:nvSpPr>
          <p:spPr>
            <a:xfrm>
              <a:off x="9682264" y="2227159"/>
              <a:ext cx="163758" cy="772002"/>
            </a:xfrm>
            <a:custGeom>
              <a:avLst/>
              <a:gdLst>
                <a:gd name="connsiteX0" fmla="*/ 122818 w 163757"/>
                <a:gd name="connsiteY0" fmla="*/ 412904 h 772001"/>
                <a:gd name="connsiteX1" fmla="*/ 73691 w 163757"/>
                <a:gd name="connsiteY1" fmla="*/ 244467 h 772001"/>
                <a:gd name="connsiteX2" fmla="*/ 38600 w 163757"/>
                <a:gd name="connsiteY2" fmla="*/ 45618 h 772001"/>
                <a:gd name="connsiteX3" fmla="*/ 17545 w 163757"/>
                <a:gd name="connsiteY3" fmla="*/ 17545 h 772001"/>
                <a:gd name="connsiteX4" fmla="*/ 17545 w 163757"/>
                <a:gd name="connsiteY4" fmla="*/ 17545 h 772001"/>
                <a:gd name="connsiteX5" fmla="*/ 57315 w 163757"/>
                <a:gd name="connsiteY5" fmla="*/ 214055 h 772001"/>
                <a:gd name="connsiteX6" fmla="*/ 106443 w 163757"/>
                <a:gd name="connsiteY6" fmla="*/ 412904 h 772001"/>
                <a:gd name="connsiteX7" fmla="*/ 115800 w 163757"/>
                <a:gd name="connsiteY7" fmla="*/ 674917 h 772001"/>
                <a:gd name="connsiteX8" fmla="*/ 92406 w 163757"/>
                <a:gd name="connsiteY8" fmla="*/ 754456 h 772001"/>
                <a:gd name="connsiteX9" fmla="*/ 104103 w 163757"/>
                <a:gd name="connsiteY9" fmla="*/ 756796 h 772001"/>
                <a:gd name="connsiteX10" fmla="*/ 132176 w 163757"/>
                <a:gd name="connsiteY10" fmla="*/ 677256 h 772001"/>
                <a:gd name="connsiteX11" fmla="*/ 122818 w 163757"/>
                <a:gd name="connsiteY11" fmla="*/ 412904 h 77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757" h="772001">
                  <a:moveTo>
                    <a:pt x="122818" y="412904"/>
                  </a:moveTo>
                  <a:cubicBezTo>
                    <a:pt x="94746" y="359098"/>
                    <a:pt x="71352" y="300613"/>
                    <a:pt x="73691" y="244467"/>
                  </a:cubicBezTo>
                  <a:cubicBezTo>
                    <a:pt x="76030" y="174285"/>
                    <a:pt x="54976" y="111121"/>
                    <a:pt x="38600" y="45618"/>
                  </a:cubicBezTo>
                  <a:cubicBezTo>
                    <a:pt x="36261" y="31582"/>
                    <a:pt x="36261" y="17545"/>
                    <a:pt x="17545" y="17545"/>
                  </a:cubicBezTo>
                  <a:lnTo>
                    <a:pt x="17545" y="17545"/>
                  </a:lnTo>
                  <a:cubicBezTo>
                    <a:pt x="22224" y="85388"/>
                    <a:pt x="61994" y="146212"/>
                    <a:pt x="57315" y="214055"/>
                  </a:cubicBezTo>
                  <a:cubicBezTo>
                    <a:pt x="52636" y="284237"/>
                    <a:pt x="76030" y="349740"/>
                    <a:pt x="106443" y="412904"/>
                  </a:cubicBezTo>
                  <a:cubicBezTo>
                    <a:pt x="148552" y="497122"/>
                    <a:pt x="169606" y="583680"/>
                    <a:pt x="115800" y="674917"/>
                  </a:cubicBezTo>
                  <a:cubicBezTo>
                    <a:pt x="101764" y="698311"/>
                    <a:pt x="99424" y="728723"/>
                    <a:pt x="92406" y="754456"/>
                  </a:cubicBezTo>
                  <a:cubicBezTo>
                    <a:pt x="97085" y="754456"/>
                    <a:pt x="99424" y="756796"/>
                    <a:pt x="104103" y="756796"/>
                  </a:cubicBezTo>
                  <a:cubicBezTo>
                    <a:pt x="113461" y="731062"/>
                    <a:pt x="118140" y="700650"/>
                    <a:pt x="132176" y="677256"/>
                  </a:cubicBezTo>
                  <a:cubicBezTo>
                    <a:pt x="188322" y="586019"/>
                    <a:pt x="167267" y="499462"/>
                    <a:pt x="122818" y="412904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062C5E2D-9CE9-4BE3-A03A-E920718E7A93}"/>
                </a:ext>
              </a:extLst>
            </p:cNvPr>
            <p:cNvSpPr/>
            <p:nvPr/>
          </p:nvSpPr>
          <p:spPr>
            <a:xfrm>
              <a:off x="9605064" y="1537036"/>
              <a:ext cx="70182" cy="538062"/>
            </a:xfrm>
            <a:custGeom>
              <a:avLst/>
              <a:gdLst>
                <a:gd name="connsiteX0" fmla="*/ 43279 w 70181"/>
                <a:gd name="connsiteY0" fmla="*/ 267861 h 538061"/>
                <a:gd name="connsiteX1" fmla="*/ 29242 w 70181"/>
                <a:gd name="connsiteY1" fmla="*/ 127497 h 538061"/>
                <a:gd name="connsiteX2" fmla="*/ 26903 w 70181"/>
                <a:gd name="connsiteY2" fmla="*/ 17545 h 538061"/>
                <a:gd name="connsiteX3" fmla="*/ 17545 w 70181"/>
                <a:gd name="connsiteY3" fmla="*/ 50297 h 538061"/>
                <a:gd name="connsiteX4" fmla="*/ 19885 w 70181"/>
                <a:gd name="connsiteY4" fmla="*/ 139194 h 538061"/>
                <a:gd name="connsiteX5" fmla="*/ 19885 w 70181"/>
                <a:gd name="connsiteY5" fmla="*/ 139194 h 538061"/>
                <a:gd name="connsiteX6" fmla="*/ 19885 w 70181"/>
                <a:gd name="connsiteY6" fmla="*/ 139194 h 538061"/>
                <a:gd name="connsiteX7" fmla="*/ 45618 w 70181"/>
                <a:gd name="connsiteY7" fmla="*/ 536892 h 538061"/>
                <a:gd name="connsiteX8" fmla="*/ 64333 w 70181"/>
                <a:gd name="connsiteY8" fmla="*/ 527535 h 538061"/>
                <a:gd name="connsiteX9" fmla="*/ 43279 w 70181"/>
                <a:gd name="connsiteY9" fmla="*/ 267861 h 53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181" h="538061">
                  <a:moveTo>
                    <a:pt x="43279" y="267861"/>
                  </a:moveTo>
                  <a:cubicBezTo>
                    <a:pt x="40939" y="228092"/>
                    <a:pt x="31582" y="171946"/>
                    <a:pt x="29242" y="127497"/>
                  </a:cubicBezTo>
                  <a:cubicBezTo>
                    <a:pt x="29242" y="87728"/>
                    <a:pt x="26903" y="57315"/>
                    <a:pt x="26903" y="17545"/>
                  </a:cubicBezTo>
                  <a:cubicBezTo>
                    <a:pt x="22224" y="33921"/>
                    <a:pt x="22224" y="29242"/>
                    <a:pt x="17545" y="50297"/>
                  </a:cubicBezTo>
                  <a:cubicBezTo>
                    <a:pt x="19885" y="78370"/>
                    <a:pt x="15206" y="106443"/>
                    <a:pt x="19885" y="139194"/>
                  </a:cubicBezTo>
                  <a:cubicBezTo>
                    <a:pt x="19885" y="139194"/>
                    <a:pt x="19885" y="139194"/>
                    <a:pt x="19885" y="139194"/>
                  </a:cubicBezTo>
                  <a:lnTo>
                    <a:pt x="19885" y="139194"/>
                  </a:lnTo>
                  <a:cubicBezTo>
                    <a:pt x="29242" y="263183"/>
                    <a:pt x="24564" y="405886"/>
                    <a:pt x="45618" y="536892"/>
                  </a:cubicBezTo>
                  <a:cubicBezTo>
                    <a:pt x="54976" y="532213"/>
                    <a:pt x="54976" y="529874"/>
                    <a:pt x="64333" y="527535"/>
                  </a:cubicBezTo>
                  <a:cubicBezTo>
                    <a:pt x="64333" y="525195"/>
                    <a:pt x="47958" y="340383"/>
                    <a:pt x="43279" y="267861"/>
                  </a:cubicBezTo>
                  <a:close/>
                </a:path>
              </a:pathLst>
            </a:custGeom>
            <a:solidFill>
              <a:srgbClr val="AEAD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8A0D3A95-4F0C-498D-87E2-B1005A7903FD}"/>
                </a:ext>
              </a:extLst>
            </p:cNvPr>
            <p:cNvSpPr/>
            <p:nvPr/>
          </p:nvSpPr>
          <p:spPr>
            <a:xfrm>
              <a:off x="9617046" y="1644933"/>
              <a:ext cx="116970" cy="116970"/>
            </a:xfrm>
            <a:custGeom>
              <a:avLst/>
              <a:gdLst>
                <a:gd name="connsiteX0" fmla="*/ 61710 w 116969"/>
                <a:gd name="connsiteY0" fmla="*/ 42994 h 116969"/>
                <a:gd name="connsiteX1" fmla="*/ 80425 w 116969"/>
                <a:gd name="connsiteY1" fmla="*/ 61710 h 116969"/>
                <a:gd name="connsiteX2" fmla="*/ 64049 w 116969"/>
                <a:gd name="connsiteY2" fmla="*/ 80425 h 116969"/>
                <a:gd name="connsiteX3" fmla="*/ 42994 w 116969"/>
                <a:gd name="connsiteY3" fmla="*/ 64049 h 116969"/>
                <a:gd name="connsiteX4" fmla="*/ 61710 w 116969"/>
                <a:gd name="connsiteY4" fmla="*/ 42994 h 11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69" h="116969">
                  <a:moveTo>
                    <a:pt x="61710" y="42994"/>
                  </a:moveTo>
                  <a:cubicBezTo>
                    <a:pt x="73407" y="42994"/>
                    <a:pt x="80425" y="50013"/>
                    <a:pt x="80425" y="61710"/>
                  </a:cubicBezTo>
                  <a:cubicBezTo>
                    <a:pt x="80425" y="73407"/>
                    <a:pt x="75746" y="80425"/>
                    <a:pt x="64049" y="80425"/>
                  </a:cubicBezTo>
                  <a:cubicBezTo>
                    <a:pt x="52352" y="80425"/>
                    <a:pt x="45334" y="75746"/>
                    <a:pt x="42994" y="64049"/>
                  </a:cubicBezTo>
                  <a:cubicBezTo>
                    <a:pt x="42994" y="52352"/>
                    <a:pt x="50013" y="47673"/>
                    <a:pt x="61710" y="42994"/>
                  </a:cubicBezTo>
                  <a:close/>
                </a:path>
              </a:pathLst>
            </a:custGeom>
            <a:solidFill>
              <a:srgbClr val="CAC9C9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3FBC57D2-AF6B-422A-80FE-D92CF1F321FB}"/>
                </a:ext>
              </a:extLst>
            </p:cNvPr>
            <p:cNvSpPr/>
            <p:nvPr/>
          </p:nvSpPr>
          <p:spPr>
            <a:xfrm>
              <a:off x="9881398" y="1998043"/>
              <a:ext cx="187152" cy="93576"/>
            </a:xfrm>
            <a:custGeom>
              <a:avLst/>
              <a:gdLst>
                <a:gd name="connsiteX0" fmla="*/ 143589 w 187151"/>
                <a:gd name="connsiteY0" fmla="*/ 73546 h 93575"/>
                <a:gd name="connsiteX1" fmla="*/ 42994 w 187151"/>
                <a:gd name="connsiteY1" fmla="*/ 50152 h 93575"/>
                <a:gd name="connsiteX2" fmla="*/ 143589 w 187151"/>
                <a:gd name="connsiteY2" fmla="*/ 54831 h 93575"/>
                <a:gd name="connsiteX3" fmla="*/ 143589 w 187151"/>
                <a:gd name="connsiteY3" fmla="*/ 73546 h 9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151" h="93575">
                  <a:moveTo>
                    <a:pt x="143589" y="73546"/>
                  </a:moveTo>
                  <a:cubicBezTo>
                    <a:pt x="117855" y="57170"/>
                    <a:pt x="87443" y="52491"/>
                    <a:pt x="42994" y="50152"/>
                  </a:cubicBezTo>
                  <a:cubicBezTo>
                    <a:pt x="87443" y="36116"/>
                    <a:pt x="115516" y="45473"/>
                    <a:pt x="143589" y="54831"/>
                  </a:cubicBezTo>
                  <a:cubicBezTo>
                    <a:pt x="145928" y="61849"/>
                    <a:pt x="143589" y="66528"/>
                    <a:pt x="143589" y="73546"/>
                  </a:cubicBezTo>
                  <a:close/>
                </a:path>
              </a:pathLst>
            </a:custGeom>
            <a:solidFill>
              <a:srgbClr val="B4B3B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71D7836A-9AE1-4A5C-9528-0C185767BED2}"/>
                </a:ext>
              </a:extLst>
            </p:cNvPr>
            <p:cNvSpPr/>
            <p:nvPr/>
          </p:nvSpPr>
          <p:spPr>
            <a:xfrm>
              <a:off x="9241610" y="610281"/>
              <a:ext cx="116970" cy="140364"/>
            </a:xfrm>
            <a:custGeom>
              <a:avLst/>
              <a:gdLst>
                <a:gd name="connsiteX0" fmla="*/ 76878 w 116969"/>
                <a:gd name="connsiteY0" fmla="*/ 118493 h 140363"/>
                <a:gd name="connsiteX1" fmla="*/ 46466 w 116969"/>
                <a:gd name="connsiteY1" fmla="*/ 69365 h 140363"/>
                <a:gd name="connsiteX2" fmla="*/ 51145 w 116969"/>
                <a:gd name="connsiteY2" fmla="*/ 48311 h 140363"/>
                <a:gd name="connsiteX3" fmla="*/ 69860 w 116969"/>
                <a:gd name="connsiteY3" fmla="*/ 43632 h 140363"/>
                <a:gd name="connsiteX4" fmla="*/ 72199 w 116969"/>
                <a:gd name="connsiteY4" fmla="*/ 64687 h 140363"/>
                <a:gd name="connsiteX5" fmla="*/ 76878 w 116969"/>
                <a:gd name="connsiteY5" fmla="*/ 118493 h 14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9" h="140363">
                  <a:moveTo>
                    <a:pt x="76878" y="118493"/>
                  </a:moveTo>
                  <a:cubicBezTo>
                    <a:pt x="58163" y="106796"/>
                    <a:pt x="60502" y="83402"/>
                    <a:pt x="46466" y="69365"/>
                  </a:cubicBezTo>
                  <a:cubicBezTo>
                    <a:pt x="39448" y="62347"/>
                    <a:pt x="44127" y="52990"/>
                    <a:pt x="51145" y="48311"/>
                  </a:cubicBezTo>
                  <a:cubicBezTo>
                    <a:pt x="55824" y="45971"/>
                    <a:pt x="65181" y="41293"/>
                    <a:pt x="69860" y="43632"/>
                  </a:cubicBezTo>
                  <a:cubicBezTo>
                    <a:pt x="86236" y="48311"/>
                    <a:pt x="74539" y="57668"/>
                    <a:pt x="72199" y="64687"/>
                  </a:cubicBezTo>
                  <a:cubicBezTo>
                    <a:pt x="67521" y="83402"/>
                    <a:pt x="100272" y="97438"/>
                    <a:pt x="76878" y="118493"/>
                  </a:cubicBezTo>
                  <a:close/>
                </a:path>
              </a:pathLst>
            </a:custGeom>
            <a:solidFill>
              <a:srgbClr val="A4A3A3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FB7E77CA-6A66-41F9-A5B1-BBD1A2B71DF6}"/>
                </a:ext>
              </a:extLst>
            </p:cNvPr>
            <p:cNvSpPr/>
            <p:nvPr/>
          </p:nvSpPr>
          <p:spPr>
            <a:xfrm>
              <a:off x="9502415" y="1027186"/>
              <a:ext cx="1684367" cy="1263276"/>
            </a:xfrm>
            <a:custGeom>
              <a:avLst/>
              <a:gdLst>
                <a:gd name="connsiteX0" fmla="*/ 747153 w 1684367"/>
                <a:gd name="connsiteY0" fmla="*/ 1056101 h 1263275"/>
                <a:gd name="connsiteX1" fmla="*/ 814996 w 1684367"/>
                <a:gd name="connsiteY1" fmla="*/ 971882 h 1263275"/>
                <a:gd name="connsiteX2" fmla="*/ 836051 w 1684367"/>
                <a:gd name="connsiteY2" fmla="*/ 108644 h 1263275"/>
                <a:gd name="connsiteX3" fmla="*/ 901554 w 1684367"/>
                <a:gd name="connsiteY3" fmla="*/ 43141 h 1263275"/>
                <a:gd name="connsiteX4" fmla="*/ 1594016 w 1684367"/>
                <a:gd name="connsiteY4" fmla="*/ 43141 h 1263275"/>
                <a:gd name="connsiteX5" fmla="*/ 1652501 w 1684367"/>
                <a:gd name="connsiteY5" fmla="*/ 54838 h 1263275"/>
                <a:gd name="connsiteX6" fmla="*/ 1652501 w 1684367"/>
                <a:gd name="connsiteY6" fmla="*/ 237311 h 1263275"/>
                <a:gd name="connsiteX7" fmla="*/ 1603374 w 1684367"/>
                <a:gd name="connsiteY7" fmla="*/ 967203 h 1263275"/>
                <a:gd name="connsiteX8" fmla="*/ 1563604 w 1684367"/>
                <a:gd name="connsiteY8" fmla="*/ 1018670 h 1263275"/>
                <a:gd name="connsiteX9" fmla="*/ 1254803 w 1684367"/>
                <a:gd name="connsiteY9" fmla="*/ 1084173 h 1263275"/>
                <a:gd name="connsiteX10" fmla="*/ 1212694 w 1684367"/>
                <a:gd name="connsiteY10" fmla="*/ 1070137 h 1263275"/>
                <a:gd name="connsiteX11" fmla="*/ 1179942 w 1684367"/>
                <a:gd name="connsiteY11" fmla="*/ 1060779 h 1263275"/>
                <a:gd name="connsiteX12" fmla="*/ 1069991 w 1684367"/>
                <a:gd name="connsiteY12" fmla="*/ 1098210 h 1263275"/>
                <a:gd name="connsiteX13" fmla="*/ 992790 w 1684367"/>
                <a:gd name="connsiteY13" fmla="*/ 1128622 h 1263275"/>
                <a:gd name="connsiteX14" fmla="*/ 943663 w 1684367"/>
                <a:gd name="connsiteY14" fmla="*/ 1130961 h 1263275"/>
                <a:gd name="connsiteX15" fmla="*/ 915590 w 1684367"/>
                <a:gd name="connsiteY15" fmla="*/ 1133301 h 1263275"/>
                <a:gd name="connsiteX16" fmla="*/ 880499 w 1684367"/>
                <a:gd name="connsiteY16" fmla="*/ 1130961 h 1263275"/>
                <a:gd name="connsiteX17" fmla="*/ 819675 w 1684367"/>
                <a:gd name="connsiteY17" fmla="*/ 1133301 h 1263275"/>
                <a:gd name="connsiteX18" fmla="*/ 758850 w 1684367"/>
                <a:gd name="connsiteY18" fmla="*/ 1144998 h 1263275"/>
                <a:gd name="connsiteX19" fmla="*/ 681650 w 1684367"/>
                <a:gd name="connsiteY19" fmla="*/ 1156695 h 1263275"/>
                <a:gd name="connsiteX20" fmla="*/ 634862 w 1684367"/>
                <a:gd name="connsiteY20" fmla="*/ 1173071 h 1263275"/>
                <a:gd name="connsiteX21" fmla="*/ 216110 w 1684367"/>
                <a:gd name="connsiteY21" fmla="*/ 1217519 h 1263275"/>
                <a:gd name="connsiteX22" fmla="*/ 106158 w 1684367"/>
                <a:gd name="connsiteY22" fmla="*/ 1229216 h 1263275"/>
                <a:gd name="connsiteX23" fmla="*/ 42994 w 1684367"/>
                <a:gd name="connsiteY23" fmla="*/ 1189446 h 1263275"/>
                <a:gd name="connsiteX24" fmla="*/ 94461 w 1684367"/>
                <a:gd name="connsiteY24" fmla="*/ 1147337 h 1263275"/>
                <a:gd name="connsiteX25" fmla="*/ 283952 w 1684367"/>
                <a:gd name="connsiteY25" fmla="*/ 1116925 h 1263275"/>
                <a:gd name="connsiteX26" fmla="*/ 747153 w 1684367"/>
                <a:gd name="connsiteY26" fmla="*/ 1056101 h 126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84367" h="1263275">
                  <a:moveTo>
                    <a:pt x="747153" y="1056101"/>
                  </a:moveTo>
                  <a:cubicBezTo>
                    <a:pt x="803299" y="1056101"/>
                    <a:pt x="814996" y="1025688"/>
                    <a:pt x="814996" y="971882"/>
                  </a:cubicBezTo>
                  <a:cubicBezTo>
                    <a:pt x="819675" y="684136"/>
                    <a:pt x="829032" y="396390"/>
                    <a:pt x="836051" y="108644"/>
                  </a:cubicBezTo>
                  <a:cubicBezTo>
                    <a:pt x="836051" y="59516"/>
                    <a:pt x="854766" y="43141"/>
                    <a:pt x="901554" y="43141"/>
                  </a:cubicBezTo>
                  <a:cubicBezTo>
                    <a:pt x="1133154" y="45480"/>
                    <a:pt x="1362416" y="43141"/>
                    <a:pt x="1594016" y="43141"/>
                  </a:cubicBezTo>
                  <a:cubicBezTo>
                    <a:pt x="1615071" y="43141"/>
                    <a:pt x="1636125" y="40801"/>
                    <a:pt x="1652501" y="54838"/>
                  </a:cubicBezTo>
                  <a:cubicBezTo>
                    <a:pt x="1652501" y="115662"/>
                    <a:pt x="1652501" y="176486"/>
                    <a:pt x="1652501" y="237311"/>
                  </a:cubicBezTo>
                  <a:cubicBezTo>
                    <a:pt x="1643143" y="279420"/>
                    <a:pt x="1615071" y="735603"/>
                    <a:pt x="1603374" y="967203"/>
                  </a:cubicBezTo>
                  <a:cubicBezTo>
                    <a:pt x="1601034" y="997616"/>
                    <a:pt x="1594016" y="1011652"/>
                    <a:pt x="1563604" y="1018670"/>
                  </a:cubicBezTo>
                  <a:cubicBezTo>
                    <a:pt x="1460670" y="1039725"/>
                    <a:pt x="1362416" y="1077155"/>
                    <a:pt x="1254803" y="1084173"/>
                  </a:cubicBezTo>
                  <a:cubicBezTo>
                    <a:pt x="1236088" y="1091192"/>
                    <a:pt x="1222052" y="1088852"/>
                    <a:pt x="1212694" y="1070137"/>
                  </a:cubicBezTo>
                  <a:cubicBezTo>
                    <a:pt x="1203336" y="1056101"/>
                    <a:pt x="1193979" y="1053761"/>
                    <a:pt x="1179942" y="1060779"/>
                  </a:cubicBezTo>
                  <a:cubicBezTo>
                    <a:pt x="1147191" y="1086513"/>
                    <a:pt x="1119118" y="1114586"/>
                    <a:pt x="1069991" y="1098210"/>
                  </a:cubicBezTo>
                  <a:cubicBezTo>
                    <a:pt x="1044257" y="1088852"/>
                    <a:pt x="1020863" y="1121604"/>
                    <a:pt x="992790" y="1128622"/>
                  </a:cubicBezTo>
                  <a:cubicBezTo>
                    <a:pt x="976415" y="1133301"/>
                    <a:pt x="960039" y="1126283"/>
                    <a:pt x="943663" y="1130961"/>
                  </a:cubicBezTo>
                  <a:cubicBezTo>
                    <a:pt x="934305" y="1133301"/>
                    <a:pt x="924948" y="1133301"/>
                    <a:pt x="915590" y="1133301"/>
                  </a:cubicBezTo>
                  <a:cubicBezTo>
                    <a:pt x="906233" y="1133301"/>
                    <a:pt x="899214" y="1133301"/>
                    <a:pt x="880499" y="1130961"/>
                  </a:cubicBezTo>
                  <a:cubicBezTo>
                    <a:pt x="859445" y="1126283"/>
                    <a:pt x="838390" y="1121604"/>
                    <a:pt x="819675" y="1133301"/>
                  </a:cubicBezTo>
                  <a:cubicBezTo>
                    <a:pt x="800960" y="1140319"/>
                    <a:pt x="782244" y="1152016"/>
                    <a:pt x="758850" y="1144998"/>
                  </a:cubicBezTo>
                  <a:cubicBezTo>
                    <a:pt x="730778" y="1130961"/>
                    <a:pt x="705044" y="1128622"/>
                    <a:pt x="681650" y="1156695"/>
                  </a:cubicBezTo>
                  <a:cubicBezTo>
                    <a:pt x="669953" y="1170731"/>
                    <a:pt x="653578" y="1173071"/>
                    <a:pt x="634862" y="1173071"/>
                  </a:cubicBezTo>
                  <a:cubicBezTo>
                    <a:pt x="489820" y="1187107"/>
                    <a:pt x="368171" y="1203483"/>
                    <a:pt x="216110" y="1217519"/>
                  </a:cubicBezTo>
                  <a:cubicBezTo>
                    <a:pt x="211431" y="1219859"/>
                    <a:pt x="131892" y="1229216"/>
                    <a:pt x="106158" y="1229216"/>
                  </a:cubicBezTo>
                  <a:cubicBezTo>
                    <a:pt x="78085" y="1229216"/>
                    <a:pt x="47673" y="1229216"/>
                    <a:pt x="42994" y="1189446"/>
                  </a:cubicBezTo>
                  <a:cubicBezTo>
                    <a:pt x="50013" y="1161374"/>
                    <a:pt x="68728" y="1152016"/>
                    <a:pt x="94461" y="1147337"/>
                  </a:cubicBezTo>
                  <a:cubicBezTo>
                    <a:pt x="157625" y="1133301"/>
                    <a:pt x="220789" y="1119264"/>
                    <a:pt x="283952" y="1116925"/>
                  </a:cubicBezTo>
                  <a:cubicBezTo>
                    <a:pt x="365831" y="1114586"/>
                    <a:pt x="658256" y="1063119"/>
                    <a:pt x="747153" y="1056101"/>
                  </a:cubicBezTo>
                  <a:close/>
                </a:path>
              </a:pathLst>
            </a:custGeom>
            <a:solidFill>
              <a:srgbClr val="000000"/>
            </a:solidFill>
            <a:ln w="23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xmlns="" id="{30C9912A-8376-4A2D-9C7F-9B05ABABF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1385" y="688542"/>
            <a:ext cx="3501516" cy="2551105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0860F569-A72E-47A4-8B4D-A9225102F893}"/>
              </a:ext>
            </a:extLst>
          </p:cNvPr>
          <p:cNvGrpSpPr/>
          <p:nvPr/>
        </p:nvGrpSpPr>
        <p:grpSpPr>
          <a:xfrm>
            <a:off x="4772320" y="2839932"/>
            <a:ext cx="1066422" cy="1258136"/>
            <a:chOff x="2188248" y="2034620"/>
            <a:chExt cx="1577994" cy="1861674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3704B695-F9AF-4498-BA7F-B1F588E5079B}"/>
                </a:ext>
              </a:extLst>
            </p:cNvPr>
            <p:cNvSpPr/>
            <p:nvPr/>
          </p:nvSpPr>
          <p:spPr>
            <a:xfrm>
              <a:off x="2188248" y="2423101"/>
              <a:ext cx="1577994" cy="1470514"/>
            </a:xfrm>
            <a:custGeom>
              <a:avLst/>
              <a:gdLst>
                <a:gd name="connsiteX0" fmla="*/ 1606188 w 1891355"/>
                <a:gd name="connsiteY0" fmla="*/ 1318422 h 1762532"/>
                <a:gd name="connsiteX1" fmla="*/ 1514841 w 1891355"/>
                <a:gd name="connsiteY1" fmla="*/ 1295585 h 1762532"/>
                <a:gd name="connsiteX2" fmla="*/ 1140669 w 1891355"/>
                <a:gd name="connsiteY2" fmla="*/ 1112891 h 1762532"/>
                <a:gd name="connsiteX3" fmla="*/ 1135984 w 1891355"/>
                <a:gd name="connsiteY3" fmla="*/ 942493 h 1762532"/>
                <a:gd name="connsiteX4" fmla="*/ 1302283 w 1891355"/>
                <a:gd name="connsiteY4" fmla="*/ 845876 h 1762532"/>
                <a:gd name="connsiteX5" fmla="*/ 1391874 w 1891355"/>
                <a:gd name="connsiteY5" fmla="*/ 748673 h 1762532"/>
                <a:gd name="connsiteX6" fmla="*/ 1408269 w 1891355"/>
                <a:gd name="connsiteY6" fmla="*/ 715882 h 1762532"/>
                <a:gd name="connsiteX7" fmla="*/ 1444574 w 1891355"/>
                <a:gd name="connsiteY7" fmla="*/ 596428 h 1762532"/>
                <a:gd name="connsiteX8" fmla="*/ 1474437 w 1891355"/>
                <a:gd name="connsiteY8" fmla="*/ 563051 h 1762532"/>
                <a:gd name="connsiteX9" fmla="*/ 1534165 w 1891355"/>
                <a:gd name="connsiteY9" fmla="*/ 515621 h 1762532"/>
                <a:gd name="connsiteX10" fmla="*/ 1567541 w 1891355"/>
                <a:gd name="connsiteY10" fmla="*/ 467019 h 1762532"/>
                <a:gd name="connsiteX11" fmla="*/ 1588621 w 1891355"/>
                <a:gd name="connsiteY11" fmla="*/ 424859 h 1762532"/>
                <a:gd name="connsiteX12" fmla="*/ 1605017 w 1891355"/>
                <a:gd name="connsiteY12" fmla="*/ 355177 h 1762532"/>
                <a:gd name="connsiteX13" fmla="*/ 1605017 w 1891355"/>
                <a:gd name="connsiteY13" fmla="*/ 332926 h 1762532"/>
                <a:gd name="connsiteX14" fmla="*/ 1572811 w 1891355"/>
                <a:gd name="connsiteY14" fmla="*/ 326485 h 1762532"/>
                <a:gd name="connsiteX15" fmla="*/ 1497860 w 1891355"/>
                <a:gd name="connsiteY15" fmla="*/ 385626 h 1762532"/>
                <a:gd name="connsiteX16" fmla="*/ 1439890 w 1891355"/>
                <a:gd name="connsiteY16" fmla="*/ 409049 h 1762532"/>
                <a:gd name="connsiteX17" fmla="*/ 1412368 w 1891355"/>
                <a:gd name="connsiteY17" fmla="*/ 387383 h 1762532"/>
                <a:gd name="connsiteX18" fmla="*/ 1387189 w 1891355"/>
                <a:gd name="connsiteY18" fmla="*/ 270271 h 1762532"/>
                <a:gd name="connsiteX19" fmla="*/ 1241970 w 1891355"/>
                <a:gd name="connsiteY19" fmla="*/ 125638 h 1762532"/>
                <a:gd name="connsiteX20" fmla="*/ 1078600 w 1891355"/>
                <a:gd name="connsiteY20" fmla="*/ 104558 h 1762532"/>
                <a:gd name="connsiteX21" fmla="*/ 929868 w 1891355"/>
                <a:gd name="connsiteY21" fmla="*/ 94604 h 1762532"/>
                <a:gd name="connsiteX22" fmla="*/ 692716 w 1891355"/>
                <a:gd name="connsiteY22" fmla="*/ 6770 h 1762532"/>
                <a:gd name="connsiteX23" fmla="*/ 640016 w 1891355"/>
                <a:gd name="connsiteY23" fmla="*/ 11454 h 1762532"/>
                <a:gd name="connsiteX24" fmla="*/ 512950 w 1891355"/>
                <a:gd name="connsiteY24" fmla="*/ 155502 h 1762532"/>
                <a:gd name="connsiteX25" fmla="*/ 391153 w 1891355"/>
                <a:gd name="connsiteY25" fmla="*/ 270271 h 1762532"/>
                <a:gd name="connsiteX26" fmla="*/ 327328 w 1891355"/>
                <a:gd name="connsiteY26" fmla="*/ 270271 h 1762532"/>
                <a:gd name="connsiteX27" fmla="*/ 302734 w 1891355"/>
                <a:gd name="connsiteY27" fmla="*/ 277298 h 1762532"/>
                <a:gd name="connsiteX28" fmla="*/ 291023 w 1891355"/>
                <a:gd name="connsiteY28" fmla="*/ 307161 h 1762532"/>
                <a:gd name="connsiteX29" fmla="*/ 303319 w 1891355"/>
                <a:gd name="connsiteY29" fmla="*/ 424273 h 1762532"/>
                <a:gd name="connsiteX30" fmla="*/ 426873 w 1891355"/>
                <a:gd name="connsiteY30" fmla="*/ 566564 h 1762532"/>
                <a:gd name="connsiteX31" fmla="*/ 443268 w 1891355"/>
                <a:gd name="connsiteY31" fmla="*/ 589987 h 1762532"/>
                <a:gd name="connsiteX32" fmla="*/ 465519 w 1891355"/>
                <a:gd name="connsiteY32" fmla="*/ 669622 h 1762532"/>
                <a:gd name="connsiteX33" fmla="*/ 520562 w 1891355"/>
                <a:gd name="connsiteY33" fmla="*/ 780293 h 1762532"/>
                <a:gd name="connsiteX34" fmla="*/ 720238 w 1891355"/>
                <a:gd name="connsiteY34" fmla="*/ 925512 h 1762532"/>
                <a:gd name="connsiteX35" fmla="*/ 751272 w 1891355"/>
                <a:gd name="connsiteY35" fmla="*/ 972357 h 1762532"/>
                <a:gd name="connsiteX36" fmla="*/ 743074 w 1891355"/>
                <a:gd name="connsiteY36" fmla="*/ 1156222 h 1762532"/>
                <a:gd name="connsiteX37" fmla="*/ 679248 w 1891355"/>
                <a:gd name="connsiteY37" fmla="*/ 1222390 h 1762532"/>
                <a:gd name="connsiteX38" fmla="*/ 415161 w 1891355"/>
                <a:gd name="connsiteY38" fmla="*/ 1305539 h 1762532"/>
                <a:gd name="connsiteX39" fmla="*/ 348408 w 1891355"/>
                <a:gd name="connsiteY39" fmla="*/ 1324863 h 1762532"/>
                <a:gd name="connsiteX40" fmla="*/ 330841 w 1891355"/>
                <a:gd name="connsiteY40" fmla="*/ 1328376 h 1762532"/>
                <a:gd name="connsiteX41" fmla="*/ 0 w 1891355"/>
                <a:gd name="connsiteY41" fmla="*/ 1692008 h 1762532"/>
                <a:gd name="connsiteX42" fmla="*/ 0 w 1891355"/>
                <a:gd name="connsiteY42" fmla="*/ 1767546 h 1762532"/>
                <a:gd name="connsiteX43" fmla="*/ 1891355 w 1891355"/>
                <a:gd name="connsiteY43" fmla="*/ 1767546 h 1762532"/>
                <a:gd name="connsiteX44" fmla="*/ 1891355 w 1891355"/>
                <a:gd name="connsiteY44" fmla="*/ 1634038 h 1762532"/>
                <a:gd name="connsiteX45" fmla="*/ 1606188 w 1891355"/>
                <a:gd name="connsiteY45" fmla="*/ 1318422 h 176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891355" h="1762532">
                  <a:moveTo>
                    <a:pt x="1606188" y="1318422"/>
                  </a:moveTo>
                  <a:cubicBezTo>
                    <a:pt x="1606188" y="1318422"/>
                    <a:pt x="1540606" y="1303783"/>
                    <a:pt x="1514841" y="1295585"/>
                  </a:cubicBezTo>
                  <a:cubicBezTo>
                    <a:pt x="1489662" y="1287973"/>
                    <a:pt x="1144182" y="1258109"/>
                    <a:pt x="1140669" y="1112891"/>
                  </a:cubicBezTo>
                  <a:cubicBezTo>
                    <a:pt x="1140669" y="1095909"/>
                    <a:pt x="1135984" y="962987"/>
                    <a:pt x="1135984" y="942493"/>
                  </a:cubicBezTo>
                  <a:cubicBezTo>
                    <a:pt x="1196297" y="918485"/>
                    <a:pt x="1247826" y="879253"/>
                    <a:pt x="1302283" y="845876"/>
                  </a:cubicBezTo>
                  <a:cubicBezTo>
                    <a:pt x="1316922" y="834164"/>
                    <a:pt x="1378991" y="771510"/>
                    <a:pt x="1391874" y="748673"/>
                  </a:cubicBezTo>
                  <a:cubicBezTo>
                    <a:pt x="1397144" y="737547"/>
                    <a:pt x="1402414" y="727007"/>
                    <a:pt x="1408269" y="715882"/>
                  </a:cubicBezTo>
                  <a:cubicBezTo>
                    <a:pt x="1424665" y="677235"/>
                    <a:pt x="1435791" y="636831"/>
                    <a:pt x="1444574" y="596428"/>
                  </a:cubicBezTo>
                  <a:cubicBezTo>
                    <a:pt x="1448673" y="579446"/>
                    <a:pt x="1456871" y="567150"/>
                    <a:pt x="1474437" y="563051"/>
                  </a:cubicBezTo>
                  <a:cubicBezTo>
                    <a:pt x="1496689" y="550168"/>
                    <a:pt x="1516598" y="534359"/>
                    <a:pt x="1534165" y="515621"/>
                  </a:cubicBezTo>
                  <a:cubicBezTo>
                    <a:pt x="1547047" y="500396"/>
                    <a:pt x="1558758" y="485171"/>
                    <a:pt x="1567541" y="467019"/>
                  </a:cubicBezTo>
                  <a:cubicBezTo>
                    <a:pt x="1574568" y="452966"/>
                    <a:pt x="1581595" y="438912"/>
                    <a:pt x="1588621" y="424859"/>
                  </a:cubicBezTo>
                  <a:cubicBezTo>
                    <a:pt x="1600918" y="403193"/>
                    <a:pt x="1599747" y="378600"/>
                    <a:pt x="1605017" y="355177"/>
                  </a:cubicBezTo>
                  <a:cubicBezTo>
                    <a:pt x="1606774" y="347565"/>
                    <a:pt x="1606774" y="340538"/>
                    <a:pt x="1605017" y="332926"/>
                  </a:cubicBezTo>
                  <a:cubicBezTo>
                    <a:pt x="1595648" y="307747"/>
                    <a:pt x="1592135" y="307161"/>
                    <a:pt x="1572811" y="326485"/>
                  </a:cubicBezTo>
                  <a:cubicBezTo>
                    <a:pt x="1549975" y="348736"/>
                    <a:pt x="1524796" y="368645"/>
                    <a:pt x="1497860" y="385626"/>
                  </a:cubicBezTo>
                  <a:cubicBezTo>
                    <a:pt x="1479708" y="396752"/>
                    <a:pt x="1461555" y="406121"/>
                    <a:pt x="1439890" y="409049"/>
                  </a:cubicBezTo>
                  <a:cubicBezTo>
                    <a:pt x="1423494" y="410805"/>
                    <a:pt x="1414125" y="406121"/>
                    <a:pt x="1412368" y="387383"/>
                  </a:cubicBezTo>
                  <a:cubicBezTo>
                    <a:pt x="1408855" y="347565"/>
                    <a:pt x="1400657" y="308333"/>
                    <a:pt x="1387189" y="270271"/>
                  </a:cubicBezTo>
                  <a:cubicBezTo>
                    <a:pt x="1362010" y="198833"/>
                    <a:pt x="1312238" y="151988"/>
                    <a:pt x="1241970" y="125638"/>
                  </a:cubicBezTo>
                  <a:cubicBezTo>
                    <a:pt x="1189270" y="105729"/>
                    <a:pt x="1134228" y="103973"/>
                    <a:pt x="1078600" y="104558"/>
                  </a:cubicBezTo>
                  <a:cubicBezTo>
                    <a:pt x="1028827" y="105143"/>
                    <a:pt x="979055" y="106900"/>
                    <a:pt x="929868" y="94604"/>
                  </a:cubicBezTo>
                  <a:cubicBezTo>
                    <a:pt x="847304" y="74109"/>
                    <a:pt x="767668" y="46588"/>
                    <a:pt x="692716" y="6770"/>
                  </a:cubicBezTo>
                  <a:cubicBezTo>
                    <a:pt x="673393" y="-3185"/>
                    <a:pt x="657583" y="-2599"/>
                    <a:pt x="640016" y="11454"/>
                  </a:cubicBezTo>
                  <a:cubicBezTo>
                    <a:pt x="588487" y="51858"/>
                    <a:pt x="544570" y="98117"/>
                    <a:pt x="512950" y="155502"/>
                  </a:cubicBezTo>
                  <a:cubicBezTo>
                    <a:pt x="484843" y="207031"/>
                    <a:pt x="444439" y="245678"/>
                    <a:pt x="391153" y="270271"/>
                  </a:cubicBezTo>
                  <a:cubicBezTo>
                    <a:pt x="370073" y="280226"/>
                    <a:pt x="348993" y="284910"/>
                    <a:pt x="327328" y="270271"/>
                  </a:cubicBezTo>
                  <a:cubicBezTo>
                    <a:pt x="316202" y="262659"/>
                    <a:pt x="308590" y="267343"/>
                    <a:pt x="302734" y="277298"/>
                  </a:cubicBezTo>
                  <a:cubicBezTo>
                    <a:pt x="297464" y="286667"/>
                    <a:pt x="293951" y="296621"/>
                    <a:pt x="291023" y="307161"/>
                  </a:cubicBezTo>
                  <a:cubicBezTo>
                    <a:pt x="279312" y="347565"/>
                    <a:pt x="286924" y="386798"/>
                    <a:pt x="303319" y="424273"/>
                  </a:cubicBezTo>
                  <a:cubicBezTo>
                    <a:pt x="329670" y="484000"/>
                    <a:pt x="362461" y="539043"/>
                    <a:pt x="426873" y="566564"/>
                  </a:cubicBezTo>
                  <a:cubicBezTo>
                    <a:pt x="437413" y="571249"/>
                    <a:pt x="440926" y="580032"/>
                    <a:pt x="443268" y="589987"/>
                  </a:cubicBezTo>
                  <a:cubicBezTo>
                    <a:pt x="450295" y="616922"/>
                    <a:pt x="457907" y="643272"/>
                    <a:pt x="465519" y="669622"/>
                  </a:cubicBezTo>
                  <a:cubicBezTo>
                    <a:pt x="477231" y="710026"/>
                    <a:pt x="494797" y="747502"/>
                    <a:pt x="520562" y="780293"/>
                  </a:cubicBezTo>
                  <a:cubicBezTo>
                    <a:pt x="573262" y="847047"/>
                    <a:pt x="644700" y="889793"/>
                    <a:pt x="720238" y="925512"/>
                  </a:cubicBezTo>
                  <a:cubicBezTo>
                    <a:pt x="742489" y="936052"/>
                    <a:pt x="750101" y="947763"/>
                    <a:pt x="751272" y="972357"/>
                  </a:cubicBezTo>
                  <a:cubicBezTo>
                    <a:pt x="752443" y="1008661"/>
                    <a:pt x="747173" y="1131043"/>
                    <a:pt x="743074" y="1156222"/>
                  </a:cubicBezTo>
                  <a:cubicBezTo>
                    <a:pt x="737804" y="1193112"/>
                    <a:pt x="713797" y="1211850"/>
                    <a:pt x="679248" y="1222390"/>
                  </a:cubicBezTo>
                  <a:cubicBezTo>
                    <a:pt x="590829" y="1248740"/>
                    <a:pt x="502995" y="1277433"/>
                    <a:pt x="415161" y="1305539"/>
                  </a:cubicBezTo>
                  <a:cubicBezTo>
                    <a:pt x="410477" y="1311395"/>
                    <a:pt x="363047" y="1318422"/>
                    <a:pt x="348408" y="1324863"/>
                  </a:cubicBezTo>
                  <a:cubicBezTo>
                    <a:pt x="342552" y="1327205"/>
                    <a:pt x="336696" y="1327205"/>
                    <a:pt x="330841" y="1328376"/>
                  </a:cubicBezTo>
                  <a:cubicBezTo>
                    <a:pt x="133507" y="1364681"/>
                    <a:pt x="0" y="1497017"/>
                    <a:pt x="0" y="1692008"/>
                  </a:cubicBezTo>
                  <a:lnTo>
                    <a:pt x="0" y="1767546"/>
                  </a:lnTo>
                  <a:lnTo>
                    <a:pt x="1891355" y="1767546"/>
                  </a:lnTo>
                  <a:lnTo>
                    <a:pt x="1891355" y="1634038"/>
                  </a:lnTo>
                  <a:cubicBezTo>
                    <a:pt x="1891355" y="1468325"/>
                    <a:pt x="1777757" y="1370537"/>
                    <a:pt x="1606188" y="131842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xmlns="" id="{317472CE-FFA5-4DE2-BC93-65B917EACB73}"/>
                </a:ext>
              </a:extLst>
            </p:cNvPr>
            <p:cNvSpPr/>
            <p:nvPr/>
          </p:nvSpPr>
          <p:spPr>
            <a:xfrm>
              <a:off x="2266426" y="3490803"/>
              <a:ext cx="1426546" cy="405491"/>
            </a:xfrm>
            <a:custGeom>
              <a:avLst/>
              <a:gdLst>
                <a:gd name="connsiteX0" fmla="*/ 320872 w 1709832"/>
                <a:gd name="connsiteY0" fmla="*/ 26395 h 486013"/>
                <a:gd name="connsiteX1" fmla="*/ 443840 w 1709832"/>
                <a:gd name="connsiteY1" fmla="*/ 196207 h 486013"/>
                <a:gd name="connsiteX2" fmla="*/ 685675 w 1709832"/>
                <a:gd name="connsiteY2" fmla="*/ 291068 h 486013"/>
                <a:gd name="connsiteX3" fmla="*/ 1091468 w 1709832"/>
                <a:gd name="connsiteY3" fmla="*/ 296338 h 486013"/>
                <a:gd name="connsiteX4" fmla="*/ 1346186 w 1709832"/>
                <a:gd name="connsiteY4" fmla="*/ 157560 h 486013"/>
                <a:gd name="connsiteX5" fmla="*/ 1430506 w 1709832"/>
                <a:gd name="connsiteY5" fmla="*/ 45 h 486013"/>
                <a:gd name="connsiteX6" fmla="*/ 1710404 w 1709832"/>
                <a:gd name="connsiteY6" fmla="*/ 127111 h 486013"/>
                <a:gd name="connsiteX7" fmla="*/ 1685810 w 1709832"/>
                <a:gd name="connsiteY7" fmla="*/ 250079 h 486013"/>
                <a:gd name="connsiteX8" fmla="*/ 1582166 w 1709832"/>
                <a:gd name="connsiteY8" fmla="*/ 487816 h 486013"/>
                <a:gd name="connsiteX9" fmla="*/ 357762 w 1709832"/>
                <a:gd name="connsiteY9" fmla="*/ 486645 h 486013"/>
                <a:gd name="connsiteX10" fmla="*/ 96018 w 1709832"/>
                <a:gd name="connsiteY10" fmla="*/ 487816 h 486013"/>
                <a:gd name="connsiteX11" fmla="*/ 37462 w 1709832"/>
                <a:gd name="connsiteY11" fmla="*/ 299266 h 486013"/>
                <a:gd name="connsiteX12" fmla="*/ 571 w 1709832"/>
                <a:gd name="connsiteY12" fmla="*/ 134724 h 486013"/>
                <a:gd name="connsiteX13" fmla="*/ 276370 w 1709832"/>
                <a:gd name="connsiteY13" fmla="*/ 8243 h 486013"/>
                <a:gd name="connsiteX14" fmla="*/ 320872 w 1709832"/>
                <a:gd name="connsiteY14" fmla="*/ 26395 h 4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09832" h="486013">
                  <a:moveTo>
                    <a:pt x="320872" y="26395"/>
                  </a:moveTo>
                  <a:cubicBezTo>
                    <a:pt x="341367" y="97833"/>
                    <a:pt x="385284" y="152876"/>
                    <a:pt x="443840" y="196207"/>
                  </a:cubicBezTo>
                  <a:cubicBezTo>
                    <a:pt x="515863" y="248908"/>
                    <a:pt x="599598" y="273501"/>
                    <a:pt x="685675" y="291068"/>
                  </a:cubicBezTo>
                  <a:cubicBezTo>
                    <a:pt x="817426" y="318589"/>
                    <a:pt x="960303" y="327958"/>
                    <a:pt x="1091468" y="296338"/>
                  </a:cubicBezTo>
                  <a:cubicBezTo>
                    <a:pt x="1196869" y="260033"/>
                    <a:pt x="1285873" y="231926"/>
                    <a:pt x="1346186" y="157560"/>
                  </a:cubicBezTo>
                  <a:cubicBezTo>
                    <a:pt x="1352042" y="150534"/>
                    <a:pt x="1418210" y="2387"/>
                    <a:pt x="1430506" y="45"/>
                  </a:cubicBezTo>
                  <a:cubicBezTo>
                    <a:pt x="1443389" y="-2297"/>
                    <a:pt x="1694008" y="87293"/>
                    <a:pt x="1710404" y="127111"/>
                  </a:cubicBezTo>
                  <a:cubicBezTo>
                    <a:pt x="1726799" y="149948"/>
                    <a:pt x="1693423" y="224314"/>
                    <a:pt x="1685810" y="250079"/>
                  </a:cubicBezTo>
                  <a:cubicBezTo>
                    <a:pt x="1661217" y="335570"/>
                    <a:pt x="1592706" y="484302"/>
                    <a:pt x="1582166" y="487816"/>
                  </a:cubicBezTo>
                  <a:cubicBezTo>
                    <a:pt x="1572797" y="487816"/>
                    <a:pt x="752429" y="486645"/>
                    <a:pt x="357762" y="486645"/>
                  </a:cubicBezTo>
                  <a:cubicBezTo>
                    <a:pt x="279298" y="486645"/>
                    <a:pt x="174482" y="487816"/>
                    <a:pt x="96018" y="487816"/>
                  </a:cubicBezTo>
                  <a:cubicBezTo>
                    <a:pt x="87234" y="484302"/>
                    <a:pt x="67325" y="371289"/>
                    <a:pt x="37462" y="299266"/>
                  </a:cubicBezTo>
                  <a:cubicBezTo>
                    <a:pt x="21066" y="250664"/>
                    <a:pt x="-4113" y="188009"/>
                    <a:pt x="571" y="134724"/>
                  </a:cubicBezTo>
                  <a:cubicBezTo>
                    <a:pt x="1743" y="123012"/>
                    <a:pt x="268758" y="11170"/>
                    <a:pt x="276370" y="8243"/>
                  </a:cubicBezTo>
                  <a:cubicBezTo>
                    <a:pt x="309161" y="-2883"/>
                    <a:pt x="309161" y="-2883"/>
                    <a:pt x="320872" y="26395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6D97A938-3C7D-490C-A795-58A6952E878E}"/>
                </a:ext>
              </a:extLst>
            </p:cNvPr>
            <p:cNvSpPr/>
            <p:nvPr/>
          </p:nvSpPr>
          <p:spPr>
            <a:xfrm>
              <a:off x="2407798" y="2034620"/>
              <a:ext cx="1167618" cy="1685473"/>
            </a:xfrm>
            <a:custGeom>
              <a:avLst/>
              <a:gdLst>
                <a:gd name="connsiteX0" fmla="*/ 1269844 w 1399485"/>
                <a:gd name="connsiteY0" fmla="*/ 256325 h 2020178"/>
                <a:gd name="connsiteX1" fmla="*/ 998145 w 1399485"/>
                <a:gd name="connsiteY1" fmla="*/ 65433 h 2020178"/>
                <a:gd name="connsiteX2" fmla="*/ 550778 w 1399485"/>
                <a:gd name="connsiteY2" fmla="*/ 9804 h 2020178"/>
                <a:gd name="connsiteX3" fmla="*/ 44855 w 1399485"/>
                <a:gd name="connsiteY3" fmla="*/ 463027 h 2020178"/>
                <a:gd name="connsiteX4" fmla="*/ 22604 w 1399485"/>
                <a:gd name="connsiteY4" fmla="*/ 989445 h 2020178"/>
                <a:gd name="connsiteX5" fmla="*/ 488123 w 1399485"/>
                <a:gd name="connsiteY5" fmla="*/ 1539285 h 2020178"/>
                <a:gd name="connsiteX6" fmla="*/ 492807 w 1399485"/>
                <a:gd name="connsiteY6" fmla="*/ 1417488 h 2020178"/>
                <a:gd name="connsiteX7" fmla="*/ 478168 w 1399485"/>
                <a:gd name="connsiteY7" fmla="*/ 1395237 h 2020178"/>
                <a:gd name="connsiteX8" fmla="*/ 368669 w 1399485"/>
                <a:gd name="connsiteY8" fmla="*/ 1337267 h 2020178"/>
                <a:gd name="connsiteX9" fmla="*/ 214082 w 1399485"/>
                <a:gd name="connsiteY9" fmla="*/ 1155158 h 2020178"/>
                <a:gd name="connsiteX10" fmla="*/ 189488 w 1399485"/>
                <a:gd name="connsiteY10" fmla="*/ 1071423 h 2020178"/>
                <a:gd name="connsiteX11" fmla="*/ 147913 w 1399485"/>
                <a:gd name="connsiteY11" fmla="*/ 1019308 h 2020178"/>
                <a:gd name="connsiteX12" fmla="*/ 116293 w 1399485"/>
                <a:gd name="connsiteY12" fmla="*/ 997057 h 2020178"/>
                <a:gd name="connsiteX13" fmla="*/ 32558 w 1399485"/>
                <a:gd name="connsiteY13" fmla="*/ 854181 h 2020178"/>
                <a:gd name="connsiteX14" fmla="*/ 50125 w 1399485"/>
                <a:gd name="connsiteY14" fmla="*/ 734141 h 2020178"/>
                <a:gd name="connsiteX15" fmla="*/ 144400 w 1399485"/>
                <a:gd name="connsiteY15" fmla="*/ 759320 h 2020178"/>
                <a:gd name="connsiteX16" fmla="*/ 252143 w 1399485"/>
                <a:gd name="connsiteY16" fmla="*/ 626984 h 2020178"/>
                <a:gd name="connsiteX17" fmla="*/ 388578 w 1399485"/>
                <a:gd name="connsiteY17" fmla="*/ 475910 h 2020178"/>
                <a:gd name="connsiteX18" fmla="*/ 413172 w 1399485"/>
                <a:gd name="connsiteY18" fmla="*/ 473567 h 2020178"/>
                <a:gd name="connsiteX19" fmla="*/ 481682 w 1399485"/>
                <a:gd name="connsiteY19" fmla="*/ 505773 h 2020178"/>
                <a:gd name="connsiteX20" fmla="*/ 792614 w 1399485"/>
                <a:gd name="connsiteY20" fmla="*/ 578968 h 2020178"/>
                <a:gd name="connsiteX21" fmla="*/ 893915 w 1399485"/>
                <a:gd name="connsiteY21" fmla="*/ 587166 h 2020178"/>
                <a:gd name="connsiteX22" fmla="*/ 1094177 w 1399485"/>
                <a:gd name="connsiteY22" fmla="*/ 729457 h 2020178"/>
                <a:gd name="connsiteX23" fmla="*/ 1141021 w 1399485"/>
                <a:gd name="connsiteY23" fmla="*/ 850667 h 2020178"/>
                <a:gd name="connsiteX24" fmla="*/ 1176155 w 1399485"/>
                <a:gd name="connsiteY24" fmla="*/ 894584 h 2020178"/>
                <a:gd name="connsiteX25" fmla="*/ 1240566 w 1399485"/>
                <a:gd name="connsiteY25" fmla="*/ 862379 h 2020178"/>
                <a:gd name="connsiteX26" fmla="*/ 1318446 w 1399485"/>
                <a:gd name="connsiteY26" fmla="*/ 782157 h 2020178"/>
                <a:gd name="connsiteX27" fmla="*/ 1210703 w 1399485"/>
                <a:gd name="connsiteY27" fmla="*/ 1022236 h 2020178"/>
                <a:gd name="connsiteX28" fmla="*/ 1174398 w 1399485"/>
                <a:gd name="connsiteY28" fmla="*/ 1059712 h 2020178"/>
                <a:gd name="connsiteX29" fmla="*/ 1138094 w 1399485"/>
                <a:gd name="connsiteY29" fmla="*/ 1180337 h 2020178"/>
                <a:gd name="connsiteX30" fmla="*/ 869322 w 1399485"/>
                <a:gd name="connsiteY30" fmla="*/ 1402264 h 2020178"/>
                <a:gd name="connsiteX31" fmla="*/ 865223 w 1399485"/>
                <a:gd name="connsiteY31" fmla="*/ 1606624 h 2020178"/>
                <a:gd name="connsiteX32" fmla="*/ 944274 w 1399485"/>
                <a:gd name="connsiteY32" fmla="*/ 1689773 h 2020178"/>
                <a:gd name="connsiteX33" fmla="*/ 958913 w 1399485"/>
                <a:gd name="connsiteY33" fmla="*/ 1764139 h 2020178"/>
                <a:gd name="connsiteX34" fmla="*/ 917923 w 1399485"/>
                <a:gd name="connsiteY34" fmla="*/ 1826208 h 2020178"/>
                <a:gd name="connsiteX35" fmla="*/ 934319 w 1399485"/>
                <a:gd name="connsiteY35" fmla="*/ 1898232 h 2020178"/>
                <a:gd name="connsiteX36" fmla="*/ 905627 w 1399485"/>
                <a:gd name="connsiteY36" fmla="*/ 1993093 h 2020178"/>
                <a:gd name="connsiteX37" fmla="*/ 878106 w 1399485"/>
                <a:gd name="connsiteY37" fmla="*/ 2015930 h 2020178"/>
                <a:gd name="connsiteX38" fmla="*/ 917338 w 1399485"/>
                <a:gd name="connsiteY38" fmla="*/ 2021785 h 2020178"/>
                <a:gd name="connsiteX39" fmla="*/ 1035621 w 1399485"/>
                <a:gd name="connsiteY39" fmla="*/ 2015344 h 2020178"/>
                <a:gd name="connsiteX40" fmla="*/ 1172642 w 1399485"/>
                <a:gd name="connsiteY40" fmla="*/ 1892377 h 2020178"/>
                <a:gd name="connsiteX41" fmla="*/ 1183182 w 1399485"/>
                <a:gd name="connsiteY41" fmla="*/ 1806299 h 2020178"/>
                <a:gd name="connsiteX42" fmla="*/ 1167957 w 1399485"/>
                <a:gd name="connsiteY42" fmla="*/ 1757113 h 2020178"/>
                <a:gd name="connsiteX43" fmla="*/ 1169714 w 1399485"/>
                <a:gd name="connsiteY43" fmla="*/ 1560950 h 2020178"/>
                <a:gd name="connsiteX44" fmla="*/ 1162687 w 1399485"/>
                <a:gd name="connsiteY44" fmla="*/ 1529330 h 2020178"/>
                <a:gd name="connsiteX45" fmla="*/ 1218315 w 1399485"/>
                <a:gd name="connsiteY45" fmla="*/ 1480143 h 2020178"/>
                <a:gd name="connsiteX46" fmla="*/ 1232954 w 1399485"/>
                <a:gd name="connsiteY46" fmla="*/ 1343708 h 2020178"/>
                <a:gd name="connsiteX47" fmla="*/ 1222414 w 1399485"/>
                <a:gd name="connsiteY47" fmla="*/ 1261729 h 2020178"/>
                <a:gd name="connsiteX48" fmla="*/ 1338940 w 1399485"/>
                <a:gd name="connsiteY48" fmla="*/ 1036875 h 2020178"/>
                <a:gd name="connsiteX49" fmla="*/ 1386371 w 1399485"/>
                <a:gd name="connsiteY49" fmla="*/ 767518 h 2020178"/>
                <a:gd name="connsiteX50" fmla="*/ 1384028 w 1399485"/>
                <a:gd name="connsiteY50" fmla="*/ 683197 h 2020178"/>
                <a:gd name="connsiteX51" fmla="*/ 1399838 w 1399485"/>
                <a:gd name="connsiteY51" fmla="*/ 607075 h 2020178"/>
                <a:gd name="connsiteX52" fmla="*/ 1269844 w 1399485"/>
                <a:gd name="connsiteY52" fmla="*/ 256325 h 202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399485" h="2020178">
                  <a:moveTo>
                    <a:pt x="1269844" y="256325"/>
                  </a:moveTo>
                  <a:cubicBezTo>
                    <a:pt x="1194307" y="170248"/>
                    <a:pt x="1095933" y="118719"/>
                    <a:pt x="998145" y="65433"/>
                  </a:cubicBezTo>
                  <a:cubicBezTo>
                    <a:pt x="856440" y="-11861"/>
                    <a:pt x="703023" y="-6006"/>
                    <a:pt x="550778" y="9804"/>
                  </a:cubicBezTo>
                  <a:cubicBezTo>
                    <a:pt x="358129" y="29714"/>
                    <a:pt x="103997" y="215921"/>
                    <a:pt x="44855" y="463027"/>
                  </a:cubicBezTo>
                  <a:cubicBezTo>
                    <a:pt x="2695" y="639280"/>
                    <a:pt x="-19557" y="812606"/>
                    <a:pt x="22604" y="989445"/>
                  </a:cubicBezTo>
                  <a:cubicBezTo>
                    <a:pt x="84673" y="1250018"/>
                    <a:pt x="487538" y="1542798"/>
                    <a:pt x="488123" y="1539285"/>
                  </a:cubicBezTo>
                  <a:cubicBezTo>
                    <a:pt x="492222" y="1498881"/>
                    <a:pt x="492807" y="1458478"/>
                    <a:pt x="492807" y="1417488"/>
                  </a:cubicBezTo>
                  <a:cubicBezTo>
                    <a:pt x="492807" y="1405777"/>
                    <a:pt x="489880" y="1399922"/>
                    <a:pt x="478168" y="1395237"/>
                  </a:cubicBezTo>
                  <a:cubicBezTo>
                    <a:pt x="440107" y="1379427"/>
                    <a:pt x="403217" y="1359518"/>
                    <a:pt x="368669" y="1337267"/>
                  </a:cubicBezTo>
                  <a:cubicBezTo>
                    <a:pt x="298988" y="1292179"/>
                    <a:pt x="241017" y="1236551"/>
                    <a:pt x="214082" y="1155158"/>
                  </a:cubicBezTo>
                  <a:cubicBezTo>
                    <a:pt x="205298" y="1127637"/>
                    <a:pt x="195344" y="1100115"/>
                    <a:pt x="189488" y="1071423"/>
                  </a:cubicBezTo>
                  <a:cubicBezTo>
                    <a:pt x="184218" y="1046244"/>
                    <a:pt x="177191" y="1025749"/>
                    <a:pt x="147913" y="1019308"/>
                  </a:cubicBezTo>
                  <a:cubicBezTo>
                    <a:pt x="135031" y="1016380"/>
                    <a:pt x="125662" y="1005840"/>
                    <a:pt x="116293" y="997057"/>
                  </a:cubicBezTo>
                  <a:cubicBezTo>
                    <a:pt x="75304" y="957239"/>
                    <a:pt x="46026" y="909809"/>
                    <a:pt x="32558" y="854181"/>
                  </a:cubicBezTo>
                  <a:cubicBezTo>
                    <a:pt x="22604" y="813191"/>
                    <a:pt x="24946" y="772202"/>
                    <a:pt x="50125" y="734141"/>
                  </a:cubicBezTo>
                  <a:cubicBezTo>
                    <a:pt x="72376" y="758735"/>
                    <a:pt x="118050" y="771031"/>
                    <a:pt x="144400" y="759320"/>
                  </a:cubicBezTo>
                  <a:cubicBezTo>
                    <a:pt x="200028" y="734141"/>
                    <a:pt x="222865" y="680855"/>
                    <a:pt x="252143" y="626984"/>
                  </a:cubicBezTo>
                  <a:cubicBezTo>
                    <a:pt x="285520" y="566085"/>
                    <a:pt x="332950" y="517484"/>
                    <a:pt x="388578" y="475910"/>
                  </a:cubicBezTo>
                  <a:cubicBezTo>
                    <a:pt x="396776" y="469468"/>
                    <a:pt x="403217" y="468297"/>
                    <a:pt x="413172" y="473567"/>
                  </a:cubicBezTo>
                  <a:cubicBezTo>
                    <a:pt x="435423" y="485278"/>
                    <a:pt x="458845" y="495818"/>
                    <a:pt x="481682" y="505773"/>
                  </a:cubicBezTo>
                  <a:cubicBezTo>
                    <a:pt x="581227" y="547933"/>
                    <a:pt x="682529" y="583067"/>
                    <a:pt x="792614" y="578968"/>
                  </a:cubicBezTo>
                  <a:cubicBezTo>
                    <a:pt x="834189" y="577797"/>
                    <a:pt x="852926" y="579553"/>
                    <a:pt x="893915" y="587166"/>
                  </a:cubicBezTo>
                  <a:cubicBezTo>
                    <a:pt x="994046" y="605318"/>
                    <a:pt x="1060214" y="660946"/>
                    <a:pt x="1094177" y="729457"/>
                  </a:cubicBezTo>
                  <a:cubicBezTo>
                    <a:pt x="1109987" y="761077"/>
                    <a:pt x="1140436" y="814948"/>
                    <a:pt x="1141021" y="850667"/>
                  </a:cubicBezTo>
                  <a:cubicBezTo>
                    <a:pt x="1141021" y="872333"/>
                    <a:pt x="1156831" y="899854"/>
                    <a:pt x="1176155" y="894584"/>
                  </a:cubicBezTo>
                  <a:cubicBezTo>
                    <a:pt x="1212460" y="884630"/>
                    <a:pt x="1220072" y="874675"/>
                    <a:pt x="1240566" y="862379"/>
                  </a:cubicBezTo>
                  <a:cubicBezTo>
                    <a:pt x="1275114" y="841884"/>
                    <a:pt x="1290339" y="812020"/>
                    <a:pt x="1318446" y="782157"/>
                  </a:cubicBezTo>
                  <a:cubicBezTo>
                    <a:pt x="1340697" y="923862"/>
                    <a:pt x="1248179" y="1019308"/>
                    <a:pt x="1210703" y="1022236"/>
                  </a:cubicBezTo>
                  <a:cubicBezTo>
                    <a:pt x="1187866" y="1023993"/>
                    <a:pt x="1178497" y="1038046"/>
                    <a:pt x="1174398" y="1059712"/>
                  </a:cubicBezTo>
                  <a:cubicBezTo>
                    <a:pt x="1166786" y="1101287"/>
                    <a:pt x="1153318" y="1141104"/>
                    <a:pt x="1138094" y="1180337"/>
                  </a:cubicBezTo>
                  <a:cubicBezTo>
                    <a:pt x="1097690" y="1240650"/>
                    <a:pt x="981749" y="1363031"/>
                    <a:pt x="869322" y="1402264"/>
                  </a:cubicBezTo>
                  <a:cubicBezTo>
                    <a:pt x="869322" y="1403435"/>
                    <a:pt x="868736" y="1587886"/>
                    <a:pt x="865223" y="1606624"/>
                  </a:cubicBezTo>
                  <a:cubicBezTo>
                    <a:pt x="871664" y="1656982"/>
                    <a:pt x="944274" y="1689773"/>
                    <a:pt x="944274" y="1689773"/>
                  </a:cubicBezTo>
                  <a:cubicBezTo>
                    <a:pt x="962426" y="1707340"/>
                    <a:pt x="961840" y="1758284"/>
                    <a:pt x="958913" y="1764139"/>
                  </a:cubicBezTo>
                  <a:cubicBezTo>
                    <a:pt x="947787" y="1789318"/>
                    <a:pt x="923779" y="1793417"/>
                    <a:pt x="917923" y="1826208"/>
                  </a:cubicBezTo>
                  <a:cubicBezTo>
                    <a:pt x="912653" y="1854315"/>
                    <a:pt x="926707" y="1870711"/>
                    <a:pt x="934319" y="1898232"/>
                  </a:cubicBezTo>
                  <a:cubicBezTo>
                    <a:pt x="945445" y="1936879"/>
                    <a:pt x="933148" y="1967328"/>
                    <a:pt x="905627" y="1993093"/>
                  </a:cubicBezTo>
                  <a:cubicBezTo>
                    <a:pt x="898014" y="2000705"/>
                    <a:pt x="888646" y="2007146"/>
                    <a:pt x="878106" y="2015930"/>
                  </a:cubicBezTo>
                  <a:cubicBezTo>
                    <a:pt x="893330" y="2018272"/>
                    <a:pt x="905041" y="2020028"/>
                    <a:pt x="917338" y="2021785"/>
                  </a:cubicBezTo>
                  <a:cubicBezTo>
                    <a:pt x="957156" y="2028226"/>
                    <a:pt x="996974" y="2025884"/>
                    <a:pt x="1035621" y="2015344"/>
                  </a:cubicBezTo>
                  <a:cubicBezTo>
                    <a:pt x="1107644" y="1995435"/>
                    <a:pt x="1135752" y="1980796"/>
                    <a:pt x="1172642" y="1892377"/>
                  </a:cubicBezTo>
                  <a:cubicBezTo>
                    <a:pt x="1183182" y="1866026"/>
                    <a:pt x="1188452" y="1822109"/>
                    <a:pt x="1183182" y="1806299"/>
                  </a:cubicBezTo>
                  <a:cubicBezTo>
                    <a:pt x="1176741" y="1786976"/>
                    <a:pt x="1165029" y="1772923"/>
                    <a:pt x="1167957" y="1757113"/>
                  </a:cubicBezTo>
                  <a:cubicBezTo>
                    <a:pt x="1209532" y="1686260"/>
                    <a:pt x="1211288" y="1628875"/>
                    <a:pt x="1169714" y="1560950"/>
                  </a:cubicBezTo>
                  <a:cubicBezTo>
                    <a:pt x="1163858" y="1550996"/>
                    <a:pt x="1157417" y="1534014"/>
                    <a:pt x="1162687" y="1529330"/>
                  </a:cubicBezTo>
                  <a:cubicBezTo>
                    <a:pt x="1182596" y="1510592"/>
                    <a:pt x="1206604" y="1505908"/>
                    <a:pt x="1218315" y="1480143"/>
                  </a:cubicBezTo>
                  <a:cubicBezTo>
                    <a:pt x="1235882" y="1451451"/>
                    <a:pt x="1261061" y="1399922"/>
                    <a:pt x="1232954" y="1343708"/>
                  </a:cubicBezTo>
                  <a:cubicBezTo>
                    <a:pt x="1208361" y="1306818"/>
                    <a:pt x="1213045" y="1269342"/>
                    <a:pt x="1222414" y="1261729"/>
                  </a:cubicBezTo>
                  <a:cubicBezTo>
                    <a:pt x="1239981" y="1247091"/>
                    <a:pt x="1332499" y="1052685"/>
                    <a:pt x="1338940" y="1036875"/>
                  </a:cubicBezTo>
                  <a:cubicBezTo>
                    <a:pt x="1377587" y="942600"/>
                    <a:pt x="1391055" y="869405"/>
                    <a:pt x="1386371" y="767518"/>
                  </a:cubicBezTo>
                  <a:cubicBezTo>
                    <a:pt x="1385785" y="748780"/>
                    <a:pt x="1377002" y="700764"/>
                    <a:pt x="1384028" y="683197"/>
                  </a:cubicBezTo>
                  <a:cubicBezTo>
                    <a:pt x="1393397" y="659190"/>
                    <a:pt x="1398082" y="633425"/>
                    <a:pt x="1399838" y="607075"/>
                  </a:cubicBezTo>
                  <a:cubicBezTo>
                    <a:pt x="1410378" y="471225"/>
                    <a:pt x="1358849" y="357041"/>
                    <a:pt x="1269844" y="256325"/>
                  </a:cubicBezTo>
                  <a:close/>
                </a:path>
              </a:pathLst>
            </a:custGeom>
            <a:solidFill>
              <a:srgbClr val="C0000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FEA457B6-931E-4831-A696-F9D9BF03FAB5}"/>
              </a:ext>
            </a:extLst>
          </p:cNvPr>
          <p:cNvGrpSpPr/>
          <p:nvPr/>
        </p:nvGrpSpPr>
        <p:grpSpPr>
          <a:xfrm>
            <a:off x="7498213" y="2727250"/>
            <a:ext cx="1054961" cy="1369007"/>
            <a:chOff x="2392394" y="4513768"/>
            <a:chExt cx="1651276" cy="2142834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62138584-FF62-46D5-8D79-33C816935F85}"/>
                </a:ext>
              </a:extLst>
            </p:cNvPr>
            <p:cNvSpPr/>
            <p:nvPr/>
          </p:nvSpPr>
          <p:spPr>
            <a:xfrm>
              <a:off x="2640881" y="4513768"/>
              <a:ext cx="1159407" cy="884194"/>
            </a:xfrm>
            <a:custGeom>
              <a:avLst/>
              <a:gdLst>
                <a:gd name="connsiteX0" fmla="*/ 27626 w 1159406"/>
                <a:gd name="connsiteY0" fmla="*/ 830596 h 884194"/>
                <a:gd name="connsiteX1" fmla="*/ 33482 w 1159406"/>
                <a:gd name="connsiteY1" fmla="*/ 458181 h 884194"/>
                <a:gd name="connsiteX2" fmla="*/ 337973 w 1159406"/>
                <a:gd name="connsiteY2" fmla="*/ 124412 h 884194"/>
                <a:gd name="connsiteX3" fmla="*/ 364908 w 1159406"/>
                <a:gd name="connsiteY3" fmla="*/ 102746 h 884194"/>
                <a:gd name="connsiteX4" fmla="*/ 774800 w 1159406"/>
                <a:gd name="connsiteY4" fmla="*/ 94548 h 884194"/>
                <a:gd name="connsiteX5" fmla="*/ 802907 w 1159406"/>
                <a:gd name="connsiteY5" fmla="*/ 115043 h 884194"/>
                <a:gd name="connsiteX6" fmla="*/ 1157755 w 1159406"/>
                <a:gd name="connsiteY6" fmla="*/ 575878 h 884194"/>
                <a:gd name="connsiteX7" fmla="*/ 1125550 w 1159406"/>
                <a:gd name="connsiteY7" fmla="*/ 854018 h 884194"/>
                <a:gd name="connsiteX8" fmla="*/ 1111496 w 1159406"/>
                <a:gd name="connsiteY8" fmla="*/ 866315 h 884194"/>
                <a:gd name="connsiteX9" fmla="*/ 1091587 w 1159406"/>
                <a:gd name="connsiteY9" fmla="*/ 887981 h 884194"/>
                <a:gd name="connsiteX10" fmla="*/ 1062895 w 1159406"/>
                <a:gd name="connsiteY10" fmla="*/ 870414 h 884194"/>
                <a:gd name="connsiteX11" fmla="*/ 1031860 w 1159406"/>
                <a:gd name="connsiteY11" fmla="*/ 767941 h 884194"/>
                <a:gd name="connsiteX12" fmla="*/ 1031860 w 1159406"/>
                <a:gd name="connsiteY12" fmla="*/ 753302 h 884194"/>
                <a:gd name="connsiteX13" fmla="*/ 1013122 w 1159406"/>
                <a:gd name="connsiteY13" fmla="*/ 738078 h 884194"/>
                <a:gd name="connsiteX14" fmla="*/ 756647 w 1159406"/>
                <a:gd name="connsiteY14" fmla="*/ 783166 h 884194"/>
                <a:gd name="connsiteX15" fmla="*/ 617284 w 1159406"/>
                <a:gd name="connsiteY15" fmla="*/ 790192 h 884194"/>
                <a:gd name="connsiteX16" fmla="*/ 210906 w 1159406"/>
                <a:gd name="connsiteY16" fmla="*/ 756816 h 884194"/>
                <a:gd name="connsiteX17" fmla="*/ 125415 w 1159406"/>
                <a:gd name="connsiteY17" fmla="*/ 736907 h 884194"/>
                <a:gd name="connsiteX18" fmla="*/ 111361 w 1159406"/>
                <a:gd name="connsiteY18" fmla="*/ 749203 h 884194"/>
                <a:gd name="connsiteX19" fmla="*/ 69201 w 1159406"/>
                <a:gd name="connsiteY19" fmla="*/ 876270 h 884194"/>
                <a:gd name="connsiteX20" fmla="*/ 31725 w 1159406"/>
                <a:gd name="connsiteY20" fmla="*/ 869829 h 884194"/>
                <a:gd name="connsiteX21" fmla="*/ 27626 w 1159406"/>
                <a:gd name="connsiteY21" fmla="*/ 830596 h 88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59406" h="884194">
                  <a:moveTo>
                    <a:pt x="27626" y="830596"/>
                  </a:moveTo>
                  <a:cubicBezTo>
                    <a:pt x="-9849" y="705872"/>
                    <a:pt x="-10435" y="581148"/>
                    <a:pt x="33482" y="458181"/>
                  </a:cubicBezTo>
                  <a:cubicBezTo>
                    <a:pt x="88525" y="305350"/>
                    <a:pt x="190997" y="194093"/>
                    <a:pt x="337973" y="124412"/>
                  </a:cubicBezTo>
                  <a:cubicBezTo>
                    <a:pt x="349098" y="119142"/>
                    <a:pt x="357296" y="112115"/>
                    <a:pt x="364908" y="102746"/>
                  </a:cubicBezTo>
                  <a:cubicBezTo>
                    <a:pt x="467381" y="-30761"/>
                    <a:pt x="667057" y="-34860"/>
                    <a:pt x="774800" y="94548"/>
                  </a:cubicBezTo>
                  <a:cubicBezTo>
                    <a:pt x="782998" y="103917"/>
                    <a:pt x="791781" y="110359"/>
                    <a:pt x="802907" y="115043"/>
                  </a:cubicBezTo>
                  <a:cubicBezTo>
                    <a:pt x="1004924" y="204048"/>
                    <a:pt x="1123793" y="358050"/>
                    <a:pt x="1157755" y="575878"/>
                  </a:cubicBezTo>
                  <a:cubicBezTo>
                    <a:pt x="1172394" y="670739"/>
                    <a:pt x="1161269" y="764428"/>
                    <a:pt x="1125550" y="854018"/>
                  </a:cubicBezTo>
                  <a:cubicBezTo>
                    <a:pt x="1117352" y="854018"/>
                    <a:pt x="1113838" y="858703"/>
                    <a:pt x="1111496" y="866315"/>
                  </a:cubicBezTo>
                  <a:cubicBezTo>
                    <a:pt x="1108568" y="876270"/>
                    <a:pt x="1104470" y="886810"/>
                    <a:pt x="1091587" y="887981"/>
                  </a:cubicBezTo>
                  <a:cubicBezTo>
                    <a:pt x="1078119" y="889152"/>
                    <a:pt x="1069336" y="880954"/>
                    <a:pt x="1062895" y="870414"/>
                  </a:cubicBezTo>
                  <a:cubicBezTo>
                    <a:pt x="1044742" y="838794"/>
                    <a:pt x="1029518" y="806002"/>
                    <a:pt x="1031860" y="767941"/>
                  </a:cubicBezTo>
                  <a:cubicBezTo>
                    <a:pt x="1031860" y="763257"/>
                    <a:pt x="1031275" y="757987"/>
                    <a:pt x="1031860" y="753302"/>
                  </a:cubicBezTo>
                  <a:cubicBezTo>
                    <a:pt x="1033617" y="738078"/>
                    <a:pt x="1028347" y="733979"/>
                    <a:pt x="1013122" y="738078"/>
                  </a:cubicBezTo>
                  <a:cubicBezTo>
                    <a:pt x="928802" y="760329"/>
                    <a:pt x="843310" y="774968"/>
                    <a:pt x="756647" y="783166"/>
                  </a:cubicBezTo>
                  <a:cubicBezTo>
                    <a:pt x="710388" y="787850"/>
                    <a:pt x="663544" y="789021"/>
                    <a:pt x="617284" y="790192"/>
                  </a:cubicBezTo>
                  <a:cubicBezTo>
                    <a:pt x="480264" y="793120"/>
                    <a:pt x="344999" y="783751"/>
                    <a:pt x="210906" y="756816"/>
                  </a:cubicBezTo>
                  <a:cubicBezTo>
                    <a:pt x="182214" y="750960"/>
                    <a:pt x="153522" y="745105"/>
                    <a:pt x="125415" y="736907"/>
                  </a:cubicBezTo>
                  <a:cubicBezTo>
                    <a:pt x="113118" y="733393"/>
                    <a:pt x="108434" y="735735"/>
                    <a:pt x="111361" y="749203"/>
                  </a:cubicBezTo>
                  <a:cubicBezTo>
                    <a:pt x="120730" y="798976"/>
                    <a:pt x="95551" y="838208"/>
                    <a:pt x="69201" y="876270"/>
                  </a:cubicBezTo>
                  <a:cubicBezTo>
                    <a:pt x="56319" y="894422"/>
                    <a:pt x="40509" y="890323"/>
                    <a:pt x="31725" y="869829"/>
                  </a:cubicBezTo>
                  <a:cubicBezTo>
                    <a:pt x="25284" y="856946"/>
                    <a:pt x="32311" y="843478"/>
                    <a:pt x="27626" y="83059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31402D6B-FBB1-4762-AE82-ECC86FAF8CD5}"/>
                </a:ext>
              </a:extLst>
            </p:cNvPr>
            <p:cNvSpPr/>
            <p:nvPr/>
          </p:nvSpPr>
          <p:spPr>
            <a:xfrm>
              <a:off x="2392394" y="6346256"/>
              <a:ext cx="1651276" cy="310346"/>
            </a:xfrm>
            <a:custGeom>
              <a:avLst/>
              <a:gdLst>
                <a:gd name="connsiteX0" fmla="*/ 329985 w 1651276"/>
                <a:gd name="connsiteY0" fmla="*/ 91933 h 310346"/>
                <a:gd name="connsiteX1" fmla="*/ 488672 w 1651276"/>
                <a:gd name="connsiteY1" fmla="*/ 141120 h 310346"/>
                <a:gd name="connsiteX2" fmla="*/ 708842 w 1651276"/>
                <a:gd name="connsiteY2" fmla="*/ 193234 h 310346"/>
                <a:gd name="connsiteX3" fmla="*/ 936624 w 1651276"/>
                <a:gd name="connsiteY3" fmla="*/ 205531 h 310346"/>
                <a:gd name="connsiteX4" fmla="*/ 1142156 w 1651276"/>
                <a:gd name="connsiteY4" fmla="*/ 176839 h 310346"/>
                <a:gd name="connsiteX5" fmla="*/ 1402144 w 1651276"/>
                <a:gd name="connsiteY5" fmla="*/ 41575 h 310346"/>
                <a:gd name="connsiteX6" fmla="*/ 1492905 w 1651276"/>
                <a:gd name="connsiteY6" fmla="*/ 0 h 310346"/>
                <a:gd name="connsiteX7" fmla="*/ 1653934 w 1651276"/>
                <a:gd name="connsiteY7" fmla="*/ 252376 h 310346"/>
                <a:gd name="connsiteX8" fmla="*/ 1653934 w 1651276"/>
                <a:gd name="connsiteY8" fmla="*/ 312689 h 310346"/>
                <a:gd name="connsiteX9" fmla="*/ 29594 w 1651276"/>
                <a:gd name="connsiteY9" fmla="*/ 312689 h 310346"/>
                <a:gd name="connsiteX10" fmla="*/ 316 w 1651276"/>
                <a:gd name="connsiteY10" fmla="*/ 283411 h 310346"/>
                <a:gd name="connsiteX11" fmla="*/ 87564 w 1651276"/>
                <a:gd name="connsiteY11" fmla="*/ 61484 h 310346"/>
                <a:gd name="connsiteX12" fmla="*/ 120941 w 1651276"/>
                <a:gd name="connsiteY12" fmla="*/ 24008 h 310346"/>
                <a:gd name="connsiteX13" fmla="*/ 156660 w 1651276"/>
                <a:gd name="connsiteY13" fmla="*/ 35134 h 310346"/>
                <a:gd name="connsiteX14" fmla="*/ 185352 w 1651276"/>
                <a:gd name="connsiteY14" fmla="*/ 125895 h 310346"/>
                <a:gd name="connsiteX15" fmla="*/ 249764 w 1651276"/>
                <a:gd name="connsiteY15" fmla="*/ 221342 h 310346"/>
                <a:gd name="connsiteX16" fmla="*/ 305392 w 1651276"/>
                <a:gd name="connsiteY16" fmla="*/ 102473 h 310346"/>
                <a:gd name="connsiteX17" fmla="*/ 329985 w 1651276"/>
                <a:gd name="connsiteY17" fmla="*/ 91933 h 31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1276" h="310346">
                  <a:moveTo>
                    <a:pt x="329985" y="91933"/>
                  </a:moveTo>
                  <a:cubicBezTo>
                    <a:pt x="382686" y="108328"/>
                    <a:pt x="435386" y="125310"/>
                    <a:pt x="488672" y="141120"/>
                  </a:cubicBezTo>
                  <a:cubicBezTo>
                    <a:pt x="561281" y="162200"/>
                    <a:pt x="633890" y="181523"/>
                    <a:pt x="708842" y="193234"/>
                  </a:cubicBezTo>
                  <a:cubicBezTo>
                    <a:pt x="784379" y="204946"/>
                    <a:pt x="859331" y="212558"/>
                    <a:pt x="936624" y="205531"/>
                  </a:cubicBezTo>
                  <a:cubicBezTo>
                    <a:pt x="1005720" y="199090"/>
                    <a:pt x="1074231" y="193234"/>
                    <a:pt x="1142156" y="176839"/>
                  </a:cubicBezTo>
                  <a:cubicBezTo>
                    <a:pt x="1239944" y="152831"/>
                    <a:pt x="1324850" y="104815"/>
                    <a:pt x="1402144" y="41575"/>
                  </a:cubicBezTo>
                  <a:cubicBezTo>
                    <a:pt x="1428494" y="19909"/>
                    <a:pt x="1456601" y="1171"/>
                    <a:pt x="1492905" y="0"/>
                  </a:cubicBezTo>
                  <a:cubicBezTo>
                    <a:pt x="1592450" y="39233"/>
                    <a:pt x="1658619" y="143462"/>
                    <a:pt x="1653934" y="252376"/>
                  </a:cubicBezTo>
                  <a:cubicBezTo>
                    <a:pt x="1653934" y="252962"/>
                    <a:pt x="1655691" y="295122"/>
                    <a:pt x="1653934" y="312689"/>
                  </a:cubicBezTo>
                  <a:cubicBezTo>
                    <a:pt x="1132787" y="312689"/>
                    <a:pt x="550741" y="312689"/>
                    <a:pt x="29594" y="312689"/>
                  </a:cubicBezTo>
                  <a:cubicBezTo>
                    <a:pt x="-270" y="312689"/>
                    <a:pt x="-855" y="312689"/>
                    <a:pt x="316" y="283411"/>
                  </a:cubicBezTo>
                  <a:cubicBezTo>
                    <a:pt x="4415" y="199675"/>
                    <a:pt x="40134" y="128238"/>
                    <a:pt x="87564" y="61484"/>
                  </a:cubicBezTo>
                  <a:cubicBezTo>
                    <a:pt x="96933" y="48016"/>
                    <a:pt x="107473" y="34548"/>
                    <a:pt x="120941" y="24008"/>
                  </a:cubicBezTo>
                  <a:cubicBezTo>
                    <a:pt x="134994" y="21666"/>
                    <a:pt x="146705" y="26350"/>
                    <a:pt x="156660" y="35134"/>
                  </a:cubicBezTo>
                  <a:cubicBezTo>
                    <a:pt x="168371" y="64997"/>
                    <a:pt x="171884" y="97203"/>
                    <a:pt x="185352" y="125895"/>
                  </a:cubicBezTo>
                  <a:cubicBezTo>
                    <a:pt x="201162" y="159858"/>
                    <a:pt x="221071" y="190892"/>
                    <a:pt x="249764" y="221342"/>
                  </a:cubicBezTo>
                  <a:cubicBezTo>
                    <a:pt x="246836" y="169227"/>
                    <a:pt x="270844" y="132922"/>
                    <a:pt x="305392" y="102473"/>
                  </a:cubicBezTo>
                  <a:cubicBezTo>
                    <a:pt x="311833" y="97203"/>
                    <a:pt x="318274" y="89005"/>
                    <a:pt x="329985" y="91933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A7E47CDA-47E8-4CD8-989D-FCE7C1B76561}"/>
                </a:ext>
              </a:extLst>
            </p:cNvPr>
            <p:cNvSpPr/>
            <p:nvPr/>
          </p:nvSpPr>
          <p:spPr>
            <a:xfrm>
              <a:off x="2523004" y="5844481"/>
              <a:ext cx="626548" cy="731949"/>
            </a:xfrm>
            <a:custGeom>
              <a:avLst/>
              <a:gdLst>
                <a:gd name="connsiteX0" fmla="*/ 199375 w 626548"/>
                <a:gd name="connsiteY0" fmla="*/ 593707 h 731948"/>
                <a:gd name="connsiteX1" fmla="*/ 125009 w 626548"/>
                <a:gd name="connsiteY1" fmla="*/ 737169 h 731948"/>
                <a:gd name="connsiteX2" fmla="*/ 6726 w 626548"/>
                <a:gd name="connsiteY2" fmla="*/ 526953 h 731948"/>
                <a:gd name="connsiteX3" fmla="*/ 148432 w 626548"/>
                <a:gd name="connsiteY3" fmla="*/ 239444 h 731948"/>
                <a:gd name="connsiteX4" fmla="*/ 265543 w 626548"/>
                <a:gd name="connsiteY4" fmla="*/ 156294 h 731948"/>
                <a:gd name="connsiteX5" fmla="*/ 379142 w 626548"/>
                <a:gd name="connsiteY5" fmla="*/ 536 h 731948"/>
                <a:gd name="connsiteX6" fmla="*/ 390268 w 626548"/>
                <a:gd name="connsiteY6" fmla="*/ 4049 h 731948"/>
                <a:gd name="connsiteX7" fmla="*/ 599898 w 626548"/>
                <a:gd name="connsiteY7" fmla="*/ 108279 h 731948"/>
                <a:gd name="connsiteX8" fmla="*/ 626833 w 626548"/>
                <a:gd name="connsiteY8" fmla="*/ 139313 h 731948"/>
                <a:gd name="connsiteX9" fmla="*/ 630347 w 626548"/>
                <a:gd name="connsiteY9" fmla="*/ 172105 h 731948"/>
                <a:gd name="connsiteX10" fmla="*/ 630347 w 626548"/>
                <a:gd name="connsiteY10" fmla="*/ 247056 h 731948"/>
                <a:gd name="connsiteX11" fmla="*/ 478101 w 626548"/>
                <a:gd name="connsiteY11" fmla="*/ 485379 h 731948"/>
                <a:gd name="connsiteX12" fmla="*/ 309460 w 626548"/>
                <a:gd name="connsiteY12" fmla="*/ 552132 h 731948"/>
                <a:gd name="connsiteX13" fmla="*/ 199375 w 626548"/>
                <a:gd name="connsiteY13" fmla="*/ 593707 h 73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6548" h="731948">
                  <a:moveTo>
                    <a:pt x="199375" y="593707"/>
                  </a:moveTo>
                  <a:cubicBezTo>
                    <a:pt x="144918" y="626499"/>
                    <a:pt x="120910" y="671586"/>
                    <a:pt x="125009" y="737169"/>
                  </a:cubicBezTo>
                  <a:cubicBezTo>
                    <a:pt x="66453" y="680955"/>
                    <a:pt x="19609" y="602490"/>
                    <a:pt x="6726" y="526953"/>
                  </a:cubicBezTo>
                  <a:cubicBezTo>
                    <a:pt x="-886" y="514071"/>
                    <a:pt x="-31335" y="317909"/>
                    <a:pt x="148432" y="239444"/>
                  </a:cubicBezTo>
                  <a:cubicBezTo>
                    <a:pt x="206988" y="209580"/>
                    <a:pt x="226311" y="183816"/>
                    <a:pt x="265543" y="156294"/>
                  </a:cubicBezTo>
                  <a:cubicBezTo>
                    <a:pt x="321757" y="117648"/>
                    <a:pt x="363332" y="68461"/>
                    <a:pt x="379142" y="536"/>
                  </a:cubicBezTo>
                  <a:cubicBezTo>
                    <a:pt x="383826" y="-1221"/>
                    <a:pt x="386754" y="1707"/>
                    <a:pt x="390268" y="4049"/>
                  </a:cubicBezTo>
                  <a:cubicBezTo>
                    <a:pt x="453508" y="51480"/>
                    <a:pt x="524946" y="83685"/>
                    <a:pt x="599898" y="108279"/>
                  </a:cubicBezTo>
                  <a:cubicBezTo>
                    <a:pt x="616293" y="113549"/>
                    <a:pt x="628590" y="118819"/>
                    <a:pt x="626833" y="139313"/>
                  </a:cubicBezTo>
                  <a:cubicBezTo>
                    <a:pt x="626248" y="143412"/>
                    <a:pt x="630347" y="170933"/>
                    <a:pt x="630347" y="172105"/>
                  </a:cubicBezTo>
                  <a:cubicBezTo>
                    <a:pt x="632103" y="197283"/>
                    <a:pt x="632689" y="221877"/>
                    <a:pt x="630347" y="247056"/>
                  </a:cubicBezTo>
                  <a:cubicBezTo>
                    <a:pt x="622149" y="353628"/>
                    <a:pt x="560080" y="426237"/>
                    <a:pt x="478101" y="485379"/>
                  </a:cubicBezTo>
                  <a:cubicBezTo>
                    <a:pt x="427743" y="522269"/>
                    <a:pt x="368602" y="537493"/>
                    <a:pt x="309460" y="552132"/>
                  </a:cubicBezTo>
                  <a:cubicBezTo>
                    <a:pt x="270813" y="560916"/>
                    <a:pt x="232752" y="570870"/>
                    <a:pt x="199375" y="59370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C9A3D2BD-48D2-474A-80FE-594316E5031C}"/>
                </a:ext>
              </a:extLst>
            </p:cNvPr>
            <p:cNvSpPr/>
            <p:nvPr/>
          </p:nvSpPr>
          <p:spPr>
            <a:xfrm>
              <a:off x="2646451" y="5237207"/>
              <a:ext cx="1235529" cy="1317508"/>
            </a:xfrm>
            <a:custGeom>
              <a:avLst/>
              <a:gdLst>
                <a:gd name="connsiteX0" fmla="*/ 796165 w 1235529"/>
                <a:gd name="connsiteY0" fmla="*/ 950362 h 1317507"/>
                <a:gd name="connsiteX1" fmla="*/ 739366 w 1235529"/>
                <a:gd name="connsiteY1" fmla="*/ 886536 h 1317507"/>
                <a:gd name="connsiteX2" fmla="*/ 727655 w 1235529"/>
                <a:gd name="connsiteY2" fmla="*/ 723165 h 1317507"/>
                <a:gd name="connsiteX3" fmla="*/ 727655 w 1235529"/>
                <a:gd name="connsiteY3" fmla="*/ 690960 h 1317507"/>
                <a:gd name="connsiteX4" fmla="*/ 727655 w 1235529"/>
                <a:gd name="connsiteY4" fmla="*/ 690960 h 1317507"/>
                <a:gd name="connsiteX5" fmla="*/ 803778 w 1235529"/>
                <a:gd name="connsiteY5" fmla="*/ 652312 h 1317507"/>
                <a:gd name="connsiteX6" fmla="*/ 956609 w 1235529"/>
                <a:gd name="connsiteY6" fmla="*/ 509436 h 1317507"/>
                <a:gd name="connsiteX7" fmla="*/ 994670 w 1235529"/>
                <a:gd name="connsiteY7" fmla="*/ 395252 h 1317507"/>
                <a:gd name="connsiteX8" fmla="*/ 1005796 w 1235529"/>
                <a:gd name="connsiteY8" fmla="*/ 377686 h 1317507"/>
                <a:gd name="connsiteX9" fmla="*/ 1077819 w 1235529"/>
                <a:gd name="connsiteY9" fmla="*/ 324985 h 1317507"/>
                <a:gd name="connsiteX10" fmla="*/ 1119394 w 1235529"/>
                <a:gd name="connsiteY10" fmla="*/ 130580 h 1317507"/>
                <a:gd name="connsiteX11" fmla="*/ 1105341 w 1235529"/>
                <a:gd name="connsiteY11" fmla="*/ 117697 h 1317507"/>
                <a:gd name="connsiteX12" fmla="*/ 1099485 w 1235529"/>
                <a:gd name="connsiteY12" fmla="*/ 144047 h 1317507"/>
                <a:gd name="connsiteX13" fmla="*/ 1067279 w 1235529"/>
                <a:gd name="connsiteY13" fmla="*/ 150489 h 1317507"/>
                <a:gd name="connsiteX14" fmla="*/ 1044443 w 1235529"/>
                <a:gd name="connsiteY14" fmla="*/ 108914 h 1317507"/>
                <a:gd name="connsiteX15" fmla="*/ 1034488 w 1235529"/>
                <a:gd name="connsiteY15" fmla="*/ 1171 h 1317507"/>
                <a:gd name="connsiteX16" fmla="*/ 564284 w 1235529"/>
                <a:gd name="connsiteY16" fmla="*/ 62069 h 1317507"/>
                <a:gd name="connsiteX17" fmla="*/ 91738 w 1235529"/>
                <a:gd name="connsiteY17" fmla="*/ 0 h 1317507"/>
                <a:gd name="connsiteX18" fmla="*/ 58361 w 1235529"/>
                <a:gd name="connsiteY18" fmla="*/ 150489 h 1317507"/>
                <a:gd name="connsiteX19" fmla="*/ 41966 w 1235529"/>
                <a:gd name="connsiteY19" fmla="*/ 161029 h 1317507"/>
                <a:gd name="connsiteX20" fmla="*/ 30840 w 1235529"/>
                <a:gd name="connsiteY20" fmla="*/ 144633 h 1317507"/>
                <a:gd name="connsiteX21" fmla="*/ 22057 w 1235529"/>
                <a:gd name="connsiteY21" fmla="*/ 106572 h 1317507"/>
                <a:gd name="connsiteX22" fmla="*/ 19714 w 1235529"/>
                <a:gd name="connsiteY22" fmla="*/ 122967 h 1317507"/>
                <a:gd name="connsiteX23" fmla="*/ 26155 w 1235529"/>
                <a:gd name="connsiteY23" fmla="*/ 281068 h 1317507"/>
                <a:gd name="connsiteX24" fmla="*/ 111062 w 1235529"/>
                <a:gd name="connsiteY24" fmla="*/ 371830 h 1317507"/>
                <a:gd name="connsiteX25" fmla="*/ 142682 w 1235529"/>
                <a:gd name="connsiteY25" fmla="*/ 411062 h 1317507"/>
                <a:gd name="connsiteX26" fmla="*/ 252181 w 1235529"/>
                <a:gd name="connsiteY26" fmla="*/ 601369 h 1317507"/>
                <a:gd name="connsiteX27" fmla="*/ 285558 w 1235529"/>
                <a:gd name="connsiteY27" fmla="*/ 631233 h 1317507"/>
                <a:gd name="connsiteX28" fmla="*/ 461811 w 1235529"/>
                <a:gd name="connsiteY28" fmla="*/ 715553 h 1317507"/>
                <a:gd name="connsiteX29" fmla="*/ 499873 w 1235529"/>
                <a:gd name="connsiteY29" fmla="*/ 751272 h 1317507"/>
                <a:gd name="connsiteX30" fmla="*/ 501629 w 1235529"/>
                <a:gd name="connsiteY30" fmla="*/ 850817 h 1317507"/>
                <a:gd name="connsiteX31" fmla="*/ 406183 w 1235529"/>
                <a:gd name="connsiteY31" fmla="*/ 1042295 h 1317507"/>
                <a:gd name="connsiteX32" fmla="*/ 190112 w 1235529"/>
                <a:gd name="connsiteY32" fmla="*/ 1151795 h 1317507"/>
                <a:gd name="connsiteX33" fmla="*/ 97008 w 1235529"/>
                <a:gd name="connsiteY33" fmla="*/ 1181658 h 1317507"/>
                <a:gd name="connsiteX34" fmla="*/ 74757 w 1235529"/>
                <a:gd name="connsiteY34" fmla="*/ 1203324 h 1317507"/>
                <a:gd name="connsiteX35" fmla="*/ 92324 w 1235529"/>
                <a:gd name="connsiteY35" fmla="*/ 1213278 h 1317507"/>
                <a:gd name="connsiteX36" fmla="*/ 359339 w 1235529"/>
                <a:gd name="connsiteY36" fmla="*/ 1288230 h 1317507"/>
                <a:gd name="connsiteX37" fmla="*/ 642164 w 1235529"/>
                <a:gd name="connsiteY37" fmla="*/ 1322192 h 1317507"/>
                <a:gd name="connsiteX38" fmla="*/ 739952 w 1235529"/>
                <a:gd name="connsiteY38" fmla="*/ 1314580 h 1317507"/>
                <a:gd name="connsiteX39" fmla="*/ 1147501 w 1235529"/>
                <a:gd name="connsiteY39" fmla="*/ 1157064 h 1317507"/>
                <a:gd name="connsiteX40" fmla="*/ 1225380 w 1235529"/>
                <a:gd name="connsiteY40" fmla="*/ 1115490 h 1317507"/>
                <a:gd name="connsiteX41" fmla="*/ 1237677 w 1235529"/>
                <a:gd name="connsiteY41" fmla="*/ 1108463 h 1317507"/>
                <a:gd name="connsiteX42" fmla="*/ 796165 w 1235529"/>
                <a:gd name="connsiteY42" fmla="*/ 950362 h 131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5529" h="1317507">
                  <a:moveTo>
                    <a:pt x="796165" y="950362"/>
                  </a:moveTo>
                  <a:cubicBezTo>
                    <a:pt x="762789" y="940408"/>
                    <a:pt x="744051" y="920499"/>
                    <a:pt x="739366" y="886536"/>
                  </a:cubicBezTo>
                  <a:cubicBezTo>
                    <a:pt x="732925" y="842619"/>
                    <a:pt x="727655" y="723165"/>
                    <a:pt x="727655" y="723165"/>
                  </a:cubicBezTo>
                  <a:cubicBezTo>
                    <a:pt x="727655" y="712625"/>
                    <a:pt x="727655" y="701500"/>
                    <a:pt x="727655" y="690960"/>
                  </a:cubicBezTo>
                  <a:cubicBezTo>
                    <a:pt x="727655" y="690960"/>
                    <a:pt x="727655" y="690960"/>
                    <a:pt x="727655" y="690960"/>
                  </a:cubicBezTo>
                  <a:cubicBezTo>
                    <a:pt x="752834" y="678077"/>
                    <a:pt x="779184" y="666366"/>
                    <a:pt x="803778" y="652312"/>
                  </a:cubicBezTo>
                  <a:cubicBezTo>
                    <a:pt x="865847" y="617179"/>
                    <a:pt x="922646" y="575019"/>
                    <a:pt x="956609" y="509436"/>
                  </a:cubicBezTo>
                  <a:cubicBezTo>
                    <a:pt x="975347" y="473132"/>
                    <a:pt x="983544" y="433899"/>
                    <a:pt x="994670" y="395252"/>
                  </a:cubicBezTo>
                  <a:cubicBezTo>
                    <a:pt x="996427" y="388226"/>
                    <a:pt x="995841" y="379442"/>
                    <a:pt x="1005796" y="377686"/>
                  </a:cubicBezTo>
                  <a:cubicBezTo>
                    <a:pt x="1038001" y="371244"/>
                    <a:pt x="1059667" y="349579"/>
                    <a:pt x="1077819" y="324985"/>
                  </a:cubicBezTo>
                  <a:cubicBezTo>
                    <a:pt x="1121736" y="267015"/>
                    <a:pt x="1151014" y="204946"/>
                    <a:pt x="1119394" y="130580"/>
                  </a:cubicBezTo>
                  <a:cubicBezTo>
                    <a:pt x="1113539" y="127652"/>
                    <a:pt x="1114710" y="117112"/>
                    <a:pt x="1105341" y="117697"/>
                  </a:cubicBezTo>
                  <a:cubicBezTo>
                    <a:pt x="1102998" y="127066"/>
                    <a:pt x="1101827" y="135850"/>
                    <a:pt x="1099485" y="144047"/>
                  </a:cubicBezTo>
                  <a:cubicBezTo>
                    <a:pt x="1093044" y="165128"/>
                    <a:pt x="1081333" y="167470"/>
                    <a:pt x="1067279" y="150489"/>
                  </a:cubicBezTo>
                  <a:cubicBezTo>
                    <a:pt x="1056739" y="138192"/>
                    <a:pt x="1050884" y="123553"/>
                    <a:pt x="1044443" y="108914"/>
                  </a:cubicBezTo>
                  <a:cubicBezTo>
                    <a:pt x="1029804" y="74951"/>
                    <a:pt x="1030975" y="39233"/>
                    <a:pt x="1034488" y="1171"/>
                  </a:cubicBezTo>
                  <a:cubicBezTo>
                    <a:pt x="878729" y="43331"/>
                    <a:pt x="722971" y="62655"/>
                    <a:pt x="564284" y="62069"/>
                  </a:cubicBezTo>
                  <a:cubicBezTo>
                    <a:pt x="405598" y="60898"/>
                    <a:pt x="249253" y="42746"/>
                    <a:pt x="91738" y="0"/>
                  </a:cubicBezTo>
                  <a:cubicBezTo>
                    <a:pt x="118088" y="61484"/>
                    <a:pt x="85882" y="105401"/>
                    <a:pt x="58361" y="150489"/>
                  </a:cubicBezTo>
                  <a:cubicBezTo>
                    <a:pt x="54848" y="156344"/>
                    <a:pt x="50163" y="162785"/>
                    <a:pt x="41966" y="161029"/>
                  </a:cubicBezTo>
                  <a:cubicBezTo>
                    <a:pt x="33768" y="159272"/>
                    <a:pt x="33182" y="151074"/>
                    <a:pt x="30840" y="144633"/>
                  </a:cubicBezTo>
                  <a:cubicBezTo>
                    <a:pt x="26155" y="132336"/>
                    <a:pt x="29083" y="118283"/>
                    <a:pt x="22057" y="106572"/>
                  </a:cubicBezTo>
                  <a:cubicBezTo>
                    <a:pt x="20885" y="111842"/>
                    <a:pt x="23228" y="117697"/>
                    <a:pt x="19714" y="122967"/>
                  </a:cubicBezTo>
                  <a:cubicBezTo>
                    <a:pt x="-13077" y="176839"/>
                    <a:pt x="-780" y="229539"/>
                    <a:pt x="26155" y="281068"/>
                  </a:cubicBezTo>
                  <a:cubicBezTo>
                    <a:pt x="46064" y="318544"/>
                    <a:pt x="70072" y="355434"/>
                    <a:pt x="111062" y="371830"/>
                  </a:cubicBezTo>
                  <a:cubicBezTo>
                    <a:pt x="132142" y="380028"/>
                    <a:pt x="138583" y="391739"/>
                    <a:pt x="142682" y="411062"/>
                  </a:cubicBezTo>
                  <a:cubicBezTo>
                    <a:pt x="159077" y="486014"/>
                    <a:pt x="188941" y="553353"/>
                    <a:pt x="252181" y="601369"/>
                  </a:cubicBezTo>
                  <a:cubicBezTo>
                    <a:pt x="253352" y="602540"/>
                    <a:pt x="275018" y="624206"/>
                    <a:pt x="285558" y="631233"/>
                  </a:cubicBezTo>
                  <a:cubicBezTo>
                    <a:pt x="340015" y="668123"/>
                    <a:pt x="399742" y="694473"/>
                    <a:pt x="461811" y="715553"/>
                  </a:cubicBezTo>
                  <a:cubicBezTo>
                    <a:pt x="480549" y="721994"/>
                    <a:pt x="496945" y="728435"/>
                    <a:pt x="499873" y="751272"/>
                  </a:cubicBezTo>
                  <a:cubicBezTo>
                    <a:pt x="500458" y="754200"/>
                    <a:pt x="505143" y="826809"/>
                    <a:pt x="501629" y="850817"/>
                  </a:cubicBezTo>
                  <a:cubicBezTo>
                    <a:pt x="495774" y="927525"/>
                    <a:pt x="458298" y="989009"/>
                    <a:pt x="406183" y="1042295"/>
                  </a:cubicBezTo>
                  <a:cubicBezTo>
                    <a:pt x="346456" y="1103193"/>
                    <a:pt x="271505" y="1133642"/>
                    <a:pt x="190112" y="1151795"/>
                  </a:cubicBezTo>
                  <a:cubicBezTo>
                    <a:pt x="157906" y="1158821"/>
                    <a:pt x="126872" y="1168190"/>
                    <a:pt x="97008" y="1181658"/>
                  </a:cubicBezTo>
                  <a:cubicBezTo>
                    <a:pt x="87054" y="1185757"/>
                    <a:pt x="75342" y="1189270"/>
                    <a:pt x="74757" y="1203324"/>
                  </a:cubicBezTo>
                  <a:cubicBezTo>
                    <a:pt x="78856" y="1209765"/>
                    <a:pt x="85882" y="1211521"/>
                    <a:pt x="92324" y="1213278"/>
                  </a:cubicBezTo>
                  <a:cubicBezTo>
                    <a:pt x="181329" y="1239043"/>
                    <a:pt x="269162" y="1267149"/>
                    <a:pt x="359339" y="1288230"/>
                  </a:cubicBezTo>
                  <a:cubicBezTo>
                    <a:pt x="452442" y="1309895"/>
                    <a:pt x="546132" y="1325120"/>
                    <a:pt x="642164" y="1322192"/>
                  </a:cubicBezTo>
                  <a:cubicBezTo>
                    <a:pt x="674955" y="1321021"/>
                    <a:pt x="707161" y="1316337"/>
                    <a:pt x="739952" y="1314580"/>
                  </a:cubicBezTo>
                  <a:cubicBezTo>
                    <a:pt x="892197" y="1304040"/>
                    <a:pt x="1029218" y="1255438"/>
                    <a:pt x="1147501" y="1157064"/>
                  </a:cubicBezTo>
                  <a:cubicBezTo>
                    <a:pt x="1170338" y="1137741"/>
                    <a:pt x="1194346" y="1119589"/>
                    <a:pt x="1225380" y="1115490"/>
                  </a:cubicBezTo>
                  <a:cubicBezTo>
                    <a:pt x="1230065" y="1114904"/>
                    <a:pt x="1234749" y="1112562"/>
                    <a:pt x="1237677" y="1108463"/>
                  </a:cubicBezTo>
                  <a:cubicBezTo>
                    <a:pt x="1217182" y="1089725"/>
                    <a:pt x="919718" y="988423"/>
                    <a:pt x="796165" y="950362"/>
                  </a:cubicBezTo>
                  <a:close/>
                </a:path>
              </a:pathLst>
            </a:custGeom>
            <a:solidFill>
              <a:srgbClr val="C0967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3A4F97BC-7A65-4C0E-967E-1D08A7BD44E5}"/>
                </a:ext>
              </a:extLst>
            </p:cNvPr>
            <p:cNvSpPr/>
            <p:nvPr/>
          </p:nvSpPr>
          <p:spPr>
            <a:xfrm>
              <a:off x="3152765" y="6016001"/>
              <a:ext cx="5856" cy="70267"/>
            </a:xfrm>
            <a:custGeom>
              <a:avLst/>
              <a:gdLst>
                <a:gd name="connsiteX0" fmla="*/ 0 w 0"/>
                <a:gd name="connsiteY0" fmla="*/ 74951 h 70267"/>
                <a:gd name="connsiteX1" fmla="*/ 0 w 0"/>
                <a:gd name="connsiteY1" fmla="*/ 0 h 70267"/>
                <a:gd name="connsiteX2" fmla="*/ 0 w 0"/>
                <a:gd name="connsiteY2" fmla="*/ 74951 h 70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0267">
                  <a:moveTo>
                    <a:pt x="0" y="74951"/>
                  </a:moveTo>
                  <a:cubicBezTo>
                    <a:pt x="0" y="49773"/>
                    <a:pt x="0" y="25179"/>
                    <a:pt x="0" y="0"/>
                  </a:cubicBezTo>
                  <a:cubicBezTo>
                    <a:pt x="5856" y="25179"/>
                    <a:pt x="5856" y="50358"/>
                    <a:pt x="0" y="74951"/>
                  </a:cubicBezTo>
                  <a:close/>
                </a:path>
              </a:pathLst>
            </a:custGeom>
            <a:solidFill>
              <a:srgbClr val="C0967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3A45E61C-F808-425A-9F13-0900B2E12B3B}"/>
              </a:ext>
            </a:extLst>
          </p:cNvPr>
          <p:cNvGrpSpPr/>
          <p:nvPr/>
        </p:nvGrpSpPr>
        <p:grpSpPr>
          <a:xfrm>
            <a:off x="6147189" y="2856856"/>
            <a:ext cx="1086122" cy="1239402"/>
            <a:chOff x="10255665" y="4623530"/>
            <a:chExt cx="1780099" cy="2031315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DDF254EE-370D-4AF9-A6CD-733488433D0F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xmlns="" id="{9DF1895F-2859-4200-8A44-7C2B30A085CD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C0920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r>
                <a:rPr lang="en-US" dirty="0"/>
                <a:t>	</a:t>
              </a: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EAA9AB87-5156-498F-B586-981AA7660CA2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xmlns="" id="{3F1CF31C-20F0-44B7-9E9B-83EB9EB93DB3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A8DBF169-C957-4E52-9020-5E415B15AB86}"/>
              </a:ext>
            </a:extLst>
          </p:cNvPr>
          <p:cNvGrpSpPr/>
          <p:nvPr/>
        </p:nvGrpSpPr>
        <p:grpSpPr>
          <a:xfrm>
            <a:off x="5341749" y="1311254"/>
            <a:ext cx="1227597" cy="1323969"/>
            <a:chOff x="7505528" y="4464029"/>
            <a:chExt cx="2031890" cy="2191402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4FCCCCAD-0DED-4B00-B1D0-CFBA5F70CDEB}"/>
                </a:ext>
              </a:extLst>
            </p:cNvPr>
            <p:cNvSpPr/>
            <p:nvPr/>
          </p:nvSpPr>
          <p:spPr>
            <a:xfrm>
              <a:off x="7929965" y="4622475"/>
              <a:ext cx="1182829" cy="1879644"/>
            </a:xfrm>
            <a:custGeom>
              <a:avLst/>
              <a:gdLst>
                <a:gd name="connsiteX0" fmla="*/ 1174422 w 1182829"/>
                <a:gd name="connsiteY0" fmla="*/ 672117 h 1879644"/>
                <a:gd name="connsiteX1" fmla="*/ 1112352 w 1182829"/>
                <a:gd name="connsiteY1" fmla="*/ 617074 h 1879644"/>
                <a:gd name="connsiteX2" fmla="*/ 1101812 w 1182829"/>
                <a:gd name="connsiteY2" fmla="*/ 599508 h 1879644"/>
                <a:gd name="connsiteX3" fmla="*/ 1054968 w 1182829"/>
                <a:gd name="connsiteY3" fmla="*/ 302044 h 1879644"/>
                <a:gd name="connsiteX4" fmla="*/ 943712 w 1182829"/>
                <a:gd name="connsiteY4" fmla="*/ 123448 h 1879644"/>
                <a:gd name="connsiteX5" fmla="*/ 809033 w 1182829"/>
                <a:gd name="connsiteY5" fmla="*/ 37371 h 1879644"/>
                <a:gd name="connsiteX6" fmla="*/ 441887 w 1182829"/>
                <a:gd name="connsiteY6" fmla="*/ 23903 h 1879644"/>
                <a:gd name="connsiteX7" fmla="*/ 219375 w 1182829"/>
                <a:gd name="connsiteY7" fmla="*/ 134574 h 1879644"/>
                <a:gd name="connsiteX8" fmla="*/ 129785 w 1182829"/>
                <a:gd name="connsiteY8" fmla="*/ 285063 h 1879644"/>
                <a:gd name="connsiteX9" fmla="*/ 84696 w 1182829"/>
                <a:gd name="connsiteY9" fmla="*/ 613561 h 1879644"/>
                <a:gd name="connsiteX10" fmla="*/ 5060 w 1182829"/>
                <a:gd name="connsiteY10" fmla="*/ 687927 h 1879644"/>
                <a:gd name="connsiteX11" fmla="*/ 125686 w 1182829"/>
                <a:gd name="connsiteY11" fmla="*/ 953185 h 1879644"/>
                <a:gd name="connsiteX12" fmla="*/ 135054 w 1182829"/>
                <a:gd name="connsiteY12" fmla="*/ 961969 h 1879644"/>
                <a:gd name="connsiteX13" fmla="*/ 163161 w 1182829"/>
                <a:gd name="connsiteY13" fmla="*/ 1058000 h 1879644"/>
                <a:gd name="connsiteX14" fmla="*/ 315406 w 1182829"/>
                <a:gd name="connsiteY14" fmla="*/ 1238353 h 1879644"/>
                <a:gd name="connsiteX15" fmla="*/ 373377 w 1182829"/>
                <a:gd name="connsiteY15" fmla="*/ 1282855 h 1879644"/>
                <a:gd name="connsiteX16" fmla="*/ 364008 w 1182829"/>
                <a:gd name="connsiteY16" fmla="*/ 1419876 h 1879644"/>
                <a:gd name="connsiteX17" fmla="*/ 304281 w 1182829"/>
                <a:gd name="connsiteY17" fmla="*/ 1492485 h 1879644"/>
                <a:gd name="connsiteX18" fmla="*/ 257436 w 1182829"/>
                <a:gd name="connsiteY18" fmla="*/ 1510052 h 1879644"/>
                <a:gd name="connsiteX19" fmla="*/ 371620 w 1182829"/>
                <a:gd name="connsiteY19" fmla="*/ 1686891 h 1879644"/>
                <a:gd name="connsiteX20" fmla="*/ 541432 w 1182829"/>
                <a:gd name="connsiteY20" fmla="*/ 1861387 h 1879644"/>
                <a:gd name="connsiteX21" fmla="*/ 648004 w 1182829"/>
                <a:gd name="connsiteY21" fmla="*/ 1868414 h 1879644"/>
                <a:gd name="connsiteX22" fmla="*/ 725883 w 1182829"/>
                <a:gd name="connsiteY22" fmla="*/ 1809858 h 1879644"/>
                <a:gd name="connsiteX23" fmla="*/ 927316 w 1182829"/>
                <a:gd name="connsiteY23" fmla="*/ 1510637 h 1879644"/>
                <a:gd name="connsiteX24" fmla="*/ 886326 w 1182829"/>
                <a:gd name="connsiteY24" fmla="*/ 1495999 h 1879644"/>
                <a:gd name="connsiteX25" fmla="*/ 817816 w 1182829"/>
                <a:gd name="connsiteY25" fmla="*/ 1410507 h 1879644"/>
                <a:gd name="connsiteX26" fmla="*/ 817231 w 1182829"/>
                <a:gd name="connsiteY26" fmla="*/ 1288125 h 1879644"/>
                <a:gd name="connsiteX27" fmla="*/ 1029788 w 1182829"/>
                <a:gd name="connsiteY27" fmla="*/ 1000615 h 1879644"/>
                <a:gd name="connsiteX28" fmla="*/ 1037986 w 1182829"/>
                <a:gd name="connsiteY28" fmla="*/ 968995 h 1879644"/>
                <a:gd name="connsiteX29" fmla="*/ 1050283 w 1182829"/>
                <a:gd name="connsiteY29" fmla="*/ 954942 h 1879644"/>
                <a:gd name="connsiteX30" fmla="*/ 1107083 w 1182829"/>
                <a:gd name="connsiteY30" fmla="*/ 918637 h 1879644"/>
                <a:gd name="connsiteX31" fmla="*/ 1179691 w 1182829"/>
                <a:gd name="connsiteY31" fmla="*/ 776346 h 1879644"/>
                <a:gd name="connsiteX32" fmla="*/ 1174422 w 1182829"/>
                <a:gd name="connsiteY32" fmla="*/ 672117 h 187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82829" h="1879644">
                  <a:moveTo>
                    <a:pt x="1174422" y="672117"/>
                  </a:moveTo>
                  <a:cubicBezTo>
                    <a:pt x="1163296" y="644010"/>
                    <a:pt x="1145729" y="620588"/>
                    <a:pt x="1112352" y="617074"/>
                  </a:cubicBezTo>
                  <a:cubicBezTo>
                    <a:pt x="1097713" y="615903"/>
                    <a:pt x="1102983" y="606534"/>
                    <a:pt x="1101812" y="599508"/>
                  </a:cubicBezTo>
                  <a:cubicBezTo>
                    <a:pt x="1091858" y="600093"/>
                    <a:pt x="1074877" y="360014"/>
                    <a:pt x="1054968" y="302044"/>
                  </a:cubicBezTo>
                  <a:cubicBezTo>
                    <a:pt x="1037401" y="251100"/>
                    <a:pt x="965377" y="149213"/>
                    <a:pt x="943712" y="123448"/>
                  </a:cubicBezTo>
                  <a:cubicBezTo>
                    <a:pt x="915604" y="89486"/>
                    <a:pt x="850022" y="53767"/>
                    <a:pt x="809033" y="37371"/>
                  </a:cubicBezTo>
                  <a:cubicBezTo>
                    <a:pt x="686066" y="-11816"/>
                    <a:pt x="567197" y="-8303"/>
                    <a:pt x="441887" y="23903"/>
                  </a:cubicBezTo>
                  <a:cubicBezTo>
                    <a:pt x="371620" y="42056"/>
                    <a:pt x="285543" y="77775"/>
                    <a:pt x="219375" y="134574"/>
                  </a:cubicBezTo>
                  <a:cubicBezTo>
                    <a:pt x="197709" y="152726"/>
                    <a:pt x="140325" y="258127"/>
                    <a:pt x="129785" y="285063"/>
                  </a:cubicBezTo>
                  <a:cubicBezTo>
                    <a:pt x="110461" y="333664"/>
                    <a:pt x="80597" y="612976"/>
                    <a:pt x="84696" y="613561"/>
                  </a:cubicBezTo>
                  <a:cubicBezTo>
                    <a:pt x="40779" y="619417"/>
                    <a:pt x="16186" y="646352"/>
                    <a:pt x="5060" y="687927"/>
                  </a:cubicBezTo>
                  <a:cubicBezTo>
                    <a:pt x="-18362" y="778103"/>
                    <a:pt x="42536" y="912196"/>
                    <a:pt x="125686" y="953185"/>
                  </a:cubicBezTo>
                  <a:cubicBezTo>
                    <a:pt x="129785" y="955528"/>
                    <a:pt x="134469" y="956698"/>
                    <a:pt x="135054" y="961969"/>
                  </a:cubicBezTo>
                  <a:cubicBezTo>
                    <a:pt x="137982" y="978950"/>
                    <a:pt x="158477" y="1051559"/>
                    <a:pt x="163161" y="1058000"/>
                  </a:cubicBezTo>
                  <a:cubicBezTo>
                    <a:pt x="197124" y="1130610"/>
                    <a:pt x="252166" y="1187994"/>
                    <a:pt x="315406" y="1238353"/>
                  </a:cubicBezTo>
                  <a:cubicBezTo>
                    <a:pt x="334730" y="1253577"/>
                    <a:pt x="355810" y="1265874"/>
                    <a:pt x="373377" y="1282855"/>
                  </a:cubicBezTo>
                  <a:cubicBezTo>
                    <a:pt x="370449" y="1328528"/>
                    <a:pt x="371620" y="1374202"/>
                    <a:pt x="364008" y="1419876"/>
                  </a:cubicBezTo>
                  <a:cubicBezTo>
                    <a:pt x="357567" y="1456766"/>
                    <a:pt x="341171" y="1483116"/>
                    <a:pt x="304281" y="1492485"/>
                  </a:cubicBezTo>
                  <a:cubicBezTo>
                    <a:pt x="288471" y="1496584"/>
                    <a:pt x="272661" y="1504196"/>
                    <a:pt x="257436" y="1510052"/>
                  </a:cubicBezTo>
                  <a:cubicBezTo>
                    <a:pt x="289642" y="1573292"/>
                    <a:pt x="328289" y="1631848"/>
                    <a:pt x="371620" y="1686891"/>
                  </a:cubicBezTo>
                  <a:cubicBezTo>
                    <a:pt x="421978" y="1751302"/>
                    <a:pt x="474679" y="1813957"/>
                    <a:pt x="541432" y="1861387"/>
                  </a:cubicBezTo>
                  <a:cubicBezTo>
                    <a:pt x="575980" y="1885395"/>
                    <a:pt x="610528" y="1888323"/>
                    <a:pt x="648004" y="1868414"/>
                  </a:cubicBezTo>
                  <a:cubicBezTo>
                    <a:pt x="677282" y="1853189"/>
                    <a:pt x="703047" y="1833866"/>
                    <a:pt x="725883" y="1809858"/>
                  </a:cubicBezTo>
                  <a:cubicBezTo>
                    <a:pt x="811375" y="1723195"/>
                    <a:pt x="871102" y="1618380"/>
                    <a:pt x="927316" y="1510637"/>
                  </a:cubicBezTo>
                  <a:cubicBezTo>
                    <a:pt x="913848" y="1505367"/>
                    <a:pt x="900380" y="1499512"/>
                    <a:pt x="886326" y="1495999"/>
                  </a:cubicBezTo>
                  <a:cubicBezTo>
                    <a:pt x="842995" y="1484873"/>
                    <a:pt x="823672" y="1454424"/>
                    <a:pt x="817816" y="1410507"/>
                  </a:cubicBezTo>
                  <a:cubicBezTo>
                    <a:pt x="813132" y="1370689"/>
                    <a:pt x="815474" y="1289296"/>
                    <a:pt x="817231" y="1288125"/>
                  </a:cubicBezTo>
                  <a:cubicBezTo>
                    <a:pt x="926145" y="1219615"/>
                    <a:pt x="1004610" y="1129438"/>
                    <a:pt x="1029788" y="1000615"/>
                  </a:cubicBezTo>
                  <a:cubicBezTo>
                    <a:pt x="1033888" y="990661"/>
                    <a:pt x="1035059" y="979535"/>
                    <a:pt x="1037986" y="968995"/>
                  </a:cubicBezTo>
                  <a:cubicBezTo>
                    <a:pt x="1040329" y="961969"/>
                    <a:pt x="1040914" y="956113"/>
                    <a:pt x="1050283" y="954942"/>
                  </a:cubicBezTo>
                  <a:cubicBezTo>
                    <a:pt x="1074877" y="952014"/>
                    <a:pt x="1091858" y="936204"/>
                    <a:pt x="1107083" y="918637"/>
                  </a:cubicBezTo>
                  <a:cubicBezTo>
                    <a:pt x="1142802" y="877648"/>
                    <a:pt x="1167980" y="830218"/>
                    <a:pt x="1179691" y="776346"/>
                  </a:cubicBezTo>
                  <a:cubicBezTo>
                    <a:pt x="1187889" y="741213"/>
                    <a:pt x="1188475" y="706079"/>
                    <a:pt x="1174422" y="672117"/>
                  </a:cubicBezTo>
                  <a:close/>
                </a:path>
              </a:pathLst>
            </a:custGeom>
            <a:solidFill>
              <a:srgbClr val="99867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xmlns="" id="{6067CC7F-4D79-4903-94B9-1B479FD8BE3D}"/>
                </a:ext>
              </a:extLst>
            </p:cNvPr>
            <p:cNvSpPr/>
            <p:nvPr/>
          </p:nvSpPr>
          <p:spPr>
            <a:xfrm>
              <a:off x="7505528" y="6134284"/>
              <a:ext cx="2031890" cy="521147"/>
            </a:xfrm>
            <a:custGeom>
              <a:avLst/>
              <a:gdLst>
                <a:gd name="connsiteX0" fmla="*/ 1352337 w 2031889"/>
                <a:gd name="connsiteY0" fmla="*/ 0 h 521147"/>
                <a:gd name="connsiteX1" fmla="*/ 1485260 w 2031889"/>
                <a:gd name="connsiteY1" fmla="*/ 42160 h 521147"/>
                <a:gd name="connsiteX2" fmla="*/ 1774526 w 2031889"/>
                <a:gd name="connsiteY2" fmla="*/ 137606 h 521147"/>
                <a:gd name="connsiteX3" fmla="*/ 2026316 w 2031889"/>
                <a:gd name="connsiteY3" fmla="*/ 463177 h 521147"/>
                <a:gd name="connsiteX4" fmla="*/ 2032757 w 2031889"/>
                <a:gd name="connsiteY4" fmla="*/ 510022 h 521147"/>
                <a:gd name="connsiteX5" fmla="*/ 2018704 w 2031889"/>
                <a:gd name="connsiteY5" fmla="*/ 525832 h 521147"/>
                <a:gd name="connsiteX6" fmla="*/ 2006993 w 2031889"/>
                <a:gd name="connsiteY6" fmla="*/ 525832 h 521147"/>
                <a:gd name="connsiteX7" fmla="*/ 26632 w 2031889"/>
                <a:gd name="connsiteY7" fmla="*/ 525832 h 521147"/>
                <a:gd name="connsiteX8" fmla="*/ 2038 w 2031889"/>
                <a:gd name="connsiteY8" fmla="*/ 495968 h 521147"/>
                <a:gd name="connsiteX9" fmla="*/ 84017 w 2031889"/>
                <a:gd name="connsiteY9" fmla="*/ 273456 h 521147"/>
                <a:gd name="connsiteX10" fmla="*/ 280765 w 2031889"/>
                <a:gd name="connsiteY10" fmla="*/ 128823 h 521147"/>
                <a:gd name="connsiteX11" fmla="*/ 655523 w 2031889"/>
                <a:gd name="connsiteY11" fmla="*/ 6441 h 521147"/>
                <a:gd name="connsiteX12" fmla="*/ 681873 w 2031889"/>
                <a:gd name="connsiteY12" fmla="*/ 0 h 521147"/>
                <a:gd name="connsiteX13" fmla="*/ 722276 w 2031889"/>
                <a:gd name="connsiteY13" fmla="*/ 59141 h 521147"/>
                <a:gd name="connsiteX14" fmla="*/ 953572 w 2031889"/>
                <a:gd name="connsiteY14" fmla="*/ 329670 h 521147"/>
                <a:gd name="connsiteX15" fmla="*/ 1085323 w 2031889"/>
                <a:gd name="connsiteY15" fmla="*/ 339038 h 521147"/>
                <a:gd name="connsiteX16" fmla="*/ 1214731 w 2031889"/>
                <a:gd name="connsiteY16" fmla="*/ 212558 h 521147"/>
                <a:gd name="connsiteX17" fmla="*/ 1332429 w 2031889"/>
                <a:gd name="connsiteY17" fmla="*/ 23422 h 521147"/>
                <a:gd name="connsiteX18" fmla="*/ 1352337 w 2031889"/>
                <a:gd name="connsiteY18" fmla="*/ 0 h 52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1889" h="521147">
                  <a:moveTo>
                    <a:pt x="1352337" y="0"/>
                  </a:moveTo>
                  <a:cubicBezTo>
                    <a:pt x="1398011" y="10540"/>
                    <a:pt x="1441343" y="28107"/>
                    <a:pt x="1485260" y="42160"/>
                  </a:cubicBezTo>
                  <a:cubicBezTo>
                    <a:pt x="1581877" y="73780"/>
                    <a:pt x="1679665" y="101302"/>
                    <a:pt x="1774526" y="137606"/>
                  </a:cubicBezTo>
                  <a:cubicBezTo>
                    <a:pt x="1920330" y="193234"/>
                    <a:pt x="1998795" y="308589"/>
                    <a:pt x="2026316" y="463177"/>
                  </a:cubicBezTo>
                  <a:cubicBezTo>
                    <a:pt x="2029244" y="478401"/>
                    <a:pt x="2029244" y="494797"/>
                    <a:pt x="2032757" y="510022"/>
                  </a:cubicBezTo>
                  <a:cubicBezTo>
                    <a:pt x="2036270" y="524661"/>
                    <a:pt x="2029829" y="526418"/>
                    <a:pt x="2018704" y="525832"/>
                  </a:cubicBezTo>
                  <a:cubicBezTo>
                    <a:pt x="2014605" y="525832"/>
                    <a:pt x="2011091" y="525832"/>
                    <a:pt x="2006993" y="525832"/>
                  </a:cubicBezTo>
                  <a:cubicBezTo>
                    <a:pt x="1347068" y="525832"/>
                    <a:pt x="686557" y="525832"/>
                    <a:pt x="26632" y="525832"/>
                  </a:cubicBezTo>
                  <a:cubicBezTo>
                    <a:pt x="-2646" y="525832"/>
                    <a:pt x="-2060" y="525832"/>
                    <a:pt x="2038" y="495968"/>
                  </a:cubicBezTo>
                  <a:cubicBezTo>
                    <a:pt x="13164" y="415161"/>
                    <a:pt x="36587" y="339624"/>
                    <a:pt x="84017" y="273456"/>
                  </a:cubicBezTo>
                  <a:cubicBezTo>
                    <a:pt x="134375" y="203189"/>
                    <a:pt x="199372" y="153416"/>
                    <a:pt x="280765" y="128823"/>
                  </a:cubicBezTo>
                  <a:cubicBezTo>
                    <a:pt x="406660" y="90762"/>
                    <a:pt x="530213" y="46845"/>
                    <a:pt x="655523" y="6441"/>
                  </a:cubicBezTo>
                  <a:cubicBezTo>
                    <a:pt x="664306" y="3513"/>
                    <a:pt x="673089" y="2342"/>
                    <a:pt x="681873" y="0"/>
                  </a:cubicBezTo>
                  <a:cubicBezTo>
                    <a:pt x="702367" y="14639"/>
                    <a:pt x="709394" y="39232"/>
                    <a:pt x="722276" y="59141"/>
                  </a:cubicBezTo>
                  <a:cubicBezTo>
                    <a:pt x="787859" y="159858"/>
                    <a:pt x="859882" y="254718"/>
                    <a:pt x="953572" y="329670"/>
                  </a:cubicBezTo>
                  <a:cubicBezTo>
                    <a:pt x="996318" y="364217"/>
                    <a:pt x="1039063" y="368316"/>
                    <a:pt x="1085323" y="339038"/>
                  </a:cubicBezTo>
                  <a:cubicBezTo>
                    <a:pt x="1137437" y="306247"/>
                    <a:pt x="1177841" y="261159"/>
                    <a:pt x="1214731" y="212558"/>
                  </a:cubicBezTo>
                  <a:cubicBezTo>
                    <a:pt x="1259234" y="153416"/>
                    <a:pt x="1298466" y="90176"/>
                    <a:pt x="1332429" y="23422"/>
                  </a:cubicBezTo>
                  <a:cubicBezTo>
                    <a:pt x="1337698" y="13468"/>
                    <a:pt x="1342383" y="4099"/>
                    <a:pt x="1352337" y="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D86C5FD2-91B3-4DDB-8AA8-919540791225}"/>
                </a:ext>
              </a:extLst>
            </p:cNvPr>
            <p:cNvSpPr/>
            <p:nvPr/>
          </p:nvSpPr>
          <p:spPr>
            <a:xfrm>
              <a:off x="7984359" y="4464029"/>
              <a:ext cx="1059862" cy="1100851"/>
            </a:xfrm>
            <a:custGeom>
              <a:avLst/>
              <a:gdLst>
                <a:gd name="connsiteX0" fmla="*/ 1048004 w 1059861"/>
                <a:gd name="connsiteY0" fmla="*/ 757953 h 1100850"/>
                <a:gd name="connsiteX1" fmla="*/ 960755 w 1059861"/>
                <a:gd name="connsiteY1" fmla="*/ 1048976 h 1100850"/>
                <a:gd name="connsiteX2" fmla="*/ 959584 w 1059861"/>
                <a:gd name="connsiteY2" fmla="*/ 972268 h 1100850"/>
                <a:gd name="connsiteX3" fmla="*/ 984178 w 1059861"/>
                <a:gd name="connsiteY3" fmla="*/ 727505 h 1100850"/>
                <a:gd name="connsiteX4" fmla="*/ 949044 w 1059861"/>
                <a:gd name="connsiteY4" fmla="*/ 534270 h 1100850"/>
                <a:gd name="connsiteX5" fmla="*/ 927379 w 1059861"/>
                <a:gd name="connsiteY5" fmla="*/ 478642 h 1100850"/>
                <a:gd name="connsiteX6" fmla="*/ 868823 w 1059861"/>
                <a:gd name="connsiteY6" fmla="*/ 418329 h 1100850"/>
                <a:gd name="connsiteX7" fmla="*/ 648653 w 1059861"/>
                <a:gd name="connsiteY7" fmla="*/ 365043 h 1100850"/>
                <a:gd name="connsiteX8" fmla="*/ 348261 w 1059861"/>
                <a:gd name="connsiteY8" fmla="*/ 373827 h 1100850"/>
                <a:gd name="connsiteX9" fmla="*/ 195430 w 1059861"/>
                <a:gd name="connsiteY9" fmla="*/ 421843 h 1100850"/>
                <a:gd name="connsiteX10" fmla="*/ 155026 w 1059861"/>
                <a:gd name="connsiteY10" fmla="*/ 464003 h 1100850"/>
                <a:gd name="connsiteX11" fmla="*/ 91786 w 1059861"/>
                <a:gd name="connsiteY11" fmla="*/ 672462 h 1100850"/>
                <a:gd name="connsiteX12" fmla="*/ 96470 w 1059861"/>
                <a:gd name="connsiteY12" fmla="*/ 824122 h 1100850"/>
                <a:gd name="connsiteX13" fmla="*/ 105254 w 1059861"/>
                <a:gd name="connsiteY13" fmla="*/ 1102262 h 1100850"/>
                <a:gd name="connsiteX14" fmla="*/ 30888 w 1059861"/>
                <a:gd name="connsiteY14" fmla="*/ 770836 h 1100850"/>
                <a:gd name="connsiteX15" fmla="*/ 1024 w 1059861"/>
                <a:gd name="connsiteY15" fmla="*/ 550666 h 1100850"/>
                <a:gd name="connsiteX16" fmla="*/ 9222 w 1059861"/>
                <a:gd name="connsiteY16" fmla="*/ 403690 h 1100850"/>
                <a:gd name="connsiteX17" fmla="*/ 127505 w 1059861"/>
                <a:gd name="connsiteY17" fmla="*/ 161854 h 1100850"/>
                <a:gd name="connsiteX18" fmla="*/ 299074 w 1059861"/>
                <a:gd name="connsiteY18" fmla="*/ 47085 h 1100850"/>
                <a:gd name="connsiteX19" fmla="*/ 810852 w 1059861"/>
                <a:gd name="connsiteY19" fmla="*/ 55868 h 1100850"/>
                <a:gd name="connsiteX20" fmla="*/ 1032194 w 1059861"/>
                <a:gd name="connsiteY20" fmla="*/ 321127 h 1100850"/>
                <a:gd name="connsiteX21" fmla="*/ 1048004 w 1059861"/>
                <a:gd name="connsiteY21" fmla="*/ 757953 h 110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9861" h="1100850">
                  <a:moveTo>
                    <a:pt x="1048004" y="757953"/>
                  </a:moveTo>
                  <a:cubicBezTo>
                    <a:pt x="1028095" y="857498"/>
                    <a:pt x="991790" y="952359"/>
                    <a:pt x="960755" y="1048976"/>
                  </a:cubicBezTo>
                  <a:cubicBezTo>
                    <a:pt x="956071" y="1023212"/>
                    <a:pt x="956657" y="998033"/>
                    <a:pt x="959584" y="972268"/>
                  </a:cubicBezTo>
                  <a:cubicBezTo>
                    <a:pt x="967782" y="890875"/>
                    <a:pt x="975394" y="808897"/>
                    <a:pt x="984178" y="727505"/>
                  </a:cubicBezTo>
                  <a:cubicBezTo>
                    <a:pt x="991790" y="659580"/>
                    <a:pt x="970710" y="596925"/>
                    <a:pt x="949044" y="534270"/>
                  </a:cubicBezTo>
                  <a:cubicBezTo>
                    <a:pt x="942603" y="515532"/>
                    <a:pt x="932649" y="497380"/>
                    <a:pt x="927379" y="478642"/>
                  </a:cubicBezTo>
                  <a:cubicBezTo>
                    <a:pt x="918595" y="447607"/>
                    <a:pt x="896929" y="431212"/>
                    <a:pt x="868823" y="418329"/>
                  </a:cubicBezTo>
                  <a:cubicBezTo>
                    <a:pt x="798556" y="386123"/>
                    <a:pt x="724189" y="372656"/>
                    <a:pt x="648653" y="365043"/>
                  </a:cubicBezTo>
                  <a:cubicBezTo>
                    <a:pt x="548522" y="355089"/>
                    <a:pt x="447806" y="356845"/>
                    <a:pt x="348261" y="373827"/>
                  </a:cubicBezTo>
                  <a:cubicBezTo>
                    <a:pt x="294975" y="383196"/>
                    <a:pt x="243446" y="396078"/>
                    <a:pt x="195430" y="421843"/>
                  </a:cubicBezTo>
                  <a:cubicBezTo>
                    <a:pt x="177277" y="431797"/>
                    <a:pt x="163224" y="444094"/>
                    <a:pt x="155026" y="464003"/>
                  </a:cubicBezTo>
                  <a:cubicBezTo>
                    <a:pt x="127505" y="531928"/>
                    <a:pt x="100569" y="599267"/>
                    <a:pt x="91786" y="672462"/>
                  </a:cubicBezTo>
                  <a:cubicBezTo>
                    <a:pt x="85930" y="722820"/>
                    <a:pt x="93543" y="773764"/>
                    <a:pt x="96470" y="824122"/>
                  </a:cubicBezTo>
                  <a:cubicBezTo>
                    <a:pt x="101155" y="916640"/>
                    <a:pt x="112281" y="1009158"/>
                    <a:pt x="105254" y="1102262"/>
                  </a:cubicBezTo>
                  <a:cubicBezTo>
                    <a:pt x="73048" y="993348"/>
                    <a:pt x="51968" y="882092"/>
                    <a:pt x="30888" y="770836"/>
                  </a:cubicBezTo>
                  <a:cubicBezTo>
                    <a:pt x="15663" y="697641"/>
                    <a:pt x="-4831" y="624446"/>
                    <a:pt x="1024" y="550666"/>
                  </a:cubicBezTo>
                  <a:cubicBezTo>
                    <a:pt x="5123" y="501479"/>
                    <a:pt x="8637" y="452877"/>
                    <a:pt x="9222" y="403690"/>
                  </a:cubicBezTo>
                  <a:cubicBezTo>
                    <a:pt x="10393" y="310587"/>
                    <a:pt x="73048" y="233878"/>
                    <a:pt x="127505" y="161854"/>
                  </a:cubicBezTo>
                  <a:cubicBezTo>
                    <a:pt x="172008" y="103299"/>
                    <a:pt x="233491" y="72264"/>
                    <a:pt x="299074" y="47085"/>
                  </a:cubicBezTo>
                  <a:cubicBezTo>
                    <a:pt x="470643" y="-18498"/>
                    <a:pt x="642211" y="-15570"/>
                    <a:pt x="810852" y="55868"/>
                  </a:cubicBezTo>
                  <a:cubicBezTo>
                    <a:pt x="929135" y="105641"/>
                    <a:pt x="1002330" y="195817"/>
                    <a:pt x="1032194" y="321127"/>
                  </a:cubicBezTo>
                  <a:cubicBezTo>
                    <a:pt x="1066741" y="466345"/>
                    <a:pt x="1073183" y="611564"/>
                    <a:pt x="1048004" y="757953"/>
                  </a:cubicBezTo>
                  <a:close/>
                </a:path>
              </a:pathLst>
            </a:custGeom>
            <a:solidFill>
              <a:srgbClr val="2D1F1F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C4AEB5B9-4C8E-4E63-94EE-6948E2F94591}"/>
                </a:ext>
              </a:extLst>
            </p:cNvPr>
            <p:cNvSpPr/>
            <p:nvPr/>
          </p:nvSpPr>
          <p:spPr>
            <a:xfrm>
              <a:off x="8076145" y="5624110"/>
              <a:ext cx="878338" cy="363047"/>
            </a:xfrm>
            <a:custGeom>
              <a:avLst/>
              <a:gdLst>
                <a:gd name="connsiteX0" fmla="*/ 668708 w 878338"/>
                <a:gd name="connsiteY0" fmla="*/ 295859 h 363046"/>
                <a:gd name="connsiteX1" fmla="*/ 247106 w 878338"/>
                <a:gd name="connsiteY1" fmla="*/ 302886 h 363046"/>
                <a:gd name="connsiteX2" fmla="*/ 230710 w 878338"/>
                <a:gd name="connsiteY2" fmla="*/ 294103 h 363046"/>
                <a:gd name="connsiteX3" fmla="*/ 169812 w 878338"/>
                <a:gd name="connsiteY3" fmla="*/ 246087 h 363046"/>
                <a:gd name="connsiteX4" fmla="*/ 3513 w 878338"/>
                <a:gd name="connsiteY4" fmla="*/ 30601 h 363046"/>
                <a:gd name="connsiteX5" fmla="*/ 0 w 878338"/>
                <a:gd name="connsiteY5" fmla="*/ 19475 h 363046"/>
                <a:gd name="connsiteX6" fmla="*/ 10540 w 878338"/>
                <a:gd name="connsiteY6" fmla="*/ 27088 h 363046"/>
                <a:gd name="connsiteX7" fmla="*/ 307418 w 878338"/>
                <a:gd name="connsiteY7" fmla="*/ 235547 h 363046"/>
                <a:gd name="connsiteX8" fmla="*/ 423359 w 878338"/>
                <a:gd name="connsiteY8" fmla="*/ 222664 h 363046"/>
                <a:gd name="connsiteX9" fmla="*/ 462591 w 878338"/>
                <a:gd name="connsiteY9" fmla="*/ 219737 h 363046"/>
                <a:gd name="connsiteX10" fmla="*/ 666951 w 878338"/>
                <a:gd name="connsiteY10" fmla="*/ 200413 h 363046"/>
                <a:gd name="connsiteX11" fmla="*/ 869555 w 878338"/>
                <a:gd name="connsiteY11" fmla="*/ 8935 h 363046"/>
                <a:gd name="connsiteX12" fmla="*/ 881266 w 878338"/>
                <a:gd name="connsiteY12" fmla="*/ 152 h 363046"/>
                <a:gd name="connsiteX13" fmla="*/ 668708 w 878338"/>
                <a:gd name="connsiteY13" fmla="*/ 295859 h 363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338" h="363046">
                  <a:moveTo>
                    <a:pt x="668708" y="295859"/>
                  </a:moveTo>
                  <a:cubicBezTo>
                    <a:pt x="529345" y="382522"/>
                    <a:pt x="389396" y="391891"/>
                    <a:pt x="247106" y="302886"/>
                  </a:cubicBezTo>
                  <a:cubicBezTo>
                    <a:pt x="241836" y="299958"/>
                    <a:pt x="236566" y="297030"/>
                    <a:pt x="230710" y="294103"/>
                  </a:cubicBezTo>
                  <a:cubicBezTo>
                    <a:pt x="212558" y="275365"/>
                    <a:pt x="189721" y="262482"/>
                    <a:pt x="169812" y="246087"/>
                  </a:cubicBezTo>
                  <a:cubicBezTo>
                    <a:pt x="96617" y="187531"/>
                    <a:pt x="35134" y="120777"/>
                    <a:pt x="3513" y="30601"/>
                  </a:cubicBezTo>
                  <a:cubicBezTo>
                    <a:pt x="2342" y="27088"/>
                    <a:pt x="1171" y="23574"/>
                    <a:pt x="0" y="19475"/>
                  </a:cubicBezTo>
                  <a:cubicBezTo>
                    <a:pt x="6441" y="18890"/>
                    <a:pt x="7612" y="24160"/>
                    <a:pt x="10540" y="27088"/>
                  </a:cubicBezTo>
                  <a:cubicBezTo>
                    <a:pt x="89005" y="125462"/>
                    <a:pt x="182694" y="203926"/>
                    <a:pt x="307418" y="235547"/>
                  </a:cubicBezTo>
                  <a:cubicBezTo>
                    <a:pt x="346651" y="245501"/>
                    <a:pt x="386469" y="243159"/>
                    <a:pt x="423359" y="222664"/>
                  </a:cubicBezTo>
                  <a:cubicBezTo>
                    <a:pt x="436241" y="215638"/>
                    <a:pt x="449124" y="212710"/>
                    <a:pt x="462591" y="219737"/>
                  </a:cubicBezTo>
                  <a:cubicBezTo>
                    <a:pt x="534615" y="254870"/>
                    <a:pt x="601369" y="240817"/>
                    <a:pt x="666951" y="200413"/>
                  </a:cubicBezTo>
                  <a:cubicBezTo>
                    <a:pt x="747759" y="150055"/>
                    <a:pt x="815684" y="87400"/>
                    <a:pt x="869555" y="8935"/>
                  </a:cubicBezTo>
                  <a:cubicBezTo>
                    <a:pt x="872483" y="4836"/>
                    <a:pt x="874239" y="-1019"/>
                    <a:pt x="881266" y="152"/>
                  </a:cubicBezTo>
                  <a:cubicBezTo>
                    <a:pt x="858430" y="133074"/>
                    <a:pt x="779379" y="225592"/>
                    <a:pt x="668708" y="295859"/>
                  </a:cubicBezTo>
                  <a:close/>
                </a:path>
              </a:pathLst>
            </a:custGeom>
            <a:solidFill>
              <a:srgbClr val="2D1F1F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625B9252-2124-49F8-B669-75BC019AEF65}"/>
              </a:ext>
            </a:extLst>
          </p:cNvPr>
          <p:cNvGrpSpPr/>
          <p:nvPr/>
        </p:nvGrpSpPr>
        <p:grpSpPr>
          <a:xfrm>
            <a:off x="6757676" y="1267888"/>
            <a:ext cx="1314964" cy="1353690"/>
            <a:chOff x="6162914" y="3415961"/>
            <a:chExt cx="1193376" cy="1228522"/>
          </a:xfrm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xmlns="" id="{62D977CD-5865-42DF-9CBA-3D9FBD32356E}"/>
                </a:ext>
              </a:extLst>
            </p:cNvPr>
            <p:cNvSpPr/>
            <p:nvPr/>
          </p:nvSpPr>
          <p:spPr>
            <a:xfrm>
              <a:off x="6461289" y="3415961"/>
              <a:ext cx="605647" cy="1035692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xmlns="" id="{4F8BAFCC-B879-48E5-B8B9-04C9F1E24628}"/>
                </a:ext>
              </a:extLst>
            </p:cNvPr>
            <p:cNvSpPr/>
            <p:nvPr/>
          </p:nvSpPr>
          <p:spPr>
            <a:xfrm>
              <a:off x="6162914" y="4357786"/>
              <a:ext cx="1193376" cy="286697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xmlns="" id="{A1C54C76-D248-4B4C-9871-7D45F7158E6F}"/>
                </a:ext>
              </a:extLst>
            </p:cNvPr>
            <p:cNvSpPr/>
            <p:nvPr/>
          </p:nvSpPr>
          <p:spPr>
            <a:xfrm>
              <a:off x="6413005" y="3571603"/>
              <a:ext cx="696472" cy="1011170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xmlns="" id="{8336A275-942F-4EF0-9550-4461DE0E8723}"/>
              </a:ext>
            </a:extLst>
          </p:cNvPr>
          <p:cNvSpPr>
            <a:spLocks/>
          </p:cNvSpPr>
          <p:nvPr/>
        </p:nvSpPr>
        <p:spPr bwMode="auto">
          <a:xfrm rot="470941">
            <a:off x="2384659" y="1610732"/>
            <a:ext cx="2499482" cy="2066430"/>
          </a:xfrm>
          <a:custGeom>
            <a:avLst/>
            <a:gdLst>
              <a:gd name="connsiteX0" fmla="*/ 1380104 w 3093908"/>
              <a:gd name="connsiteY0" fmla="*/ 960640 h 2557868"/>
              <a:gd name="connsiteX1" fmla="*/ 1404926 w 3093908"/>
              <a:gd name="connsiteY1" fmla="*/ 974839 h 2557868"/>
              <a:gd name="connsiteX2" fmla="*/ 1419110 w 3093908"/>
              <a:gd name="connsiteY2" fmla="*/ 987262 h 2557868"/>
              <a:gd name="connsiteX3" fmla="*/ 1426202 w 3093908"/>
              <a:gd name="connsiteY3" fmla="*/ 994361 h 2557868"/>
              <a:gd name="connsiteX4" fmla="*/ 1426202 w 3093908"/>
              <a:gd name="connsiteY4" fmla="*/ 997911 h 2557868"/>
              <a:gd name="connsiteX5" fmla="*/ 1419110 w 3093908"/>
              <a:gd name="connsiteY5" fmla="*/ 1026307 h 2557868"/>
              <a:gd name="connsiteX6" fmla="*/ 1417337 w 3093908"/>
              <a:gd name="connsiteY6" fmla="*/ 1045830 h 2557868"/>
              <a:gd name="connsiteX7" fmla="*/ 1413791 w 3093908"/>
              <a:gd name="connsiteY7" fmla="*/ 1058253 h 2557868"/>
              <a:gd name="connsiteX8" fmla="*/ 1413791 w 3093908"/>
              <a:gd name="connsiteY8" fmla="*/ 1065352 h 2557868"/>
              <a:gd name="connsiteX9" fmla="*/ 1413791 w 3093908"/>
              <a:gd name="connsiteY9" fmla="*/ 1067128 h 2557868"/>
              <a:gd name="connsiteX10" fmla="*/ 1420883 w 3093908"/>
              <a:gd name="connsiteY10" fmla="*/ 1090200 h 2557868"/>
              <a:gd name="connsiteX11" fmla="*/ 1427975 w 3093908"/>
              <a:gd name="connsiteY11" fmla="*/ 1120371 h 2557868"/>
              <a:gd name="connsiteX12" fmla="*/ 1442159 w 3093908"/>
              <a:gd name="connsiteY12" fmla="*/ 1143443 h 2557868"/>
              <a:gd name="connsiteX13" fmla="*/ 1452797 w 3093908"/>
              <a:gd name="connsiteY13" fmla="*/ 1161191 h 2557868"/>
              <a:gd name="connsiteX14" fmla="*/ 1461662 w 3093908"/>
              <a:gd name="connsiteY14" fmla="*/ 1175389 h 2557868"/>
              <a:gd name="connsiteX15" fmla="*/ 1466982 w 3093908"/>
              <a:gd name="connsiteY15" fmla="*/ 1177164 h 2557868"/>
              <a:gd name="connsiteX16" fmla="*/ 1491804 w 3093908"/>
              <a:gd name="connsiteY16" fmla="*/ 1205561 h 2557868"/>
              <a:gd name="connsiteX17" fmla="*/ 1507761 w 3093908"/>
              <a:gd name="connsiteY17" fmla="*/ 1223308 h 2557868"/>
              <a:gd name="connsiteX18" fmla="*/ 1518399 w 3093908"/>
              <a:gd name="connsiteY18" fmla="*/ 1237507 h 2557868"/>
              <a:gd name="connsiteX19" fmla="*/ 1520172 w 3093908"/>
              <a:gd name="connsiteY19" fmla="*/ 1241056 h 2557868"/>
              <a:gd name="connsiteX20" fmla="*/ 1543221 w 3093908"/>
              <a:gd name="connsiteY20" fmla="*/ 1290751 h 2557868"/>
              <a:gd name="connsiteX21" fmla="*/ 1566271 w 3093908"/>
              <a:gd name="connsiteY21" fmla="*/ 1342219 h 2557868"/>
              <a:gd name="connsiteX22" fmla="*/ 1589320 w 3093908"/>
              <a:gd name="connsiteY22" fmla="*/ 1395463 h 2557868"/>
              <a:gd name="connsiteX23" fmla="*/ 1608823 w 3093908"/>
              <a:gd name="connsiteY23" fmla="*/ 1448707 h 2557868"/>
              <a:gd name="connsiteX24" fmla="*/ 1628326 w 3093908"/>
              <a:gd name="connsiteY24" fmla="*/ 1501950 h 2557868"/>
              <a:gd name="connsiteX25" fmla="*/ 1646057 w 3093908"/>
              <a:gd name="connsiteY25" fmla="*/ 1551644 h 2557868"/>
              <a:gd name="connsiteX26" fmla="*/ 1662014 w 3093908"/>
              <a:gd name="connsiteY26" fmla="*/ 1597789 h 2557868"/>
              <a:gd name="connsiteX27" fmla="*/ 1676198 w 3093908"/>
              <a:gd name="connsiteY27" fmla="*/ 1638609 h 2557868"/>
              <a:gd name="connsiteX28" fmla="*/ 1685063 w 3093908"/>
              <a:gd name="connsiteY28" fmla="*/ 1674105 h 2557868"/>
              <a:gd name="connsiteX29" fmla="*/ 1693928 w 3093908"/>
              <a:gd name="connsiteY29" fmla="*/ 1698952 h 2557868"/>
              <a:gd name="connsiteX30" fmla="*/ 1699247 w 3093908"/>
              <a:gd name="connsiteY30" fmla="*/ 1714925 h 2557868"/>
              <a:gd name="connsiteX31" fmla="*/ 1701020 w 3093908"/>
              <a:gd name="connsiteY31" fmla="*/ 1722024 h 2557868"/>
              <a:gd name="connsiteX32" fmla="*/ 1715204 w 3093908"/>
              <a:gd name="connsiteY32" fmla="*/ 1762844 h 2557868"/>
              <a:gd name="connsiteX33" fmla="*/ 1725842 w 3093908"/>
              <a:gd name="connsiteY33" fmla="*/ 1814313 h 2557868"/>
              <a:gd name="connsiteX34" fmla="*/ 1740026 w 3093908"/>
              <a:gd name="connsiteY34" fmla="*/ 1871106 h 2557868"/>
              <a:gd name="connsiteX35" fmla="*/ 1752438 w 3093908"/>
              <a:gd name="connsiteY35" fmla="*/ 1933224 h 2557868"/>
              <a:gd name="connsiteX36" fmla="*/ 1763076 w 3093908"/>
              <a:gd name="connsiteY36" fmla="*/ 2000666 h 2557868"/>
              <a:gd name="connsiteX37" fmla="*/ 1775487 w 3093908"/>
              <a:gd name="connsiteY37" fmla="*/ 2066333 h 2557868"/>
              <a:gd name="connsiteX38" fmla="*/ 1784352 w 3093908"/>
              <a:gd name="connsiteY38" fmla="*/ 2135550 h 2557868"/>
              <a:gd name="connsiteX39" fmla="*/ 1793217 w 3093908"/>
              <a:gd name="connsiteY39" fmla="*/ 2199442 h 2557868"/>
              <a:gd name="connsiteX40" fmla="*/ 1802082 w 3093908"/>
              <a:gd name="connsiteY40" fmla="*/ 2265109 h 2557868"/>
              <a:gd name="connsiteX41" fmla="*/ 1810947 w 3093908"/>
              <a:gd name="connsiteY41" fmla="*/ 2321902 h 2557868"/>
              <a:gd name="connsiteX42" fmla="*/ 1816266 w 3093908"/>
              <a:gd name="connsiteY42" fmla="*/ 2371596 h 2557868"/>
              <a:gd name="connsiteX43" fmla="*/ 1822384 w 3093908"/>
              <a:gd name="connsiteY43" fmla="*/ 2409869 h 2557868"/>
              <a:gd name="connsiteX44" fmla="*/ 1568614 w 3093908"/>
              <a:gd name="connsiteY44" fmla="*/ 2444853 h 2557868"/>
              <a:gd name="connsiteX45" fmla="*/ 1560952 w 3093908"/>
              <a:gd name="connsiteY45" fmla="*/ 2376921 h 2557868"/>
              <a:gd name="connsiteX46" fmla="*/ 1550313 w 3093908"/>
              <a:gd name="connsiteY46" fmla="*/ 2218965 h 2557868"/>
              <a:gd name="connsiteX47" fmla="*/ 1544994 w 3093908"/>
              <a:gd name="connsiteY47" fmla="*/ 2146198 h 2557868"/>
              <a:gd name="connsiteX48" fmla="*/ 1537902 w 3093908"/>
              <a:gd name="connsiteY48" fmla="*/ 2078757 h 2557868"/>
              <a:gd name="connsiteX49" fmla="*/ 1534356 w 3093908"/>
              <a:gd name="connsiteY49" fmla="*/ 2018414 h 2557868"/>
              <a:gd name="connsiteX50" fmla="*/ 1527264 w 3093908"/>
              <a:gd name="connsiteY50" fmla="*/ 1963395 h 2557868"/>
              <a:gd name="connsiteX51" fmla="*/ 1521945 w 3093908"/>
              <a:gd name="connsiteY51" fmla="*/ 1919025 h 2557868"/>
              <a:gd name="connsiteX52" fmla="*/ 1518399 w 3093908"/>
              <a:gd name="connsiteY52" fmla="*/ 1885305 h 2557868"/>
              <a:gd name="connsiteX53" fmla="*/ 1514853 w 3093908"/>
              <a:gd name="connsiteY53" fmla="*/ 1864007 h 2557868"/>
              <a:gd name="connsiteX54" fmla="*/ 1514853 w 3093908"/>
              <a:gd name="connsiteY54" fmla="*/ 1855133 h 2557868"/>
              <a:gd name="connsiteX55" fmla="*/ 1507761 w 3093908"/>
              <a:gd name="connsiteY55" fmla="*/ 1817863 h 2557868"/>
              <a:gd name="connsiteX56" fmla="*/ 1500669 w 3093908"/>
              <a:gd name="connsiteY56" fmla="*/ 1778817 h 2557868"/>
              <a:gd name="connsiteX57" fmla="*/ 1491804 w 3093908"/>
              <a:gd name="connsiteY57" fmla="*/ 1739772 h 2557868"/>
              <a:gd name="connsiteX58" fmla="*/ 1482939 w 3093908"/>
              <a:gd name="connsiteY58" fmla="*/ 1706051 h 2557868"/>
              <a:gd name="connsiteX59" fmla="*/ 1474074 w 3093908"/>
              <a:gd name="connsiteY59" fmla="*/ 1674105 h 2557868"/>
              <a:gd name="connsiteX60" fmla="*/ 1466982 w 3093908"/>
              <a:gd name="connsiteY60" fmla="*/ 1651033 h 2557868"/>
              <a:gd name="connsiteX61" fmla="*/ 1461662 w 3093908"/>
              <a:gd name="connsiteY61" fmla="*/ 1635059 h 2557868"/>
              <a:gd name="connsiteX62" fmla="*/ 1461662 w 3093908"/>
              <a:gd name="connsiteY62" fmla="*/ 1627960 h 2557868"/>
              <a:gd name="connsiteX63" fmla="*/ 1410245 w 3093908"/>
              <a:gd name="connsiteY63" fmla="*/ 1471779 h 2557868"/>
              <a:gd name="connsiteX64" fmla="*/ 1360601 w 3093908"/>
              <a:gd name="connsiteY64" fmla="*/ 1331571 h 2557868"/>
              <a:gd name="connsiteX65" fmla="*/ 1349962 w 3093908"/>
              <a:gd name="connsiteY65" fmla="*/ 1297850 h 2557868"/>
              <a:gd name="connsiteX66" fmla="*/ 1342870 w 3093908"/>
              <a:gd name="connsiteY66" fmla="*/ 1260579 h 2557868"/>
              <a:gd name="connsiteX67" fmla="*/ 1341097 w 3093908"/>
              <a:gd name="connsiteY67" fmla="*/ 1223309 h 2557868"/>
              <a:gd name="connsiteX68" fmla="*/ 1339324 w 3093908"/>
              <a:gd name="connsiteY68" fmla="*/ 1189588 h 2557868"/>
              <a:gd name="connsiteX69" fmla="*/ 1341097 w 3093908"/>
              <a:gd name="connsiteY69" fmla="*/ 1157641 h 2557868"/>
              <a:gd name="connsiteX70" fmla="*/ 1342870 w 3093908"/>
              <a:gd name="connsiteY70" fmla="*/ 1131020 h 2557868"/>
              <a:gd name="connsiteX71" fmla="*/ 1342870 w 3093908"/>
              <a:gd name="connsiteY71" fmla="*/ 1115047 h 2557868"/>
              <a:gd name="connsiteX72" fmla="*/ 1344643 w 3093908"/>
              <a:gd name="connsiteY72" fmla="*/ 1107948 h 2557868"/>
              <a:gd name="connsiteX73" fmla="*/ 1325140 w 3093908"/>
              <a:gd name="connsiteY73" fmla="*/ 1090200 h 2557868"/>
              <a:gd name="connsiteX74" fmla="*/ 1303864 w 3093908"/>
              <a:gd name="connsiteY74" fmla="*/ 1072451 h 2557868"/>
              <a:gd name="connsiteX75" fmla="*/ 1286134 w 3093908"/>
              <a:gd name="connsiteY75" fmla="*/ 1052929 h 2557868"/>
              <a:gd name="connsiteX76" fmla="*/ 1271949 w 3093908"/>
              <a:gd name="connsiteY76" fmla="*/ 1040506 h 2557868"/>
              <a:gd name="connsiteX77" fmla="*/ 1261312 w 3093908"/>
              <a:gd name="connsiteY77" fmla="*/ 1029857 h 2557868"/>
              <a:gd name="connsiteX78" fmla="*/ 1257765 w 3093908"/>
              <a:gd name="connsiteY78" fmla="*/ 1026307 h 2557868"/>
              <a:gd name="connsiteX79" fmla="*/ 1273723 w 3093908"/>
              <a:gd name="connsiteY79" fmla="*/ 1003235 h 2557868"/>
              <a:gd name="connsiteX80" fmla="*/ 1287907 w 3093908"/>
              <a:gd name="connsiteY80" fmla="*/ 983712 h 2557868"/>
              <a:gd name="connsiteX81" fmla="*/ 1294999 w 3093908"/>
              <a:gd name="connsiteY81" fmla="*/ 978388 h 2557868"/>
              <a:gd name="connsiteX82" fmla="*/ 1300318 w 3093908"/>
              <a:gd name="connsiteY82" fmla="*/ 973064 h 2557868"/>
              <a:gd name="connsiteX83" fmla="*/ 1328686 w 3093908"/>
              <a:gd name="connsiteY83" fmla="*/ 974838 h 2557868"/>
              <a:gd name="connsiteX84" fmla="*/ 1351735 w 3093908"/>
              <a:gd name="connsiteY84" fmla="*/ 973063 h 2557868"/>
              <a:gd name="connsiteX85" fmla="*/ 1365920 w 3093908"/>
              <a:gd name="connsiteY85" fmla="*/ 971289 h 2557868"/>
              <a:gd name="connsiteX86" fmla="*/ 1374785 w 3093908"/>
              <a:gd name="connsiteY86" fmla="*/ 965965 h 2557868"/>
              <a:gd name="connsiteX87" fmla="*/ 1380104 w 3093908"/>
              <a:gd name="connsiteY87" fmla="*/ 964190 h 2557868"/>
              <a:gd name="connsiteX88" fmla="*/ 992526 w 3093908"/>
              <a:gd name="connsiteY88" fmla="*/ 897010 h 2557868"/>
              <a:gd name="connsiteX89" fmla="*/ 1002426 w 3093908"/>
              <a:gd name="connsiteY89" fmla="*/ 933418 h 2557868"/>
              <a:gd name="connsiteX90" fmla="*/ 1019133 w 3093908"/>
              <a:gd name="connsiteY90" fmla="*/ 967943 h 2557868"/>
              <a:gd name="connsiteX91" fmla="*/ 1040791 w 3093908"/>
              <a:gd name="connsiteY91" fmla="*/ 999329 h 2557868"/>
              <a:gd name="connsiteX92" fmla="*/ 1062139 w 3093908"/>
              <a:gd name="connsiteY92" fmla="*/ 1031343 h 2557868"/>
              <a:gd name="connsiteX93" fmla="*/ 1080393 w 3093908"/>
              <a:gd name="connsiteY93" fmla="*/ 1060846 h 2557868"/>
              <a:gd name="connsiteX94" fmla="*/ 1116901 w 3093908"/>
              <a:gd name="connsiteY94" fmla="*/ 1130523 h 2557868"/>
              <a:gd name="connsiteX95" fmla="*/ 1150006 w 3093908"/>
              <a:gd name="connsiteY95" fmla="*/ 1206478 h 2557868"/>
              <a:gd name="connsiteX96" fmla="*/ 1180017 w 3093908"/>
              <a:gd name="connsiteY96" fmla="*/ 1283061 h 2557868"/>
              <a:gd name="connsiteX97" fmla="*/ 1218072 w 3093908"/>
              <a:gd name="connsiteY97" fmla="*/ 1407351 h 2557868"/>
              <a:gd name="connsiteX98" fmla="*/ 1252723 w 3093908"/>
              <a:gd name="connsiteY98" fmla="*/ 1536662 h 2557868"/>
              <a:gd name="connsiteX99" fmla="*/ 1280878 w 3093908"/>
              <a:gd name="connsiteY99" fmla="*/ 1665346 h 2557868"/>
              <a:gd name="connsiteX100" fmla="*/ 1305939 w 3093908"/>
              <a:gd name="connsiteY100" fmla="*/ 1798424 h 2557868"/>
              <a:gd name="connsiteX101" fmla="*/ 1334093 w 3093908"/>
              <a:gd name="connsiteY101" fmla="*/ 1935896 h 2557868"/>
              <a:gd name="connsiteX102" fmla="*/ 1363795 w 3093908"/>
              <a:gd name="connsiteY102" fmla="*/ 2074623 h 2557868"/>
              <a:gd name="connsiteX103" fmla="*/ 1383596 w 3093908"/>
              <a:gd name="connsiteY103" fmla="*/ 2157482 h 2557868"/>
              <a:gd name="connsiteX104" fmla="*/ 1403706 w 3093908"/>
              <a:gd name="connsiteY104" fmla="*/ 2242225 h 2557868"/>
              <a:gd name="connsiteX105" fmla="*/ 1418557 w 3093908"/>
              <a:gd name="connsiteY105" fmla="*/ 2328224 h 2557868"/>
              <a:gd name="connsiteX106" fmla="*/ 1431861 w 3093908"/>
              <a:gd name="connsiteY106" fmla="*/ 2416106 h 2557868"/>
              <a:gd name="connsiteX107" fmla="*/ 1436794 w 3093908"/>
              <a:gd name="connsiteY107" fmla="*/ 2463025 h 2557868"/>
              <a:gd name="connsiteX108" fmla="*/ 748798 w 3093908"/>
              <a:gd name="connsiteY108" fmla="*/ 2557868 h 2557868"/>
              <a:gd name="connsiteX109" fmla="*/ 745632 w 3093908"/>
              <a:gd name="connsiteY109" fmla="*/ 2527213 h 2557868"/>
              <a:gd name="connsiteX110" fmla="*/ 749035 w 3093908"/>
              <a:gd name="connsiteY110" fmla="*/ 2460674 h 2557868"/>
              <a:gd name="connsiteX111" fmla="*/ 752438 w 3093908"/>
              <a:gd name="connsiteY111" fmla="*/ 2387858 h 2557868"/>
              <a:gd name="connsiteX112" fmla="*/ 757389 w 3093908"/>
              <a:gd name="connsiteY112" fmla="*/ 2313159 h 2557868"/>
              <a:gd name="connsiteX113" fmla="*/ 758936 w 3093908"/>
              <a:gd name="connsiteY113" fmla="*/ 2235321 h 2557868"/>
              <a:gd name="connsiteX114" fmla="*/ 757389 w 3093908"/>
              <a:gd name="connsiteY114" fmla="*/ 2162505 h 2557868"/>
              <a:gd name="connsiteX115" fmla="*/ 749035 w 3093908"/>
              <a:gd name="connsiteY115" fmla="*/ 2096593 h 2557868"/>
              <a:gd name="connsiteX116" fmla="*/ 730781 w 3093908"/>
              <a:gd name="connsiteY116" fmla="*/ 1899487 h 2557868"/>
              <a:gd name="connsiteX117" fmla="*/ 727378 w 3093908"/>
              <a:gd name="connsiteY117" fmla="*/ 1930873 h 2557868"/>
              <a:gd name="connsiteX118" fmla="*/ 715930 w 3093908"/>
              <a:gd name="connsiteY118" fmla="*/ 1954099 h 2557868"/>
              <a:gd name="connsiteX119" fmla="*/ 706030 w 3093908"/>
              <a:gd name="connsiteY119" fmla="*/ 1973559 h 2557868"/>
              <a:gd name="connsiteX120" fmla="*/ 697676 w 3093908"/>
              <a:gd name="connsiteY120" fmla="*/ 1990507 h 2557868"/>
              <a:gd name="connsiteX121" fmla="*/ 692726 w 3093908"/>
              <a:gd name="connsiteY121" fmla="*/ 2008711 h 2557868"/>
              <a:gd name="connsiteX122" fmla="*/ 691798 w 3093908"/>
              <a:gd name="connsiteY122" fmla="*/ 2025032 h 2557868"/>
              <a:gd name="connsiteX123" fmla="*/ 685920 w 3093908"/>
              <a:gd name="connsiteY123" fmla="*/ 2036959 h 2557868"/>
              <a:gd name="connsiteX124" fmla="*/ 676019 w 3093908"/>
              <a:gd name="connsiteY124" fmla="*/ 2058302 h 2557868"/>
              <a:gd name="connsiteX125" fmla="*/ 664571 w 3093908"/>
              <a:gd name="connsiteY125" fmla="*/ 2083411 h 2557868"/>
              <a:gd name="connsiteX126" fmla="*/ 657765 w 3093908"/>
              <a:gd name="connsiteY126" fmla="*/ 2111031 h 2557868"/>
              <a:gd name="connsiteX127" fmla="*/ 651268 w 3093908"/>
              <a:gd name="connsiteY127" fmla="*/ 2141161 h 2557868"/>
              <a:gd name="connsiteX128" fmla="*/ 647864 w 3093908"/>
              <a:gd name="connsiteY128" fmla="*/ 2164388 h 2557868"/>
              <a:gd name="connsiteX129" fmla="*/ 646317 w 3093908"/>
              <a:gd name="connsiteY129" fmla="*/ 2182592 h 2557868"/>
              <a:gd name="connsiteX130" fmla="*/ 642914 w 3093908"/>
              <a:gd name="connsiteY130" fmla="*/ 2188869 h 2557868"/>
              <a:gd name="connsiteX131" fmla="*/ 609809 w 3093908"/>
              <a:gd name="connsiteY131" fmla="*/ 2220883 h 2557868"/>
              <a:gd name="connsiteX132" fmla="*/ 578251 w 3093908"/>
              <a:gd name="connsiteY132" fmla="*/ 2247247 h 2557868"/>
              <a:gd name="connsiteX133" fmla="*/ 548550 w 3093908"/>
              <a:gd name="connsiteY133" fmla="*/ 2271729 h 2557868"/>
              <a:gd name="connsiteX134" fmla="*/ 518539 w 3093908"/>
              <a:gd name="connsiteY134" fmla="*/ 2293699 h 2557868"/>
              <a:gd name="connsiteX135" fmla="*/ 482340 w 3093908"/>
              <a:gd name="connsiteY135" fmla="*/ 2313158 h 2557868"/>
              <a:gd name="connsiteX136" fmla="*/ 437479 w 3093908"/>
              <a:gd name="connsiteY136" fmla="*/ 2330107 h 2557868"/>
              <a:gd name="connsiteX137" fmla="*/ 400971 w 3093908"/>
              <a:gd name="connsiteY137" fmla="*/ 2336384 h 2557868"/>
              <a:gd name="connsiteX138" fmla="*/ 369413 w 3093908"/>
              <a:gd name="connsiteY138" fmla="*/ 2331362 h 2557868"/>
              <a:gd name="connsiteX139" fmla="*/ 338164 w 3093908"/>
              <a:gd name="connsiteY139" fmla="*/ 2321947 h 2557868"/>
              <a:gd name="connsiteX140" fmla="*/ 311557 w 3093908"/>
              <a:gd name="connsiteY140" fmla="*/ 2301859 h 2557868"/>
              <a:gd name="connsiteX141" fmla="*/ 284949 w 3093908"/>
              <a:gd name="connsiteY141" fmla="*/ 2280517 h 2557868"/>
              <a:gd name="connsiteX142" fmla="*/ 261745 w 3093908"/>
              <a:gd name="connsiteY142" fmla="*/ 2255408 h 2557868"/>
              <a:gd name="connsiteX143" fmla="*/ 240397 w 3093908"/>
              <a:gd name="connsiteY143" fmla="*/ 2227160 h 2557868"/>
              <a:gd name="connsiteX144" fmla="*/ 222143 w 3093908"/>
              <a:gd name="connsiteY144" fmla="*/ 2200796 h 2557868"/>
              <a:gd name="connsiteX145" fmla="*/ 205435 w 3093908"/>
              <a:gd name="connsiteY145" fmla="*/ 2177570 h 2557868"/>
              <a:gd name="connsiteX146" fmla="*/ 192132 w 3093908"/>
              <a:gd name="connsiteY146" fmla="*/ 2157482 h 2557868"/>
              <a:gd name="connsiteX147" fmla="*/ 180684 w 3093908"/>
              <a:gd name="connsiteY147" fmla="*/ 2146183 h 2557868"/>
              <a:gd name="connsiteX148" fmla="*/ 147579 w 3093908"/>
              <a:gd name="connsiteY148" fmla="*/ 2106009 h 2557868"/>
              <a:gd name="connsiteX149" fmla="*/ 119425 w 3093908"/>
              <a:gd name="connsiteY149" fmla="*/ 2060185 h 2557868"/>
              <a:gd name="connsiteX150" fmla="*/ 96220 w 3093908"/>
              <a:gd name="connsiteY150" fmla="*/ 2003690 h 2557868"/>
              <a:gd name="connsiteX151" fmla="*/ 79513 w 3093908"/>
              <a:gd name="connsiteY151" fmla="*/ 1944056 h 2557868"/>
              <a:gd name="connsiteX152" fmla="*/ 66210 w 3093908"/>
              <a:gd name="connsiteY152" fmla="*/ 1877517 h 2557868"/>
              <a:gd name="connsiteX153" fmla="*/ 61259 w 3093908"/>
              <a:gd name="connsiteY153" fmla="*/ 1807839 h 2557868"/>
              <a:gd name="connsiteX154" fmla="*/ 61259 w 3093908"/>
              <a:gd name="connsiteY154" fmla="*/ 1740045 h 2557868"/>
              <a:gd name="connsiteX155" fmla="*/ 69613 w 3093908"/>
              <a:gd name="connsiteY155" fmla="*/ 1672250 h 2557868"/>
              <a:gd name="connsiteX156" fmla="*/ 74563 w 3093908"/>
              <a:gd name="connsiteY156" fmla="*/ 1640864 h 2557868"/>
              <a:gd name="connsiteX157" fmla="*/ 73016 w 3093908"/>
              <a:gd name="connsiteY157" fmla="*/ 1610733 h 2557868"/>
              <a:gd name="connsiteX158" fmla="*/ 73016 w 3093908"/>
              <a:gd name="connsiteY158" fmla="*/ 1581230 h 2557868"/>
              <a:gd name="connsiteX159" fmla="*/ 73016 w 3093908"/>
              <a:gd name="connsiteY159" fmla="*/ 1552983 h 2557868"/>
              <a:gd name="connsiteX160" fmla="*/ 76110 w 3093908"/>
              <a:gd name="connsiteY160" fmla="*/ 1529757 h 2557868"/>
              <a:gd name="connsiteX161" fmla="*/ 59713 w 3093908"/>
              <a:gd name="connsiteY161" fmla="*/ 1478283 h 2557868"/>
              <a:gd name="connsiteX162" fmla="*/ 39911 w 3093908"/>
              <a:gd name="connsiteY162" fmla="*/ 1421788 h 2557868"/>
              <a:gd name="connsiteX163" fmla="*/ 23204 w 3093908"/>
              <a:gd name="connsiteY163" fmla="*/ 1364038 h 2557868"/>
              <a:gd name="connsiteX164" fmla="*/ 8354 w 3093908"/>
              <a:gd name="connsiteY164" fmla="*/ 1307542 h 2557868"/>
              <a:gd name="connsiteX165" fmla="*/ 0 w 3093908"/>
              <a:gd name="connsiteY165" fmla="*/ 1251675 h 2557868"/>
              <a:gd name="connsiteX166" fmla="*/ 33105 w 3093908"/>
              <a:gd name="connsiteY166" fmla="*/ 1218405 h 2557868"/>
              <a:gd name="connsiteX167" fmla="*/ 79513 w 3093908"/>
              <a:gd name="connsiteY167" fmla="*/ 1192040 h 2557868"/>
              <a:gd name="connsiteX168" fmla="*/ 127469 w 3093908"/>
              <a:gd name="connsiteY168" fmla="*/ 1170070 h 2557868"/>
              <a:gd name="connsiteX169" fmla="*/ 184088 w 3093908"/>
              <a:gd name="connsiteY169" fmla="*/ 1155632 h 2557868"/>
              <a:gd name="connsiteX170" fmla="*/ 240397 w 3093908"/>
              <a:gd name="connsiteY170" fmla="*/ 1148727 h 2557868"/>
              <a:gd name="connsiteX171" fmla="*/ 255247 w 3093908"/>
              <a:gd name="connsiteY171" fmla="*/ 1158771 h 2557868"/>
              <a:gd name="connsiteX172" fmla="*/ 271645 w 3093908"/>
              <a:gd name="connsiteY172" fmla="*/ 1165048 h 2557868"/>
              <a:gd name="connsiteX173" fmla="*/ 289899 w 3093908"/>
              <a:gd name="connsiteY173" fmla="*/ 1170070 h 2557868"/>
              <a:gd name="connsiteX174" fmla="*/ 306606 w 3093908"/>
              <a:gd name="connsiteY174" fmla="*/ 1178231 h 2557868"/>
              <a:gd name="connsiteX175" fmla="*/ 321457 w 3093908"/>
              <a:gd name="connsiteY175" fmla="*/ 1192040 h 2557868"/>
              <a:gd name="connsiteX176" fmla="*/ 338164 w 3093908"/>
              <a:gd name="connsiteY176" fmla="*/ 1216522 h 2557868"/>
              <a:gd name="connsiteX177" fmla="*/ 349612 w 3093908"/>
              <a:gd name="connsiteY177" fmla="*/ 1244770 h 2557868"/>
              <a:gd name="connsiteX178" fmla="*/ 336308 w 3093908"/>
              <a:gd name="connsiteY178" fmla="*/ 1266112 h 2557868"/>
              <a:gd name="connsiteX179" fmla="*/ 331358 w 3093908"/>
              <a:gd name="connsiteY179" fmla="*/ 1288083 h 2557868"/>
              <a:gd name="connsiteX180" fmla="*/ 336308 w 3093908"/>
              <a:gd name="connsiteY180" fmla="*/ 1309425 h 2557868"/>
              <a:gd name="connsiteX181" fmla="*/ 341258 w 3093908"/>
              <a:gd name="connsiteY181" fmla="*/ 1330768 h 2557868"/>
              <a:gd name="connsiteX182" fmla="*/ 344661 w 3093908"/>
              <a:gd name="connsiteY182" fmla="*/ 1353994 h 2557868"/>
              <a:gd name="connsiteX183" fmla="*/ 343114 w 3093908"/>
              <a:gd name="connsiteY183" fmla="*/ 1377220 h 2557868"/>
              <a:gd name="connsiteX184" fmla="*/ 331358 w 3093908"/>
              <a:gd name="connsiteY184" fmla="*/ 1403584 h 2557868"/>
              <a:gd name="connsiteX185" fmla="*/ 278452 w 3093908"/>
              <a:gd name="connsiteY185" fmla="*/ 1425555 h 2557868"/>
              <a:gd name="connsiteX186" fmla="*/ 278452 w 3093908"/>
              <a:gd name="connsiteY186" fmla="*/ 1448781 h 2557868"/>
              <a:gd name="connsiteX187" fmla="*/ 279999 w 3093908"/>
              <a:gd name="connsiteY187" fmla="*/ 1472006 h 2557868"/>
              <a:gd name="connsiteX188" fmla="*/ 283402 w 3093908"/>
              <a:gd name="connsiteY188" fmla="*/ 1498371 h 2557868"/>
              <a:gd name="connsiteX189" fmla="*/ 283402 w 3093908"/>
              <a:gd name="connsiteY189" fmla="*/ 1522852 h 2557868"/>
              <a:gd name="connsiteX190" fmla="*/ 279999 w 3093908"/>
              <a:gd name="connsiteY190" fmla="*/ 1547961 h 2557868"/>
              <a:gd name="connsiteX191" fmla="*/ 275048 w 3093908"/>
              <a:gd name="connsiteY191" fmla="*/ 1568048 h 2557868"/>
              <a:gd name="connsiteX192" fmla="*/ 261745 w 3093908"/>
              <a:gd name="connsiteY192" fmla="*/ 1584369 h 2557868"/>
              <a:gd name="connsiteX193" fmla="*/ 275048 w 3093908"/>
              <a:gd name="connsiteY193" fmla="*/ 1609478 h 2557868"/>
              <a:gd name="connsiteX194" fmla="*/ 289899 w 3093908"/>
              <a:gd name="connsiteY194" fmla="*/ 1632704 h 2557868"/>
              <a:gd name="connsiteX195" fmla="*/ 306606 w 3093908"/>
              <a:gd name="connsiteY195" fmla="*/ 1654047 h 2557868"/>
              <a:gd name="connsiteX196" fmla="*/ 323004 w 3093908"/>
              <a:gd name="connsiteY196" fmla="*/ 1669112 h 2557868"/>
              <a:gd name="connsiteX197" fmla="*/ 338164 w 3093908"/>
              <a:gd name="connsiteY197" fmla="*/ 1675389 h 2557868"/>
              <a:gd name="connsiteX198" fmla="*/ 349612 w 3093908"/>
              <a:gd name="connsiteY198" fmla="*/ 1659068 h 2557868"/>
              <a:gd name="connsiteX199" fmla="*/ 357965 w 3093908"/>
              <a:gd name="connsiteY199" fmla="*/ 1630821 h 2557868"/>
              <a:gd name="connsiteX200" fmla="*/ 369413 w 3093908"/>
              <a:gd name="connsiteY200" fmla="*/ 1596296 h 2557868"/>
              <a:gd name="connsiteX201" fmla="*/ 379622 w 3093908"/>
              <a:gd name="connsiteY201" fmla="*/ 1556122 h 2557868"/>
              <a:gd name="connsiteX202" fmla="*/ 386120 w 3093908"/>
              <a:gd name="connsiteY202" fmla="*/ 1513436 h 2557868"/>
              <a:gd name="connsiteX203" fmla="*/ 394473 w 3093908"/>
              <a:gd name="connsiteY203" fmla="*/ 1472006 h 2557868"/>
              <a:gd name="connsiteX204" fmla="*/ 399423 w 3093908"/>
              <a:gd name="connsiteY204" fmla="*/ 1433715 h 2557868"/>
              <a:gd name="connsiteX205" fmla="*/ 400970 w 3093908"/>
              <a:gd name="connsiteY205" fmla="*/ 1403584 h 2557868"/>
              <a:gd name="connsiteX206" fmla="*/ 399424 w 3093908"/>
              <a:gd name="connsiteY206" fmla="*/ 1382241 h 2557868"/>
              <a:gd name="connsiteX207" fmla="*/ 407777 w 3093908"/>
              <a:gd name="connsiteY207" fmla="*/ 1380358 h 2557868"/>
              <a:gd name="connsiteX208" fmla="*/ 410871 w 3093908"/>
              <a:gd name="connsiteY208" fmla="*/ 1377220 h 2557868"/>
              <a:gd name="connsiteX209" fmla="*/ 415821 w 3093908"/>
              <a:gd name="connsiteY209" fmla="*/ 1374081 h 2557868"/>
              <a:gd name="connsiteX210" fmla="*/ 417678 w 3093908"/>
              <a:gd name="connsiteY210" fmla="*/ 1370942 h 2557868"/>
              <a:gd name="connsiteX211" fmla="*/ 420771 w 3093908"/>
              <a:gd name="connsiteY211" fmla="*/ 1367176 h 2557868"/>
              <a:gd name="connsiteX212" fmla="*/ 422628 w 3093908"/>
              <a:gd name="connsiteY212" fmla="*/ 1362154 h 2557868"/>
              <a:gd name="connsiteX213" fmla="*/ 426031 w 3093908"/>
              <a:gd name="connsiteY213" fmla="*/ 1353994 h 2557868"/>
              <a:gd name="connsiteX214" fmla="*/ 422628 w 3093908"/>
              <a:gd name="connsiteY214" fmla="*/ 1332651 h 2557868"/>
              <a:gd name="connsiteX215" fmla="*/ 426031 w 3093908"/>
              <a:gd name="connsiteY215" fmla="*/ 1302520 h 2557868"/>
              <a:gd name="connsiteX216" fmla="*/ 432528 w 3093908"/>
              <a:gd name="connsiteY216" fmla="*/ 1271134 h 2557868"/>
              <a:gd name="connsiteX217" fmla="*/ 442429 w 3093908"/>
              <a:gd name="connsiteY217" fmla="*/ 1239748 h 2557868"/>
              <a:gd name="connsiteX218" fmla="*/ 452329 w 3093908"/>
              <a:gd name="connsiteY218" fmla="*/ 1215266 h 2557868"/>
              <a:gd name="connsiteX219" fmla="*/ 465633 w 3093908"/>
              <a:gd name="connsiteY219" fmla="*/ 1195179 h 2557868"/>
              <a:gd name="connsiteX220" fmla="*/ 487290 w 3093908"/>
              <a:gd name="connsiteY220" fmla="*/ 1178231 h 2557868"/>
              <a:gd name="connsiteX221" fmla="*/ 515445 w 3093908"/>
              <a:gd name="connsiteY221" fmla="*/ 1166932 h 2557868"/>
              <a:gd name="connsiteX222" fmla="*/ 545147 w 3093908"/>
              <a:gd name="connsiteY222" fmla="*/ 1161910 h 2557868"/>
              <a:gd name="connsiteX223" fmla="*/ 576704 w 3093908"/>
              <a:gd name="connsiteY223" fmla="*/ 1155632 h 2557868"/>
              <a:gd name="connsiteX224" fmla="*/ 609809 w 3093908"/>
              <a:gd name="connsiteY224" fmla="*/ 1148727 h 2557868"/>
              <a:gd name="connsiteX225" fmla="*/ 639511 w 3093908"/>
              <a:gd name="connsiteY225" fmla="*/ 1135545 h 2557868"/>
              <a:gd name="connsiteX226" fmla="*/ 701080 w 3093908"/>
              <a:gd name="connsiteY226" fmla="*/ 1105414 h 2557868"/>
              <a:gd name="connsiteX227" fmla="*/ 767289 w 3093908"/>
              <a:gd name="connsiteY227" fmla="*/ 1072773 h 2557868"/>
              <a:gd name="connsiteX228" fmla="*/ 835355 w 3093908"/>
              <a:gd name="connsiteY228" fmla="*/ 1039503 h 2557868"/>
              <a:gd name="connsiteX229" fmla="*/ 894758 w 3093908"/>
              <a:gd name="connsiteY229" fmla="*/ 1004351 h 2557868"/>
              <a:gd name="connsiteX230" fmla="*/ 883311 w 3093908"/>
              <a:gd name="connsiteY230" fmla="*/ 994935 h 2557868"/>
              <a:gd name="connsiteX231" fmla="*/ 908062 w 3093908"/>
              <a:gd name="connsiteY231" fmla="*/ 984891 h 2557868"/>
              <a:gd name="connsiteX232" fmla="*/ 926316 w 3093908"/>
              <a:gd name="connsiteY232" fmla="*/ 969826 h 2557868"/>
              <a:gd name="connsiteX233" fmla="*/ 944570 w 3093908"/>
              <a:gd name="connsiteY233" fmla="*/ 951622 h 2557868"/>
              <a:gd name="connsiteX234" fmla="*/ 959421 w 3093908"/>
              <a:gd name="connsiteY234" fmla="*/ 931534 h 2557868"/>
              <a:gd name="connsiteX235" fmla="*/ 976128 w 3093908"/>
              <a:gd name="connsiteY235" fmla="*/ 912075 h 2557868"/>
              <a:gd name="connsiteX236" fmla="*/ 2691081 w 3093908"/>
              <a:gd name="connsiteY236" fmla="*/ 204628 h 2557868"/>
              <a:gd name="connsiteX237" fmla="*/ 2716142 w 3093908"/>
              <a:gd name="connsiteY237" fmla="*/ 202745 h 2557868"/>
              <a:gd name="connsiteX238" fmla="*/ 2745843 w 3093908"/>
              <a:gd name="connsiteY238" fmla="*/ 202745 h 2557868"/>
              <a:gd name="connsiteX239" fmla="*/ 2782351 w 3093908"/>
              <a:gd name="connsiteY239" fmla="*/ 204628 h 2557868"/>
              <a:gd name="connsiteX240" fmla="*/ 2818860 w 3093908"/>
              <a:gd name="connsiteY240" fmla="*/ 209650 h 2557868"/>
              <a:gd name="connsiteX241" fmla="*/ 2858462 w 3093908"/>
              <a:gd name="connsiteY241" fmla="*/ 217810 h 2557868"/>
              <a:gd name="connsiteX242" fmla="*/ 2891876 w 3093908"/>
              <a:gd name="connsiteY242" fmla="*/ 225971 h 2557868"/>
              <a:gd name="connsiteX243" fmla="*/ 2923124 w 3093908"/>
              <a:gd name="connsiteY243" fmla="*/ 239153 h 2557868"/>
              <a:gd name="connsiteX244" fmla="*/ 2943235 w 3093908"/>
              <a:gd name="connsiteY244" fmla="*/ 252336 h 2557868"/>
              <a:gd name="connsiteX245" fmla="*/ 2956229 w 3093908"/>
              <a:gd name="connsiteY245" fmla="*/ 269284 h 2557868"/>
              <a:gd name="connsiteX246" fmla="*/ 2961489 w 3093908"/>
              <a:gd name="connsiteY246" fmla="*/ 278700 h 2557868"/>
              <a:gd name="connsiteX247" fmla="*/ 2963036 w 3093908"/>
              <a:gd name="connsiteY247" fmla="*/ 300670 h 2557868"/>
              <a:gd name="connsiteX248" fmla="*/ 2967986 w 3093908"/>
              <a:gd name="connsiteY248" fmla="*/ 328918 h 2557868"/>
              <a:gd name="connsiteX249" fmla="*/ 2971389 w 3093908"/>
              <a:gd name="connsiteY249" fmla="*/ 358421 h 2557868"/>
              <a:gd name="connsiteX250" fmla="*/ 2976340 w 3093908"/>
              <a:gd name="connsiteY250" fmla="*/ 393573 h 2557868"/>
              <a:gd name="connsiteX251" fmla="*/ 2977886 w 3093908"/>
              <a:gd name="connsiteY251" fmla="*/ 423077 h 2557868"/>
              <a:gd name="connsiteX252" fmla="*/ 2981290 w 3093908"/>
              <a:gd name="connsiteY252" fmla="*/ 451324 h 2557868"/>
              <a:gd name="connsiteX253" fmla="*/ 2981290 w 3093908"/>
              <a:gd name="connsiteY253" fmla="*/ 471412 h 2557868"/>
              <a:gd name="connsiteX254" fmla="*/ 2969533 w 3093908"/>
              <a:gd name="connsiteY254" fmla="*/ 515980 h 2557868"/>
              <a:gd name="connsiteX255" fmla="*/ 2974483 w 3093908"/>
              <a:gd name="connsiteY255" fmla="*/ 537323 h 2557868"/>
              <a:gd name="connsiteX256" fmla="*/ 2981290 w 3093908"/>
              <a:gd name="connsiteY256" fmla="*/ 567453 h 2557868"/>
              <a:gd name="connsiteX257" fmla="*/ 2989643 w 3093908"/>
              <a:gd name="connsiteY257" fmla="*/ 596956 h 2557868"/>
              <a:gd name="connsiteX258" fmla="*/ 2996140 w 3093908"/>
              <a:gd name="connsiteY258" fmla="*/ 623321 h 2557868"/>
              <a:gd name="connsiteX259" fmla="*/ 2999544 w 3093908"/>
              <a:gd name="connsiteY259" fmla="*/ 653452 h 2557868"/>
              <a:gd name="connsiteX260" fmla="*/ 2999544 w 3093908"/>
              <a:gd name="connsiteY260" fmla="*/ 684838 h 2557868"/>
              <a:gd name="connsiteX261" fmla="*/ 2997687 w 3093908"/>
              <a:gd name="connsiteY261" fmla="*/ 714969 h 2557868"/>
              <a:gd name="connsiteX262" fmla="*/ 2996140 w 3093908"/>
              <a:gd name="connsiteY262" fmla="*/ 742589 h 2557868"/>
              <a:gd name="connsiteX263" fmla="*/ 2996141 w 3093908"/>
              <a:gd name="connsiteY263" fmla="*/ 769581 h 2557868"/>
              <a:gd name="connsiteX264" fmla="*/ 3001091 w 3093908"/>
              <a:gd name="connsiteY264" fmla="*/ 787785 h 2557868"/>
              <a:gd name="connsiteX265" fmla="*/ 3012848 w 3093908"/>
              <a:gd name="connsiteY265" fmla="*/ 802223 h 2557868"/>
              <a:gd name="connsiteX266" fmla="*/ 3027698 w 3093908"/>
              <a:gd name="connsiteY266" fmla="*/ 817288 h 2557868"/>
              <a:gd name="connsiteX267" fmla="*/ 3044096 w 3093908"/>
              <a:gd name="connsiteY267" fmla="*/ 830470 h 2557868"/>
              <a:gd name="connsiteX268" fmla="*/ 3059256 w 3093908"/>
              <a:gd name="connsiteY268" fmla="*/ 842397 h 2557868"/>
              <a:gd name="connsiteX269" fmla="*/ 3074107 w 3093908"/>
              <a:gd name="connsiteY269" fmla="*/ 853697 h 2557868"/>
              <a:gd name="connsiteX270" fmla="*/ 3087411 w 3093908"/>
              <a:gd name="connsiteY270" fmla="*/ 871900 h 2557868"/>
              <a:gd name="connsiteX271" fmla="*/ 3093908 w 3093908"/>
              <a:gd name="connsiteY271" fmla="*/ 897009 h 2557868"/>
              <a:gd name="connsiteX272" fmla="*/ 3062350 w 3093908"/>
              <a:gd name="connsiteY272" fmla="*/ 954760 h 2557868"/>
              <a:gd name="connsiteX273" fmla="*/ 3037599 w 3093908"/>
              <a:gd name="connsiteY273" fmla="*/ 1019416 h 2557868"/>
              <a:gd name="connsiteX274" fmla="*/ 3017798 w 3093908"/>
              <a:gd name="connsiteY274" fmla="*/ 1085955 h 2557868"/>
              <a:gd name="connsiteX275" fmla="*/ 2997687 w 3093908"/>
              <a:gd name="connsiteY275" fmla="*/ 1155632 h 2557868"/>
              <a:gd name="connsiteX276" fmla="*/ 2976340 w 3093908"/>
              <a:gd name="connsiteY276" fmla="*/ 1223427 h 2557868"/>
              <a:gd name="connsiteX277" fmla="*/ 2953135 w 3093908"/>
              <a:gd name="connsiteY277" fmla="*/ 1289338 h 2557868"/>
              <a:gd name="connsiteX278" fmla="*/ 2941378 w 3093908"/>
              <a:gd name="connsiteY278" fmla="*/ 1324491 h 2557868"/>
              <a:gd name="connsiteX279" fmla="*/ 2931478 w 3093908"/>
              <a:gd name="connsiteY279" fmla="*/ 1362154 h 2557868"/>
              <a:gd name="connsiteX280" fmla="*/ 2924981 w 3093908"/>
              <a:gd name="connsiteY280" fmla="*/ 1400446 h 2557868"/>
              <a:gd name="connsiteX281" fmla="*/ 2913224 w 3093908"/>
              <a:gd name="connsiteY281" fmla="*/ 1441875 h 2557868"/>
              <a:gd name="connsiteX282" fmla="*/ 2901776 w 3093908"/>
              <a:gd name="connsiteY282" fmla="*/ 1480167 h 2557868"/>
              <a:gd name="connsiteX283" fmla="*/ 2881666 w 3093908"/>
              <a:gd name="connsiteY283" fmla="*/ 1513436 h 2557868"/>
              <a:gd name="connsiteX284" fmla="*/ 2858461 w 3093908"/>
              <a:gd name="connsiteY284" fmla="*/ 1534779 h 2557868"/>
              <a:gd name="connsiteX285" fmla="*/ 2828760 w 3093908"/>
              <a:gd name="connsiteY285" fmla="*/ 1549844 h 2557868"/>
              <a:gd name="connsiteX286" fmla="*/ 2795655 w 3093908"/>
              <a:gd name="connsiteY286" fmla="*/ 1559888 h 2557868"/>
              <a:gd name="connsiteX287" fmla="*/ 2759147 w 3093908"/>
              <a:gd name="connsiteY287" fmla="*/ 1568048 h 2557868"/>
              <a:gd name="connsiteX288" fmla="*/ 2721092 w 3093908"/>
              <a:gd name="connsiteY288" fmla="*/ 1574325 h 2557868"/>
              <a:gd name="connsiteX289" fmla="*/ 2684584 w 3093908"/>
              <a:gd name="connsiteY289" fmla="*/ 1584369 h 2557868"/>
              <a:gd name="connsiteX290" fmla="*/ 2619921 w 3093908"/>
              <a:gd name="connsiteY290" fmla="*/ 1596296 h 2557868"/>
              <a:gd name="connsiteX291" fmla="*/ 2546905 w 3093908"/>
              <a:gd name="connsiteY291" fmla="*/ 1609478 h 2557868"/>
              <a:gd name="connsiteX292" fmla="*/ 2467392 w 3093908"/>
              <a:gd name="connsiteY292" fmla="*/ 1615756 h 2557868"/>
              <a:gd name="connsiteX293" fmla="*/ 2382928 w 3093908"/>
              <a:gd name="connsiteY293" fmla="*/ 1622660 h 2557868"/>
              <a:gd name="connsiteX294" fmla="*/ 2298464 w 3093908"/>
              <a:gd name="connsiteY294" fmla="*/ 1623916 h 2557868"/>
              <a:gd name="connsiteX295" fmla="*/ 2210597 w 3093908"/>
              <a:gd name="connsiteY295" fmla="*/ 1625799 h 2557868"/>
              <a:gd name="connsiteX296" fmla="*/ 2122730 w 3093908"/>
              <a:gd name="connsiteY296" fmla="*/ 1625799 h 2557868"/>
              <a:gd name="connsiteX297" fmla="*/ 2124586 w 3093908"/>
              <a:gd name="connsiteY297" fmla="*/ 1740045 h 2557868"/>
              <a:gd name="connsiteX298" fmla="*/ 2132631 w 3093908"/>
              <a:gd name="connsiteY298" fmla="*/ 1858058 h 2557868"/>
              <a:gd name="connsiteX299" fmla="*/ 2145935 w 3093908"/>
              <a:gd name="connsiteY299" fmla="*/ 1973559 h 2557868"/>
              <a:gd name="connsiteX300" fmla="*/ 2162642 w 3093908"/>
              <a:gd name="connsiteY300" fmla="*/ 2083411 h 2557868"/>
              <a:gd name="connsiteX301" fmla="*/ 2183990 w 3093908"/>
              <a:gd name="connsiteY301" fmla="*/ 2185730 h 2557868"/>
              <a:gd name="connsiteX302" fmla="*/ 2205647 w 3093908"/>
              <a:gd name="connsiteY302" fmla="*/ 2276750 h 2557868"/>
              <a:gd name="connsiteX303" fmla="*/ 2220498 w 3093908"/>
              <a:gd name="connsiteY303" fmla="*/ 2351450 h 2557868"/>
              <a:gd name="connsiteX304" fmla="*/ 2221212 w 3093908"/>
              <a:gd name="connsiteY304" fmla="*/ 2354889 h 2557868"/>
              <a:gd name="connsiteX305" fmla="*/ 2010605 w 3093908"/>
              <a:gd name="connsiteY305" fmla="*/ 2383922 h 2557868"/>
              <a:gd name="connsiteX306" fmla="*/ 2010112 w 3093908"/>
              <a:gd name="connsiteY306" fmla="*/ 2381580 h 2557868"/>
              <a:gd name="connsiteX307" fmla="*/ 1991858 w 3093908"/>
              <a:gd name="connsiteY307" fmla="*/ 2323202 h 2557868"/>
              <a:gd name="connsiteX308" fmla="*/ 1967107 w 3093908"/>
              <a:gd name="connsiteY308" fmla="*/ 2266707 h 2557868"/>
              <a:gd name="connsiteX309" fmla="*/ 1942046 w 3093908"/>
              <a:gd name="connsiteY309" fmla="*/ 2213978 h 2557868"/>
              <a:gd name="connsiteX310" fmla="*/ 1915748 w 3093908"/>
              <a:gd name="connsiteY310" fmla="*/ 2161249 h 2557868"/>
              <a:gd name="connsiteX311" fmla="*/ 1894091 w 3093908"/>
              <a:gd name="connsiteY311" fmla="*/ 2112914 h 2557868"/>
              <a:gd name="connsiteX312" fmla="*/ 1827881 w 3093908"/>
              <a:gd name="connsiteY312" fmla="*/ 1950333 h 2557868"/>
              <a:gd name="connsiteX313" fmla="*/ 1766622 w 3093908"/>
              <a:gd name="connsiteY313" fmla="*/ 1791519 h 2557868"/>
              <a:gd name="connsiteX314" fmla="*/ 1708456 w 3093908"/>
              <a:gd name="connsiteY314" fmla="*/ 1625799 h 2557868"/>
              <a:gd name="connsiteX315" fmla="*/ 1609142 w 3093908"/>
              <a:gd name="connsiteY315" fmla="*/ 1273017 h 2557868"/>
              <a:gd name="connsiteX316" fmla="*/ 1579131 w 3093908"/>
              <a:gd name="connsiteY316" fmla="*/ 1208361 h 2557868"/>
              <a:gd name="connsiteX317" fmla="*/ 1544479 w 3093908"/>
              <a:gd name="connsiteY317" fmla="*/ 1141823 h 2557868"/>
              <a:gd name="connsiteX318" fmla="*/ 1509518 w 3093908"/>
              <a:gd name="connsiteY318" fmla="*/ 1077794 h 2557868"/>
              <a:gd name="connsiteX319" fmla="*/ 1478269 w 3093908"/>
              <a:gd name="connsiteY319" fmla="*/ 1017533 h 2557868"/>
              <a:gd name="connsiteX320" fmla="*/ 1451662 w 3093908"/>
              <a:gd name="connsiteY320" fmla="*/ 923374 h 2557868"/>
              <a:gd name="connsiteX321" fmla="*/ 1468369 w 3093908"/>
              <a:gd name="connsiteY321" fmla="*/ 912075 h 2557868"/>
              <a:gd name="connsiteX322" fmla="*/ 1479816 w 3093908"/>
              <a:gd name="connsiteY322" fmla="*/ 926513 h 2557868"/>
              <a:gd name="connsiteX323" fmla="*/ 1499617 w 3093908"/>
              <a:gd name="connsiteY323" fmla="*/ 939695 h 2557868"/>
              <a:gd name="connsiteX324" fmla="*/ 1516324 w 3093908"/>
              <a:gd name="connsiteY324" fmla="*/ 951622 h 2557868"/>
              <a:gd name="connsiteX325" fmla="*/ 1534578 w 3093908"/>
              <a:gd name="connsiteY325" fmla="*/ 961665 h 2557868"/>
              <a:gd name="connsiteX326" fmla="*/ 1527772 w 3093908"/>
              <a:gd name="connsiteY326" fmla="*/ 977986 h 2557868"/>
              <a:gd name="connsiteX327" fmla="*/ 1577584 w 3093908"/>
              <a:gd name="connsiteY327" fmla="*/ 1011256 h 2557868"/>
              <a:gd name="connsiteX328" fmla="*/ 1610689 w 3093908"/>
              <a:gd name="connsiteY328" fmla="*/ 1011256 h 2557868"/>
              <a:gd name="connsiteX329" fmla="*/ 1653694 w 3093908"/>
              <a:gd name="connsiteY329" fmla="*/ 1009372 h 2557868"/>
              <a:gd name="connsiteX330" fmla="*/ 1703506 w 3093908"/>
              <a:gd name="connsiteY330" fmla="*/ 1006234 h 2557868"/>
              <a:gd name="connsiteX331" fmla="*/ 1754865 w 3093908"/>
              <a:gd name="connsiteY331" fmla="*/ 1006234 h 2557868"/>
              <a:gd name="connsiteX332" fmla="*/ 1806224 w 3093908"/>
              <a:gd name="connsiteY332" fmla="*/ 1006234 h 2557868"/>
              <a:gd name="connsiteX333" fmla="*/ 1854488 w 3093908"/>
              <a:gd name="connsiteY333" fmla="*/ 1006234 h 2557868"/>
              <a:gd name="connsiteX334" fmla="*/ 1897494 w 3093908"/>
              <a:gd name="connsiteY334" fmla="*/ 1011256 h 2557868"/>
              <a:gd name="connsiteX335" fmla="*/ 1930599 w 3093908"/>
              <a:gd name="connsiteY335" fmla="*/ 1014394 h 2557868"/>
              <a:gd name="connsiteX336" fmla="*/ 1953803 w 3093908"/>
              <a:gd name="connsiteY336" fmla="*/ 1021299 h 2557868"/>
              <a:gd name="connsiteX337" fmla="*/ 1978554 w 3093908"/>
              <a:gd name="connsiteY337" fmla="*/ 1036365 h 2557868"/>
              <a:gd name="connsiteX338" fmla="*/ 1993405 w 3093908"/>
              <a:gd name="connsiteY338" fmla="*/ 1054569 h 2557868"/>
              <a:gd name="connsiteX339" fmla="*/ 2001758 w 3093908"/>
              <a:gd name="connsiteY339" fmla="*/ 1069007 h 2557868"/>
              <a:gd name="connsiteX340" fmla="*/ 2008565 w 3093908"/>
              <a:gd name="connsiteY340" fmla="*/ 1087211 h 2557868"/>
              <a:gd name="connsiteX341" fmla="*/ 2016609 w 3093908"/>
              <a:gd name="connsiteY341" fmla="*/ 1107298 h 2557868"/>
              <a:gd name="connsiteX342" fmla="*/ 2029913 w 3093908"/>
              <a:gd name="connsiteY342" fmla="*/ 1130523 h 2557868"/>
              <a:gd name="connsiteX343" fmla="*/ 2039814 w 3093908"/>
              <a:gd name="connsiteY343" fmla="*/ 1140567 h 2557868"/>
              <a:gd name="connsiteX344" fmla="*/ 2053117 w 3093908"/>
              <a:gd name="connsiteY344" fmla="*/ 1143706 h 2557868"/>
              <a:gd name="connsiteX345" fmla="*/ 2068277 w 3093908"/>
              <a:gd name="connsiteY345" fmla="*/ 1145589 h 2557868"/>
              <a:gd name="connsiteX346" fmla="*/ 2084675 w 3093908"/>
              <a:gd name="connsiteY346" fmla="*/ 1148728 h 2557868"/>
              <a:gd name="connsiteX347" fmla="*/ 2101382 w 3093908"/>
              <a:gd name="connsiteY347" fmla="*/ 1151866 h 2557868"/>
              <a:gd name="connsiteX348" fmla="*/ 2117780 w 3093908"/>
              <a:gd name="connsiteY348" fmla="*/ 1185136 h 2557868"/>
              <a:gd name="connsiteX349" fmla="*/ 2127681 w 3093908"/>
              <a:gd name="connsiteY349" fmla="*/ 1188274 h 2557868"/>
              <a:gd name="connsiteX350" fmla="*/ 2149338 w 3093908"/>
              <a:gd name="connsiteY350" fmla="*/ 1188274 h 2557868"/>
              <a:gd name="connsiteX351" fmla="*/ 2177492 w 3093908"/>
              <a:gd name="connsiteY351" fmla="*/ 1192040 h 2557868"/>
              <a:gd name="connsiteX352" fmla="*/ 2207194 w 3093908"/>
              <a:gd name="connsiteY352" fmla="*/ 1192041 h 2557868"/>
              <a:gd name="connsiteX353" fmla="*/ 2235349 w 3093908"/>
              <a:gd name="connsiteY353" fmla="*/ 1193296 h 2557868"/>
              <a:gd name="connsiteX354" fmla="*/ 2258553 w 3093908"/>
              <a:gd name="connsiteY354" fmla="*/ 1195179 h 2557868"/>
              <a:gd name="connsiteX355" fmla="*/ 2287017 w 3093908"/>
              <a:gd name="connsiteY355" fmla="*/ 1203340 h 2557868"/>
              <a:gd name="connsiteX356" fmla="*/ 2321669 w 3093908"/>
              <a:gd name="connsiteY356" fmla="*/ 1213383 h 2557868"/>
              <a:gd name="connsiteX357" fmla="*/ 2356320 w 3093908"/>
              <a:gd name="connsiteY357" fmla="*/ 1221544 h 2557868"/>
              <a:gd name="connsiteX358" fmla="*/ 2389735 w 3093908"/>
              <a:gd name="connsiteY358" fmla="*/ 1229704 h 2557868"/>
              <a:gd name="connsiteX359" fmla="*/ 2417889 w 3093908"/>
              <a:gd name="connsiteY359" fmla="*/ 1234726 h 2557868"/>
              <a:gd name="connsiteX360" fmla="*/ 2450994 w 3093908"/>
              <a:gd name="connsiteY360" fmla="*/ 1236609 h 2557868"/>
              <a:gd name="connsiteX361" fmla="*/ 2487502 w 3093908"/>
              <a:gd name="connsiteY361" fmla="*/ 1236609 h 2557868"/>
              <a:gd name="connsiteX362" fmla="*/ 2525557 w 3093908"/>
              <a:gd name="connsiteY362" fmla="*/ 1234726 h 2557868"/>
              <a:gd name="connsiteX363" fmla="*/ 2560209 w 3093908"/>
              <a:gd name="connsiteY363" fmla="*/ 1234726 h 2557868"/>
              <a:gd name="connsiteX364" fmla="*/ 2591767 w 3093908"/>
              <a:gd name="connsiteY364" fmla="*/ 1239748 h 2557868"/>
              <a:gd name="connsiteX365" fmla="*/ 2600120 w 3093908"/>
              <a:gd name="connsiteY365" fmla="*/ 1221543 h 2557868"/>
              <a:gd name="connsiteX366" fmla="*/ 2613424 w 3093908"/>
              <a:gd name="connsiteY366" fmla="*/ 1208362 h 2557868"/>
              <a:gd name="connsiteX367" fmla="*/ 2626728 w 3093908"/>
              <a:gd name="connsiteY367" fmla="*/ 1193296 h 2557868"/>
              <a:gd name="connsiteX368" fmla="*/ 2634772 w 3093908"/>
              <a:gd name="connsiteY368" fmla="*/ 1180114 h 2557868"/>
              <a:gd name="connsiteX369" fmla="*/ 2643125 w 3093908"/>
              <a:gd name="connsiteY369" fmla="*/ 1161910 h 2557868"/>
              <a:gd name="connsiteX370" fmla="*/ 2644672 w 3093908"/>
              <a:gd name="connsiteY370" fmla="*/ 1143706 h 2557868"/>
              <a:gd name="connsiteX371" fmla="*/ 2643126 w 3093908"/>
              <a:gd name="connsiteY371" fmla="*/ 1130523 h 2557868"/>
              <a:gd name="connsiteX372" fmla="*/ 2643126 w 3093908"/>
              <a:gd name="connsiteY372" fmla="*/ 1115458 h 2557868"/>
              <a:gd name="connsiteX373" fmla="*/ 2644673 w 3093908"/>
              <a:gd name="connsiteY373" fmla="*/ 1097254 h 2557868"/>
              <a:gd name="connsiteX374" fmla="*/ 2651479 w 3093908"/>
              <a:gd name="connsiteY374" fmla="*/ 1070889 h 2557868"/>
              <a:gd name="connsiteX375" fmla="*/ 2669734 w 3093908"/>
              <a:gd name="connsiteY375" fmla="*/ 1031343 h 2557868"/>
              <a:gd name="connsiteX376" fmla="*/ 2691081 w 3093908"/>
              <a:gd name="connsiteY376" fmla="*/ 991168 h 2557868"/>
              <a:gd name="connsiteX377" fmla="*/ 2706241 w 3093908"/>
              <a:gd name="connsiteY377" fmla="*/ 951621 h 2557868"/>
              <a:gd name="connsiteX378" fmla="*/ 2712738 w 3093908"/>
              <a:gd name="connsiteY378" fmla="*/ 923374 h 2557868"/>
              <a:gd name="connsiteX379" fmla="*/ 2719545 w 3093908"/>
              <a:gd name="connsiteY379" fmla="*/ 888849 h 2557868"/>
              <a:gd name="connsiteX380" fmla="*/ 2722639 w 3093908"/>
              <a:gd name="connsiteY380" fmla="*/ 853697 h 2557868"/>
              <a:gd name="connsiteX381" fmla="*/ 2729446 w 3093908"/>
              <a:gd name="connsiteY381" fmla="*/ 820427 h 2557868"/>
              <a:gd name="connsiteX382" fmla="*/ 2735943 w 3093908"/>
              <a:gd name="connsiteY382" fmla="*/ 790924 h 2557868"/>
              <a:gd name="connsiteX383" fmla="*/ 2744297 w 3093908"/>
              <a:gd name="connsiteY383" fmla="*/ 765815 h 2557868"/>
              <a:gd name="connsiteX384" fmla="*/ 2757600 w 3093908"/>
              <a:gd name="connsiteY384" fmla="*/ 747611 h 2557868"/>
              <a:gd name="connsiteX385" fmla="*/ 2772451 w 3093908"/>
              <a:gd name="connsiteY385" fmla="*/ 728152 h 2557868"/>
              <a:gd name="connsiteX386" fmla="*/ 2782351 w 3093908"/>
              <a:gd name="connsiteY386" fmla="*/ 706181 h 2557868"/>
              <a:gd name="connsiteX387" fmla="*/ 2788849 w 3093908"/>
              <a:gd name="connsiteY387" fmla="*/ 677933 h 2557868"/>
              <a:gd name="connsiteX388" fmla="*/ 2788849 w 3093908"/>
              <a:gd name="connsiteY388" fmla="*/ 656591 h 2557868"/>
              <a:gd name="connsiteX389" fmla="*/ 2788849 w 3093908"/>
              <a:gd name="connsiteY389" fmla="*/ 638387 h 2557868"/>
              <a:gd name="connsiteX390" fmla="*/ 2787302 w 3093908"/>
              <a:gd name="connsiteY390" fmla="*/ 618299 h 2557868"/>
              <a:gd name="connsiteX391" fmla="*/ 2785754 w 3093908"/>
              <a:gd name="connsiteY391" fmla="*/ 598840 h 2557868"/>
              <a:gd name="connsiteX392" fmla="*/ 2788849 w 3093908"/>
              <a:gd name="connsiteY392" fmla="*/ 575614 h 2557868"/>
              <a:gd name="connsiteX393" fmla="*/ 2749247 w 3093908"/>
              <a:gd name="connsiteY393" fmla="*/ 540461 h 2557868"/>
              <a:gd name="connsiteX394" fmla="*/ 2709335 w 3093908"/>
              <a:gd name="connsiteY394" fmla="*/ 502798 h 2557868"/>
              <a:gd name="connsiteX395" fmla="*/ 2676230 w 3093908"/>
              <a:gd name="connsiteY395" fmla="*/ 461368 h 2557868"/>
              <a:gd name="connsiteX396" fmla="*/ 2648076 w 3093908"/>
              <a:gd name="connsiteY396" fmla="*/ 414916 h 2557868"/>
              <a:gd name="connsiteX397" fmla="*/ 2624872 w 3093908"/>
              <a:gd name="connsiteY397" fmla="*/ 361559 h 2557868"/>
              <a:gd name="connsiteX398" fmla="*/ 2598573 w 3093908"/>
              <a:gd name="connsiteY398" fmla="*/ 275561 h 2557868"/>
              <a:gd name="connsiteX399" fmla="*/ 2619921 w 3093908"/>
              <a:gd name="connsiteY399" fmla="*/ 260496 h 2557868"/>
              <a:gd name="connsiteX400" fmla="*/ 2644673 w 3093908"/>
              <a:gd name="connsiteY400" fmla="*/ 254219 h 2557868"/>
              <a:gd name="connsiteX401" fmla="*/ 2673137 w 3093908"/>
              <a:gd name="connsiteY401" fmla="*/ 241036 h 2557868"/>
              <a:gd name="connsiteX402" fmla="*/ 1148920 w 3093908"/>
              <a:gd name="connsiteY402" fmla="*/ 0 h 2557868"/>
              <a:gd name="connsiteX403" fmla="*/ 1238794 w 3093908"/>
              <a:gd name="connsiteY403" fmla="*/ 28794 h 2557868"/>
              <a:gd name="connsiteX404" fmla="*/ 1257447 w 3093908"/>
              <a:gd name="connsiteY404" fmla="*/ 42343 h 2557868"/>
              <a:gd name="connsiteX405" fmla="*/ 1267621 w 3093908"/>
              <a:gd name="connsiteY405" fmla="*/ 62668 h 2557868"/>
              <a:gd name="connsiteX406" fmla="*/ 1276100 w 3093908"/>
              <a:gd name="connsiteY406" fmla="*/ 81299 h 2557868"/>
              <a:gd name="connsiteX407" fmla="*/ 1286274 w 3093908"/>
              <a:gd name="connsiteY407" fmla="*/ 103318 h 2557868"/>
              <a:gd name="connsiteX408" fmla="*/ 1294753 w 3093908"/>
              <a:gd name="connsiteY408" fmla="*/ 123643 h 2557868"/>
              <a:gd name="connsiteX409" fmla="*/ 1350712 w 3093908"/>
              <a:gd name="connsiteY409" fmla="*/ 155824 h 2557868"/>
              <a:gd name="connsiteX410" fmla="*/ 1371061 w 3093908"/>
              <a:gd name="connsiteY410" fmla="*/ 176149 h 2557868"/>
              <a:gd name="connsiteX411" fmla="*/ 1393105 w 3093908"/>
              <a:gd name="connsiteY411" fmla="*/ 204942 h 2557868"/>
              <a:gd name="connsiteX412" fmla="*/ 1413454 w 3093908"/>
              <a:gd name="connsiteY412" fmla="*/ 237123 h 2557868"/>
              <a:gd name="connsiteX413" fmla="*/ 1428715 w 3093908"/>
              <a:gd name="connsiteY413" fmla="*/ 270998 h 2557868"/>
              <a:gd name="connsiteX414" fmla="*/ 1442281 w 3093908"/>
              <a:gd name="connsiteY414" fmla="*/ 296404 h 2557868"/>
              <a:gd name="connsiteX415" fmla="*/ 1442281 w 3093908"/>
              <a:gd name="connsiteY415" fmla="*/ 379397 h 2557868"/>
              <a:gd name="connsiteX416" fmla="*/ 1447368 w 3093908"/>
              <a:gd name="connsiteY416" fmla="*/ 406497 h 2557868"/>
              <a:gd name="connsiteX417" fmla="*/ 1457543 w 3093908"/>
              <a:gd name="connsiteY417" fmla="*/ 425129 h 2557868"/>
              <a:gd name="connsiteX418" fmla="*/ 1466021 w 3093908"/>
              <a:gd name="connsiteY418" fmla="*/ 443760 h 2557868"/>
              <a:gd name="connsiteX419" fmla="*/ 1472804 w 3093908"/>
              <a:gd name="connsiteY419" fmla="*/ 460697 h 2557868"/>
              <a:gd name="connsiteX420" fmla="*/ 1479587 w 3093908"/>
              <a:gd name="connsiteY420" fmla="*/ 475941 h 2557868"/>
              <a:gd name="connsiteX421" fmla="*/ 1482979 w 3093908"/>
              <a:gd name="connsiteY421" fmla="*/ 494572 h 2557868"/>
              <a:gd name="connsiteX422" fmla="*/ 1482979 w 3093908"/>
              <a:gd name="connsiteY422" fmla="*/ 516590 h 2557868"/>
              <a:gd name="connsiteX423" fmla="*/ 1481283 w 3093908"/>
              <a:gd name="connsiteY423" fmla="*/ 543690 h 2557868"/>
              <a:gd name="connsiteX424" fmla="*/ 1474500 w 3093908"/>
              <a:gd name="connsiteY424" fmla="*/ 580952 h 2557868"/>
              <a:gd name="connsiteX425" fmla="*/ 1467717 w 3093908"/>
              <a:gd name="connsiteY425" fmla="*/ 618215 h 2557868"/>
              <a:gd name="connsiteX426" fmla="*/ 1467717 w 3093908"/>
              <a:gd name="connsiteY426" fmla="*/ 652089 h 2557868"/>
              <a:gd name="connsiteX427" fmla="*/ 1467717 w 3093908"/>
              <a:gd name="connsiteY427" fmla="*/ 677495 h 2557868"/>
              <a:gd name="connsiteX428" fmla="*/ 1469413 w 3093908"/>
              <a:gd name="connsiteY428" fmla="*/ 699514 h 2557868"/>
              <a:gd name="connsiteX429" fmla="*/ 1469413 w 3093908"/>
              <a:gd name="connsiteY429" fmla="*/ 721533 h 2557868"/>
              <a:gd name="connsiteX430" fmla="*/ 1466021 w 3093908"/>
              <a:gd name="connsiteY430" fmla="*/ 740164 h 2557868"/>
              <a:gd name="connsiteX431" fmla="*/ 1457543 w 3093908"/>
              <a:gd name="connsiteY431" fmla="*/ 758795 h 2557868"/>
              <a:gd name="connsiteX432" fmla="*/ 1437194 w 3093908"/>
              <a:gd name="connsiteY432" fmla="*/ 779120 h 2557868"/>
              <a:gd name="connsiteX433" fmla="*/ 1406671 w 3093908"/>
              <a:gd name="connsiteY433" fmla="*/ 802832 h 2557868"/>
              <a:gd name="connsiteX434" fmla="*/ 1406671 w 3093908"/>
              <a:gd name="connsiteY434" fmla="*/ 860419 h 2557868"/>
              <a:gd name="connsiteX435" fmla="*/ 1420237 w 3093908"/>
              <a:gd name="connsiteY435" fmla="*/ 863807 h 2557868"/>
              <a:gd name="connsiteX436" fmla="*/ 1423628 w 3093908"/>
              <a:gd name="connsiteY436" fmla="*/ 870582 h 2557868"/>
              <a:gd name="connsiteX437" fmla="*/ 1423628 w 3093908"/>
              <a:gd name="connsiteY437" fmla="*/ 882438 h 2557868"/>
              <a:gd name="connsiteX438" fmla="*/ 1423628 w 3093908"/>
              <a:gd name="connsiteY438" fmla="*/ 897682 h 2557868"/>
              <a:gd name="connsiteX439" fmla="*/ 1410062 w 3093908"/>
              <a:gd name="connsiteY439" fmla="*/ 912925 h 2557868"/>
              <a:gd name="connsiteX440" fmla="*/ 1401584 w 3093908"/>
              <a:gd name="connsiteY440" fmla="*/ 926475 h 2557868"/>
              <a:gd name="connsiteX441" fmla="*/ 1388018 w 3093908"/>
              <a:gd name="connsiteY441" fmla="*/ 938332 h 2557868"/>
              <a:gd name="connsiteX442" fmla="*/ 1372756 w 3093908"/>
              <a:gd name="connsiteY442" fmla="*/ 948494 h 2557868"/>
              <a:gd name="connsiteX443" fmla="*/ 1345625 w 3093908"/>
              <a:gd name="connsiteY443" fmla="*/ 934944 h 2557868"/>
              <a:gd name="connsiteX444" fmla="*/ 1308319 w 3093908"/>
              <a:gd name="connsiteY444" fmla="*/ 923088 h 2557868"/>
              <a:gd name="connsiteX445" fmla="*/ 1264230 w 3093908"/>
              <a:gd name="connsiteY445" fmla="*/ 912925 h 2557868"/>
              <a:gd name="connsiteX446" fmla="*/ 1216749 w 3093908"/>
              <a:gd name="connsiteY446" fmla="*/ 901069 h 2557868"/>
              <a:gd name="connsiteX447" fmla="*/ 1169269 w 3093908"/>
              <a:gd name="connsiteY447" fmla="*/ 890907 h 2557868"/>
              <a:gd name="connsiteX448" fmla="*/ 1123484 w 3093908"/>
              <a:gd name="connsiteY448" fmla="*/ 879050 h 2557868"/>
              <a:gd name="connsiteX449" fmla="*/ 1079395 w 3093908"/>
              <a:gd name="connsiteY449" fmla="*/ 867194 h 2557868"/>
              <a:gd name="connsiteX450" fmla="*/ 1043785 w 3093908"/>
              <a:gd name="connsiteY450" fmla="*/ 851951 h 2557868"/>
              <a:gd name="connsiteX451" fmla="*/ 1014957 w 3093908"/>
              <a:gd name="connsiteY451" fmla="*/ 836707 h 2557868"/>
              <a:gd name="connsiteX452" fmla="*/ 999696 w 3093908"/>
              <a:gd name="connsiteY452" fmla="*/ 814688 h 2557868"/>
              <a:gd name="connsiteX453" fmla="*/ 996304 w 3093908"/>
              <a:gd name="connsiteY453" fmla="*/ 802832 h 2557868"/>
              <a:gd name="connsiteX454" fmla="*/ 996304 w 3093908"/>
              <a:gd name="connsiteY454" fmla="*/ 787588 h 2557868"/>
              <a:gd name="connsiteX455" fmla="*/ 996304 w 3093908"/>
              <a:gd name="connsiteY455" fmla="*/ 774039 h 2557868"/>
              <a:gd name="connsiteX456" fmla="*/ 992913 w 3093908"/>
              <a:gd name="connsiteY456" fmla="*/ 763876 h 2557868"/>
              <a:gd name="connsiteX457" fmla="*/ 970868 w 3093908"/>
              <a:gd name="connsiteY457" fmla="*/ 730002 h 2557868"/>
              <a:gd name="connsiteX458" fmla="*/ 938650 w 3093908"/>
              <a:gd name="connsiteY458" fmla="*/ 696127 h 2557868"/>
              <a:gd name="connsiteX459" fmla="*/ 903039 w 3093908"/>
              <a:gd name="connsiteY459" fmla="*/ 660558 h 2557868"/>
              <a:gd name="connsiteX460" fmla="*/ 865733 w 3093908"/>
              <a:gd name="connsiteY460" fmla="*/ 628377 h 2557868"/>
              <a:gd name="connsiteX461" fmla="*/ 836906 w 3093908"/>
              <a:gd name="connsiteY461" fmla="*/ 596196 h 2557868"/>
              <a:gd name="connsiteX462" fmla="*/ 813166 w 3093908"/>
              <a:gd name="connsiteY462" fmla="*/ 562321 h 2557868"/>
              <a:gd name="connsiteX463" fmla="*/ 796208 w 3093908"/>
              <a:gd name="connsiteY463" fmla="*/ 519978 h 2557868"/>
              <a:gd name="connsiteX464" fmla="*/ 782642 w 3093908"/>
              <a:gd name="connsiteY464" fmla="*/ 472553 h 2557868"/>
              <a:gd name="connsiteX465" fmla="*/ 775860 w 3093908"/>
              <a:gd name="connsiteY465" fmla="*/ 420047 h 2557868"/>
              <a:gd name="connsiteX466" fmla="*/ 775860 w 3093908"/>
              <a:gd name="connsiteY466" fmla="*/ 365847 h 2557868"/>
              <a:gd name="connsiteX467" fmla="*/ 782642 w 3093908"/>
              <a:gd name="connsiteY467" fmla="*/ 316729 h 2557868"/>
              <a:gd name="connsiteX468" fmla="*/ 794513 w 3093908"/>
              <a:gd name="connsiteY468" fmla="*/ 267611 h 2557868"/>
              <a:gd name="connsiteX469" fmla="*/ 809774 w 3093908"/>
              <a:gd name="connsiteY469" fmla="*/ 228655 h 2557868"/>
              <a:gd name="connsiteX470" fmla="*/ 831819 w 3093908"/>
              <a:gd name="connsiteY470" fmla="*/ 196474 h 2557868"/>
              <a:gd name="connsiteX471" fmla="*/ 819949 w 3093908"/>
              <a:gd name="connsiteY471" fmla="*/ 177843 h 2557868"/>
              <a:gd name="connsiteX472" fmla="*/ 826731 w 3093908"/>
              <a:gd name="connsiteY472" fmla="*/ 177842 h 2557868"/>
              <a:gd name="connsiteX473" fmla="*/ 841993 w 3093908"/>
              <a:gd name="connsiteY473" fmla="*/ 171067 h 2557868"/>
              <a:gd name="connsiteX474" fmla="*/ 852167 w 3093908"/>
              <a:gd name="connsiteY474" fmla="*/ 157517 h 2557868"/>
              <a:gd name="connsiteX475" fmla="*/ 862342 w 3093908"/>
              <a:gd name="connsiteY475" fmla="*/ 142274 h 2557868"/>
              <a:gd name="connsiteX476" fmla="*/ 870821 w 3093908"/>
              <a:gd name="connsiteY476" fmla="*/ 130418 h 2557868"/>
              <a:gd name="connsiteX477" fmla="*/ 880995 w 3093908"/>
              <a:gd name="connsiteY477" fmla="*/ 118562 h 2557868"/>
              <a:gd name="connsiteX478" fmla="*/ 916605 w 3093908"/>
              <a:gd name="connsiteY478" fmla="*/ 99931 h 2557868"/>
              <a:gd name="connsiteX479" fmla="*/ 952215 w 3093908"/>
              <a:gd name="connsiteY479" fmla="*/ 86381 h 2557868"/>
              <a:gd name="connsiteX480" fmla="*/ 989521 w 3093908"/>
              <a:gd name="connsiteY480" fmla="*/ 67749 h 2557868"/>
              <a:gd name="connsiteX481" fmla="*/ 992913 w 3093908"/>
              <a:gd name="connsiteY481" fmla="*/ 67749 h 2557868"/>
              <a:gd name="connsiteX482" fmla="*/ 999696 w 3093908"/>
              <a:gd name="connsiteY482" fmla="*/ 40650 h 2557868"/>
              <a:gd name="connsiteX483" fmla="*/ 1014957 w 3093908"/>
              <a:gd name="connsiteY483" fmla="*/ 42343 h 2557868"/>
              <a:gd name="connsiteX484" fmla="*/ 1026827 w 3093908"/>
              <a:gd name="connsiteY484" fmla="*/ 44037 h 2557868"/>
              <a:gd name="connsiteX485" fmla="*/ 1037002 w 3093908"/>
              <a:gd name="connsiteY485" fmla="*/ 45731 h 2557868"/>
              <a:gd name="connsiteX486" fmla="*/ 1050568 w 3093908"/>
              <a:gd name="connsiteY486" fmla="*/ 50812 h 2557868"/>
              <a:gd name="connsiteX487" fmla="*/ 1052263 w 3093908"/>
              <a:gd name="connsiteY487" fmla="*/ 42343 h 2557868"/>
              <a:gd name="connsiteX488" fmla="*/ 1055655 w 3093908"/>
              <a:gd name="connsiteY488" fmla="*/ 35568 h 2557868"/>
              <a:gd name="connsiteX489" fmla="*/ 1057351 w 3093908"/>
              <a:gd name="connsiteY489" fmla="*/ 30487 h 2557868"/>
              <a:gd name="connsiteX490" fmla="*/ 1060742 w 3093908"/>
              <a:gd name="connsiteY490" fmla="*/ 28793 h 2557868"/>
              <a:gd name="connsiteX491" fmla="*/ 1065829 w 3093908"/>
              <a:gd name="connsiteY491" fmla="*/ 27100 h 2557868"/>
              <a:gd name="connsiteX492" fmla="*/ 1072612 w 3093908"/>
              <a:gd name="connsiteY492" fmla="*/ 25406 h 2557868"/>
              <a:gd name="connsiteX493" fmla="*/ 1082786 w 3093908"/>
              <a:gd name="connsiteY493" fmla="*/ 22018 h 2557868"/>
              <a:gd name="connsiteX494" fmla="*/ 1104831 w 3093908"/>
              <a:gd name="connsiteY494" fmla="*/ 15243 h 2557868"/>
              <a:gd name="connsiteX495" fmla="*/ 1126875 w 3093908"/>
              <a:gd name="connsiteY495" fmla="*/ 8469 h 255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3093908" h="2557868">
                <a:moveTo>
                  <a:pt x="1380104" y="960640"/>
                </a:moveTo>
                <a:lnTo>
                  <a:pt x="1404926" y="974839"/>
                </a:lnTo>
                <a:lnTo>
                  <a:pt x="1419110" y="987262"/>
                </a:lnTo>
                <a:lnTo>
                  <a:pt x="1426202" y="994361"/>
                </a:lnTo>
                <a:lnTo>
                  <a:pt x="1426202" y="997911"/>
                </a:lnTo>
                <a:lnTo>
                  <a:pt x="1419110" y="1026307"/>
                </a:lnTo>
                <a:lnTo>
                  <a:pt x="1417337" y="1045830"/>
                </a:lnTo>
                <a:lnTo>
                  <a:pt x="1413791" y="1058253"/>
                </a:lnTo>
                <a:lnTo>
                  <a:pt x="1413791" y="1065352"/>
                </a:lnTo>
                <a:lnTo>
                  <a:pt x="1413791" y="1067128"/>
                </a:lnTo>
                <a:lnTo>
                  <a:pt x="1420883" y="1090200"/>
                </a:lnTo>
                <a:lnTo>
                  <a:pt x="1427975" y="1120371"/>
                </a:lnTo>
                <a:lnTo>
                  <a:pt x="1442159" y="1143443"/>
                </a:lnTo>
                <a:lnTo>
                  <a:pt x="1452797" y="1161191"/>
                </a:lnTo>
                <a:lnTo>
                  <a:pt x="1461662" y="1175389"/>
                </a:lnTo>
                <a:lnTo>
                  <a:pt x="1466982" y="1177164"/>
                </a:lnTo>
                <a:lnTo>
                  <a:pt x="1491804" y="1205561"/>
                </a:lnTo>
                <a:lnTo>
                  <a:pt x="1507761" y="1223308"/>
                </a:lnTo>
                <a:lnTo>
                  <a:pt x="1518399" y="1237507"/>
                </a:lnTo>
                <a:lnTo>
                  <a:pt x="1520172" y="1241056"/>
                </a:lnTo>
                <a:lnTo>
                  <a:pt x="1543221" y="1290751"/>
                </a:lnTo>
                <a:lnTo>
                  <a:pt x="1566271" y="1342219"/>
                </a:lnTo>
                <a:lnTo>
                  <a:pt x="1589320" y="1395463"/>
                </a:lnTo>
                <a:lnTo>
                  <a:pt x="1608823" y="1448707"/>
                </a:lnTo>
                <a:lnTo>
                  <a:pt x="1628326" y="1501950"/>
                </a:lnTo>
                <a:lnTo>
                  <a:pt x="1646057" y="1551644"/>
                </a:lnTo>
                <a:lnTo>
                  <a:pt x="1662014" y="1597789"/>
                </a:lnTo>
                <a:lnTo>
                  <a:pt x="1676198" y="1638609"/>
                </a:lnTo>
                <a:lnTo>
                  <a:pt x="1685063" y="1674105"/>
                </a:lnTo>
                <a:lnTo>
                  <a:pt x="1693928" y="1698952"/>
                </a:lnTo>
                <a:lnTo>
                  <a:pt x="1699247" y="1714925"/>
                </a:lnTo>
                <a:lnTo>
                  <a:pt x="1701020" y="1722024"/>
                </a:lnTo>
                <a:lnTo>
                  <a:pt x="1715204" y="1762844"/>
                </a:lnTo>
                <a:lnTo>
                  <a:pt x="1725842" y="1814313"/>
                </a:lnTo>
                <a:lnTo>
                  <a:pt x="1740026" y="1871106"/>
                </a:lnTo>
                <a:lnTo>
                  <a:pt x="1752438" y="1933224"/>
                </a:lnTo>
                <a:lnTo>
                  <a:pt x="1763076" y="2000666"/>
                </a:lnTo>
                <a:lnTo>
                  <a:pt x="1775487" y="2066333"/>
                </a:lnTo>
                <a:lnTo>
                  <a:pt x="1784352" y="2135550"/>
                </a:lnTo>
                <a:lnTo>
                  <a:pt x="1793217" y="2199442"/>
                </a:lnTo>
                <a:lnTo>
                  <a:pt x="1802082" y="2265109"/>
                </a:lnTo>
                <a:lnTo>
                  <a:pt x="1810947" y="2321902"/>
                </a:lnTo>
                <a:lnTo>
                  <a:pt x="1816266" y="2371596"/>
                </a:lnTo>
                <a:lnTo>
                  <a:pt x="1822384" y="2409869"/>
                </a:lnTo>
                <a:lnTo>
                  <a:pt x="1568614" y="2444853"/>
                </a:lnTo>
                <a:lnTo>
                  <a:pt x="1560952" y="2376921"/>
                </a:lnTo>
                <a:lnTo>
                  <a:pt x="1550313" y="2218965"/>
                </a:lnTo>
                <a:lnTo>
                  <a:pt x="1544994" y="2146198"/>
                </a:lnTo>
                <a:lnTo>
                  <a:pt x="1537902" y="2078757"/>
                </a:lnTo>
                <a:lnTo>
                  <a:pt x="1534356" y="2018414"/>
                </a:lnTo>
                <a:lnTo>
                  <a:pt x="1527264" y="1963395"/>
                </a:lnTo>
                <a:lnTo>
                  <a:pt x="1521945" y="1919025"/>
                </a:lnTo>
                <a:lnTo>
                  <a:pt x="1518399" y="1885305"/>
                </a:lnTo>
                <a:lnTo>
                  <a:pt x="1514853" y="1864007"/>
                </a:lnTo>
                <a:lnTo>
                  <a:pt x="1514853" y="1855133"/>
                </a:lnTo>
                <a:lnTo>
                  <a:pt x="1507761" y="1817863"/>
                </a:lnTo>
                <a:lnTo>
                  <a:pt x="1500669" y="1778817"/>
                </a:lnTo>
                <a:lnTo>
                  <a:pt x="1491804" y="1739772"/>
                </a:lnTo>
                <a:lnTo>
                  <a:pt x="1482939" y="1706051"/>
                </a:lnTo>
                <a:lnTo>
                  <a:pt x="1474074" y="1674105"/>
                </a:lnTo>
                <a:lnTo>
                  <a:pt x="1466982" y="1651033"/>
                </a:lnTo>
                <a:lnTo>
                  <a:pt x="1461662" y="1635059"/>
                </a:lnTo>
                <a:lnTo>
                  <a:pt x="1461662" y="1627960"/>
                </a:lnTo>
                <a:lnTo>
                  <a:pt x="1410245" y="1471779"/>
                </a:lnTo>
                <a:lnTo>
                  <a:pt x="1360601" y="1331571"/>
                </a:lnTo>
                <a:lnTo>
                  <a:pt x="1349962" y="1297850"/>
                </a:lnTo>
                <a:lnTo>
                  <a:pt x="1342870" y="1260579"/>
                </a:lnTo>
                <a:lnTo>
                  <a:pt x="1341097" y="1223309"/>
                </a:lnTo>
                <a:lnTo>
                  <a:pt x="1339324" y="1189588"/>
                </a:lnTo>
                <a:lnTo>
                  <a:pt x="1341097" y="1157641"/>
                </a:lnTo>
                <a:lnTo>
                  <a:pt x="1342870" y="1131020"/>
                </a:lnTo>
                <a:lnTo>
                  <a:pt x="1342870" y="1115047"/>
                </a:lnTo>
                <a:lnTo>
                  <a:pt x="1344643" y="1107948"/>
                </a:lnTo>
                <a:lnTo>
                  <a:pt x="1325140" y="1090200"/>
                </a:lnTo>
                <a:lnTo>
                  <a:pt x="1303864" y="1072451"/>
                </a:lnTo>
                <a:lnTo>
                  <a:pt x="1286134" y="1052929"/>
                </a:lnTo>
                <a:lnTo>
                  <a:pt x="1271949" y="1040506"/>
                </a:lnTo>
                <a:lnTo>
                  <a:pt x="1261312" y="1029857"/>
                </a:lnTo>
                <a:lnTo>
                  <a:pt x="1257765" y="1026307"/>
                </a:lnTo>
                <a:lnTo>
                  <a:pt x="1273723" y="1003235"/>
                </a:lnTo>
                <a:lnTo>
                  <a:pt x="1287907" y="983712"/>
                </a:lnTo>
                <a:lnTo>
                  <a:pt x="1294999" y="978388"/>
                </a:lnTo>
                <a:lnTo>
                  <a:pt x="1300318" y="973064"/>
                </a:lnTo>
                <a:lnTo>
                  <a:pt x="1328686" y="974838"/>
                </a:lnTo>
                <a:lnTo>
                  <a:pt x="1351735" y="973063"/>
                </a:lnTo>
                <a:lnTo>
                  <a:pt x="1365920" y="971289"/>
                </a:lnTo>
                <a:lnTo>
                  <a:pt x="1374785" y="965965"/>
                </a:lnTo>
                <a:lnTo>
                  <a:pt x="1380104" y="964190"/>
                </a:lnTo>
                <a:close/>
                <a:moveTo>
                  <a:pt x="992526" y="897010"/>
                </a:moveTo>
                <a:cubicBezTo>
                  <a:pt x="995929" y="908936"/>
                  <a:pt x="999023" y="921491"/>
                  <a:pt x="1002426" y="933418"/>
                </a:cubicBezTo>
                <a:cubicBezTo>
                  <a:pt x="1007995" y="944716"/>
                  <a:pt x="1013564" y="956643"/>
                  <a:pt x="1019133" y="967943"/>
                </a:cubicBezTo>
                <a:cubicBezTo>
                  <a:pt x="1026249" y="978614"/>
                  <a:pt x="1033675" y="988657"/>
                  <a:pt x="1040791" y="999329"/>
                </a:cubicBezTo>
                <a:lnTo>
                  <a:pt x="1062139" y="1031343"/>
                </a:lnTo>
                <a:lnTo>
                  <a:pt x="1080393" y="1060846"/>
                </a:lnTo>
                <a:lnTo>
                  <a:pt x="1116901" y="1130523"/>
                </a:lnTo>
                <a:cubicBezTo>
                  <a:pt x="1128039" y="1155632"/>
                  <a:pt x="1138867" y="1181369"/>
                  <a:pt x="1150006" y="1206478"/>
                </a:cubicBezTo>
                <a:cubicBezTo>
                  <a:pt x="1159906" y="1232215"/>
                  <a:pt x="1170116" y="1257324"/>
                  <a:pt x="1180017" y="1283061"/>
                </a:cubicBezTo>
                <a:lnTo>
                  <a:pt x="1218072" y="1407351"/>
                </a:lnTo>
                <a:cubicBezTo>
                  <a:pt x="1229519" y="1450664"/>
                  <a:pt x="1241276" y="1493349"/>
                  <a:pt x="1252723" y="1536662"/>
                </a:cubicBezTo>
                <a:cubicBezTo>
                  <a:pt x="1262005" y="1579347"/>
                  <a:pt x="1271596" y="1622660"/>
                  <a:pt x="1280878" y="1665346"/>
                </a:cubicBezTo>
                <a:cubicBezTo>
                  <a:pt x="1289231" y="1709914"/>
                  <a:pt x="1297585" y="1753855"/>
                  <a:pt x="1305939" y="1798424"/>
                </a:cubicBezTo>
                <a:cubicBezTo>
                  <a:pt x="1315220" y="1844247"/>
                  <a:pt x="1324811" y="1890071"/>
                  <a:pt x="1334093" y="1935896"/>
                </a:cubicBezTo>
                <a:cubicBezTo>
                  <a:pt x="1343994" y="1982347"/>
                  <a:pt x="1353894" y="2028171"/>
                  <a:pt x="1363795" y="2074623"/>
                </a:cubicBezTo>
                <a:cubicBezTo>
                  <a:pt x="1370292" y="2102243"/>
                  <a:pt x="1377099" y="2129863"/>
                  <a:pt x="1383596" y="2157482"/>
                </a:cubicBezTo>
                <a:cubicBezTo>
                  <a:pt x="1390402" y="2185730"/>
                  <a:pt x="1396900" y="2213978"/>
                  <a:pt x="1403706" y="2242225"/>
                </a:cubicBezTo>
                <a:cubicBezTo>
                  <a:pt x="1408656" y="2271101"/>
                  <a:pt x="1413607" y="2299348"/>
                  <a:pt x="1418557" y="2328224"/>
                </a:cubicBezTo>
                <a:cubicBezTo>
                  <a:pt x="1422888" y="2357727"/>
                  <a:pt x="1427529" y="2386602"/>
                  <a:pt x="1431861" y="2416106"/>
                </a:cubicBezTo>
                <a:lnTo>
                  <a:pt x="1436794" y="2463025"/>
                </a:lnTo>
                <a:lnTo>
                  <a:pt x="748798" y="2557868"/>
                </a:lnTo>
                <a:lnTo>
                  <a:pt x="745632" y="2527213"/>
                </a:lnTo>
                <a:cubicBezTo>
                  <a:pt x="746869" y="2505243"/>
                  <a:pt x="747798" y="2482645"/>
                  <a:pt x="749035" y="2460674"/>
                </a:cubicBezTo>
                <a:cubicBezTo>
                  <a:pt x="750273" y="2436193"/>
                  <a:pt x="751201" y="2412339"/>
                  <a:pt x="752438" y="2387858"/>
                </a:cubicBezTo>
                <a:cubicBezTo>
                  <a:pt x="753985" y="2362749"/>
                  <a:pt x="755842" y="2338268"/>
                  <a:pt x="757389" y="2313159"/>
                </a:cubicBezTo>
                <a:cubicBezTo>
                  <a:pt x="758008" y="2287422"/>
                  <a:pt x="758317" y="2261057"/>
                  <a:pt x="758936" y="2235321"/>
                </a:cubicBezTo>
                <a:cubicBezTo>
                  <a:pt x="758317" y="2210839"/>
                  <a:pt x="758007" y="2186985"/>
                  <a:pt x="757389" y="2162505"/>
                </a:cubicBezTo>
                <a:lnTo>
                  <a:pt x="749035" y="2096593"/>
                </a:lnTo>
                <a:cubicBezTo>
                  <a:pt x="742847" y="2030682"/>
                  <a:pt x="736969" y="1965399"/>
                  <a:pt x="730781" y="1899487"/>
                </a:cubicBezTo>
                <a:cubicBezTo>
                  <a:pt x="729543" y="1910159"/>
                  <a:pt x="728615" y="1920202"/>
                  <a:pt x="727378" y="1930873"/>
                </a:cubicBezTo>
                <a:lnTo>
                  <a:pt x="715930" y="1954099"/>
                </a:lnTo>
                <a:cubicBezTo>
                  <a:pt x="712527" y="1960376"/>
                  <a:pt x="709433" y="1967282"/>
                  <a:pt x="706030" y="1973559"/>
                </a:cubicBezTo>
                <a:lnTo>
                  <a:pt x="697676" y="1990507"/>
                </a:lnTo>
                <a:cubicBezTo>
                  <a:pt x="696129" y="1996785"/>
                  <a:pt x="694273" y="2002434"/>
                  <a:pt x="692726" y="2008711"/>
                </a:cubicBezTo>
                <a:cubicBezTo>
                  <a:pt x="692417" y="2014361"/>
                  <a:pt x="692107" y="2019383"/>
                  <a:pt x="691798" y="2025032"/>
                </a:cubicBezTo>
                <a:lnTo>
                  <a:pt x="685920" y="2036959"/>
                </a:lnTo>
                <a:cubicBezTo>
                  <a:pt x="682516" y="2043864"/>
                  <a:pt x="679422" y="2051397"/>
                  <a:pt x="676019" y="2058302"/>
                </a:cubicBezTo>
                <a:lnTo>
                  <a:pt x="664571" y="2083411"/>
                </a:lnTo>
                <a:cubicBezTo>
                  <a:pt x="662406" y="2092827"/>
                  <a:pt x="659931" y="2101615"/>
                  <a:pt x="657765" y="2111031"/>
                </a:cubicBezTo>
                <a:lnTo>
                  <a:pt x="651268" y="2141161"/>
                </a:lnTo>
                <a:cubicBezTo>
                  <a:pt x="650030" y="2148694"/>
                  <a:pt x="649102" y="2156855"/>
                  <a:pt x="647864" y="2164388"/>
                </a:cubicBezTo>
                <a:cubicBezTo>
                  <a:pt x="647246" y="2170665"/>
                  <a:pt x="646936" y="2176314"/>
                  <a:pt x="646317" y="2182592"/>
                </a:cubicBezTo>
                <a:cubicBezTo>
                  <a:pt x="645080" y="2184475"/>
                  <a:pt x="644151" y="2186985"/>
                  <a:pt x="642914" y="2188869"/>
                </a:cubicBezTo>
                <a:lnTo>
                  <a:pt x="609809" y="2220883"/>
                </a:lnTo>
                <a:lnTo>
                  <a:pt x="578251" y="2247247"/>
                </a:lnTo>
                <a:lnTo>
                  <a:pt x="548550" y="2271729"/>
                </a:lnTo>
                <a:cubicBezTo>
                  <a:pt x="538649" y="2279261"/>
                  <a:pt x="528440" y="2286166"/>
                  <a:pt x="518539" y="2293699"/>
                </a:cubicBezTo>
                <a:lnTo>
                  <a:pt x="482340" y="2313158"/>
                </a:lnTo>
                <a:lnTo>
                  <a:pt x="437479" y="2330107"/>
                </a:lnTo>
                <a:lnTo>
                  <a:pt x="400971" y="2336384"/>
                </a:lnTo>
                <a:lnTo>
                  <a:pt x="369413" y="2331362"/>
                </a:lnTo>
                <a:lnTo>
                  <a:pt x="338164" y="2321947"/>
                </a:lnTo>
                <a:lnTo>
                  <a:pt x="311557" y="2301859"/>
                </a:lnTo>
                <a:cubicBezTo>
                  <a:pt x="302584" y="2294954"/>
                  <a:pt x="293921" y="2287422"/>
                  <a:pt x="284949" y="2280517"/>
                </a:cubicBezTo>
                <a:cubicBezTo>
                  <a:pt x="277214" y="2272356"/>
                  <a:pt x="269479" y="2263568"/>
                  <a:pt x="261745" y="2255408"/>
                </a:cubicBezTo>
                <a:lnTo>
                  <a:pt x="240397" y="2227160"/>
                </a:lnTo>
                <a:cubicBezTo>
                  <a:pt x="234209" y="2218372"/>
                  <a:pt x="228330" y="2209584"/>
                  <a:pt x="222143" y="2200796"/>
                </a:cubicBezTo>
                <a:cubicBezTo>
                  <a:pt x="216574" y="2193263"/>
                  <a:pt x="211005" y="2185103"/>
                  <a:pt x="205435" y="2177570"/>
                </a:cubicBezTo>
                <a:cubicBezTo>
                  <a:pt x="201104" y="2170665"/>
                  <a:pt x="196463" y="2164387"/>
                  <a:pt x="192132" y="2157482"/>
                </a:cubicBezTo>
                <a:cubicBezTo>
                  <a:pt x="188419" y="2153716"/>
                  <a:pt x="184397" y="2149950"/>
                  <a:pt x="180684" y="2146183"/>
                </a:cubicBezTo>
                <a:cubicBezTo>
                  <a:pt x="169546" y="2133001"/>
                  <a:pt x="158717" y="2119191"/>
                  <a:pt x="147579" y="2106009"/>
                </a:cubicBezTo>
                <a:lnTo>
                  <a:pt x="119425" y="2060185"/>
                </a:lnTo>
                <a:lnTo>
                  <a:pt x="96220" y="2003690"/>
                </a:lnTo>
                <a:cubicBezTo>
                  <a:pt x="90652" y="1983602"/>
                  <a:pt x="85082" y="1964143"/>
                  <a:pt x="79513" y="1944056"/>
                </a:cubicBezTo>
                <a:cubicBezTo>
                  <a:pt x="75182" y="1922085"/>
                  <a:pt x="70541" y="1899487"/>
                  <a:pt x="66210" y="1877517"/>
                </a:cubicBezTo>
                <a:cubicBezTo>
                  <a:pt x="64663" y="1854291"/>
                  <a:pt x="62806" y="1831065"/>
                  <a:pt x="61259" y="1807839"/>
                </a:cubicBezTo>
                <a:lnTo>
                  <a:pt x="61259" y="1740045"/>
                </a:lnTo>
                <a:lnTo>
                  <a:pt x="69613" y="1672250"/>
                </a:lnTo>
                <a:cubicBezTo>
                  <a:pt x="71160" y="1661579"/>
                  <a:pt x="73016" y="1651536"/>
                  <a:pt x="74563" y="1640864"/>
                </a:cubicBezTo>
                <a:cubicBezTo>
                  <a:pt x="73944" y="1630821"/>
                  <a:pt x="73635" y="1620777"/>
                  <a:pt x="73016" y="1610733"/>
                </a:cubicBezTo>
                <a:lnTo>
                  <a:pt x="73016" y="1581230"/>
                </a:lnTo>
                <a:lnTo>
                  <a:pt x="73016" y="1552983"/>
                </a:lnTo>
                <a:cubicBezTo>
                  <a:pt x="73944" y="1545450"/>
                  <a:pt x="75182" y="1537289"/>
                  <a:pt x="76110" y="1529757"/>
                </a:cubicBezTo>
                <a:cubicBezTo>
                  <a:pt x="70541" y="1512808"/>
                  <a:pt x="65282" y="1495232"/>
                  <a:pt x="59713" y="1478283"/>
                </a:cubicBezTo>
                <a:cubicBezTo>
                  <a:pt x="53215" y="1459452"/>
                  <a:pt x="46409" y="1440620"/>
                  <a:pt x="39911" y="1421788"/>
                </a:cubicBezTo>
                <a:cubicBezTo>
                  <a:pt x="34342" y="1402329"/>
                  <a:pt x="28773" y="1383497"/>
                  <a:pt x="23204" y="1364038"/>
                </a:cubicBezTo>
                <a:lnTo>
                  <a:pt x="8354" y="1307542"/>
                </a:lnTo>
                <a:cubicBezTo>
                  <a:pt x="5569" y="1288710"/>
                  <a:pt x="2785" y="1270506"/>
                  <a:pt x="0" y="1251675"/>
                </a:cubicBezTo>
                <a:lnTo>
                  <a:pt x="33105" y="1218405"/>
                </a:lnTo>
                <a:lnTo>
                  <a:pt x="79513" y="1192040"/>
                </a:lnTo>
                <a:lnTo>
                  <a:pt x="127469" y="1170070"/>
                </a:lnTo>
                <a:lnTo>
                  <a:pt x="184088" y="1155632"/>
                </a:lnTo>
                <a:lnTo>
                  <a:pt x="240397" y="1148727"/>
                </a:lnTo>
                <a:cubicBezTo>
                  <a:pt x="245347" y="1151866"/>
                  <a:pt x="250297" y="1155633"/>
                  <a:pt x="255247" y="1158771"/>
                </a:cubicBezTo>
                <a:cubicBezTo>
                  <a:pt x="260816" y="1160654"/>
                  <a:pt x="266076" y="1163165"/>
                  <a:pt x="271645" y="1165048"/>
                </a:cubicBezTo>
                <a:cubicBezTo>
                  <a:pt x="277833" y="1166932"/>
                  <a:pt x="283711" y="1168187"/>
                  <a:pt x="289899" y="1170070"/>
                </a:cubicBezTo>
                <a:cubicBezTo>
                  <a:pt x="295468" y="1172581"/>
                  <a:pt x="301037" y="1175720"/>
                  <a:pt x="306606" y="1178231"/>
                </a:cubicBezTo>
                <a:cubicBezTo>
                  <a:pt x="311557" y="1182625"/>
                  <a:pt x="316507" y="1187646"/>
                  <a:pt x="321457" y="1192040"/>
                </a:cubicBezTo>
                <a:lnTo>
                  <a:pt x="338164" y="1216522"/>
                </a:lnTo>
                <a:cubicBezTo>
                  <a:pt x="341877" y="1225938"/>
                  <a:pt x="345899" y="1235354"/>
                  <a:pt x="349612" y="1244770"/>
                </a:cubicBezTo>
                <a:lnTo>
                  <a:pt x="336308" y="1266112"/>
                </a:lnTo>
                <a:cubicBezTo>
                  <a:pt x="334761" y="1273645"/>
                  <a:pt x="332905" y="1280550"/>
                  <a:pt x="331358" y="1288083"/>
                </a:cubicBezTo>
                <a:cubicBezTo>
                  <a:pt x="332905" y="1294988"/>
                  <a:pt x="334761" y="1302520"/>
                  <a:pt x="336308" y="1309425"/>
                </a:cubicBezTo>
                <a:cubicBezTo>
                  <a:pt x="337855" y="1316330"/>
                  <a:pt x="339711" y="1323863"/>
                  <a:pt x="341258" y="1330768"/>
                </a:cubicBezTo>
                <a:cubicBezTo>
                  <a:pt x="342496" y="1338301"/>
                  <a:pt x="343424" y="1346461"/>
                  <a:pt x="344661" y="1353994"/>
                </a:cubicBezTo>
                <a:cubicBezTo>
                  <a:pt x="344043" y="1361526"/>
                  <a:pt x="343733" y="1369687"/>
                  <a:pt x="343114" y="1377220"/>
                </a:cubicBezTo>
                <a:cubicBezTo>
                  <a:pt x="339092" y="1386008"/>
                  <a:pt x="335380" y="1394796"/>
                  <a:pt x="331358" y="1403584"/>
                </a:cubicBezTo>
                <a:lnTo>
                  <a:pt x="278452" y="1425555"/>
                </a:lnTo>
                <a:lnTo>
                  <a:pt x="278452" y="1448781"/>
                </a:lnTo>
                <a:cubicBezTo>
                  <a:pt x="279071" y="1456313"/>
                  <a:pt x="279380" y="1464473"/>
                  <a:pt x="279999" y="1472006"/>
                </a:cubicBezTo>
                <a:cubicBezTo>
                  <a:pt x="281236" y="1480794"/>
                  <a:pt x="282164" y="1489582"/>
                  <a:pt x="283402" y="1498371"/>
                </a:cubicBezTo>
                <a:lnTo>
                  <a:pt x="283402" y="1522852"/>
                </a:lnTo>
                <a:cubicBezTo>
                  <a:pt x="282164" y="1531013"/>
                  <a:pt x="281236" y="1539801"/>
                  <a:pt x="279999" y="1547961"/>
                </a:cubicBezTo>
                <a:cubicBezTo>
                  <a:pt x="278452" y="1554866"/>
                  <a:pt x="276595" y="1561143"/>
                  <a:pt x="275048" y="1568048"/>
                </a:cubicBezTo>
                <a:cubicBezTo>
                  <a:pt x="270717" y="1573698"/>
                  <a:pt x="266076" y="1578720"/>
                  <a:pt x="261745" y="1584369"/>
                </a:cubicBezTo>
                <a:lnTo>
                  <a:pt x="275048" y="1609478"/>
                </a:lnTo>
                <a:cubicBezTo>
                  <a:pt x="279999" y="1617011"/>
                  <a:pt x="284949" y="1625171"/>
                  <a:pt x="289899" y="1632704"/>
                </a:cubicBezTo>
                <a:cubicBezTo>
                  <a:pt x="295468" y="1639609"/>
                  <a:pt x="301037" y="1647142"/>
                  <a:pt x="306606" y="1654047"/>
                </a:cubicBezTo>
                <a:lnTo>
                  <a:pt x="323004" y="1669112"/>
                </a:lnTo>
                <a:cubicBezTo>
                  <a:pt x="327954" y="1670995"/>
                  <a:pt x="333214" y="1673506"/>
                  <a:pt x="338164" y="1675389"/>
                </a:cubicBezTo>
                <a:cubicBezTo>
                  <a:pt x="341877" y="1669740"/>
                  <a:pt x="345899" y="1664718"/>
                  <a:pt x="349612" y="1659068"/>
                </a:cubicBezTo>
                <a:lnTo>
                  <a:pt x="357965" y="1630821"/>
                </a:lnTo>
                <a:cubicBezTo>
                  <a:pt x="361678" y="1619522"/>
                  <a:pt x="365700" y="1607595"/>
                  <a:pt x="369413" y="1596296"/>
                </a:cubicBezTo>
                <a:cubicBezTo>
                  <a:pt x="372816" y="1583113"/>
                  <a:pt x="376219" y="1569304"/>
                  <a:pt x="379622" y="1556122"/>
                </a:cubicBezTo>
                <a:cubicBezTo>
                  <a:pt x="381788" y="1541684"/>
                  <a:pt x="383954" y="1527874"/>
                  <a:pt x="386120" y="1513436"/>
                </a:cubicBezTo>
                <a:lnTo>
                  <a:pt x="394473" y="1472006"/>
                </a:lnTo>
                <a:cubicBezTo>
                  <a:pt x="396020" y="1459452"/>
                  <a:pt x="397877" y="1446270"/>
                  <a:pt x="399423" y="1433715"/>
                </a:cubicBezTo>
                <a:cubicBezTo>
                  <a:pt x="400042" y="1423671"/>
                  <a:pt x="400352" y="1413628"/>
                  <a:pt x="400970" y="1403584"/>
                </a:cubicBezTo>
                <a:cubicBezTo>
                  <a:pt x="400352" y="1396679"/>
                  <a:pt x="400042" y="1389146"/>
                  <a:pt x="399424" y="1382241"/>
                </a:cubicBezTo>
                <a:lnTo>
                  <a:pt x="407777" y="1380358"/>
                </a:lnTo>
                <a:cubicBezTo>
                  <a:pt x="408705" y="1379103"/>
                  <a:pt x="409943" y="1378475"/>
                  <a:pt x="410871" y="1377220"/>
                </a:cubicBezTo>
                <a:cubicBezTo>
                  <a:pt x="412418" y="1375964"/>
                  <a:pt x="414274" y="1375336"/>
                  <a:pt x="415821" y="1374081"/>
                </a:cubicBezTo>
                <a:cubicBezTo>
                  <a:pt x="416440" y="1372825"/>
                  <a:pt x="417059" y="1372198"/>
                  <a:pt x="417678" y="1370942"/>
                </a:cubicBezTo>
                <a:cubicBezTo>
                  <a:pt x="418606" y="1369687"/>
                  <a:pt x="419843" y="1368431"/>
                  <a:pt x="420771" y="1367176"/>
                </a:cubicBezTo>
                <a:cubicBezTo>
                  <a:pt x="421390" y="1365293"/>
                  <a:pt x="422009" y="1364038"/>
                  <a:pt x="422628" y="1362154"/>
                </a:cubicBezTo>
                <a:cubicBezTo>
                  <a:pt x="423866" y="1359643"/>
                  <a:pt x="424794" y="1356505"/>
                  <a:pt x="426031" y="1353994"/>
                </a:cubicBezTo>
                <a:cubicBezTo>
                  <a:pt x="424793" y="1347089"/>
                  <a:pt x="423865" y="1339556"/>
                  <a:pt x="422628" y="1332651"/>
                </a:cubicBezTo>
                <a:cubicBezTo>
                  <a:pt x="423865" y="1322607"/>
                  <a:pt x="424794" y="1312564"/>
                  <a:pt x="426031" y="1302520"/>
                </a:cubicBezTo>
                <a:cubicBezTo>
                  <a:pt x="428197" y="1291849"/>
                  <a:pt x="430363" y="1281805"/>
                  <a:pt x="432528" y="1271134"/>
                </a:cubicBezTo>
                <a:cubicBezTo>
                  <a:pt x="435932" y="1260462"/>
                  <a:pt x="439026" y="1250419"/>
                  <a:pt x="442429" y="1239748"/>
                </a:cubicBezTo>
                <a:cubicBezTo>
                  <a:pt x="445832" y="1231587"/>
                  <a:pt x="448926" y="1223427"/>
                  <a:pt x="452329" y="1215266"/>
                </a:cubicBezTo>
                <a:cubicBezTo>
                  <a:pt x="456661" y="1208361"/>
                  <a:pt x="461302" y="1202084"/>
                  <a:pt x="465633" y="1195179"/>
                </a:cubicBezTo>
                <a:lnTo>
                  <a:pt x="487290" y="1178231"/>
                </a:lnTo>
                <a:lnTo>
                  <a:pt x="515445" y="1166932"/>
                </a:lnTo>
                <a:cubicBezTo>
                  <a:pt x="525346" y="1165048"/>
                  <a:pt x="535246" y="1163793"/>
                  <a:pt x="545147" y="1161910"/>
                </a:cubicBezTo>
                <a:lnTo>
                  <a:pt x="576704" y="1155632"/>
                </a:lnTo>
                <a:lnTo>
                  <a:pt x="609809" y="1148727"/>
                </a:lnTo>
                <a:lnTo>
                  <a:pt x="639511" y="1135545"/>
                </a:lnTo>
                <a:lnTo>
                  <a:pt x="701080" y="1105414"/>
                </a:lnTo>
                <a:lnTo>
                  <a:pt x="767289" y="1072773"/>
                </a:lnTo>
                <a:lnTo>
                  <a:pt x="835355" y="1039503"/>
                </a:lnTo>
                <a:lnTo>
                  <a:pt x="894758" y="1004351"/>
                </a:lnTo>
                <a:cubicBezTo>
                  <a:pt x="891046" y="1001212"/>
                  <a:pt x="887023" y="998073"/>
                  <a:pt x="883311" y="994935"/>
                </a:cubicBezTo>
                <a:cubicBezTo>
                  <a:pt x="891664" y="991796"/>
                  <a:pt x="899708" y="988030"/>
                  <a:pt x="908062" y="984891"/>
                </a:cubicBezTo>
                <a:lnTo>
                  <a:pt x="926316" y="969826"/>
                </a:lnTo>
                <a:lnTo>
                  <a:pt x="944570" y="951622"/>
                </a:lnTo>
                <a:cubicBezTo>
                  <a:pt x="949520" y="944717"/>
                  <a:pt x="954471" y="938439"/>
                  <a:pt x="959421" y="931534"/>
                </a:cubicBezTo>
                <a:cubicBezTo>
                  <a:pt x="964990" y="925257"/>
                  <a:pt x="970559" y="918352"/>
                  <a:pt x="976128" y="912075"/>
                </a:cubicBezTo>
                <a:close/>
                <a:moveTo>
                  <a:pt x="2691081" y="204628"/>
                </a:moveTo>
                <a:lnTo>
                  <a:pt x="2716142" y="202745"/>
                </a:lnTo>
                <a:lnTo>
                  <a:pt x="2745843" y="202745"/>
                </a:lnTo>
                <a:lnTo>
                  <a:pt x="2782351" y="204628"/>
                </a:lnTo>
                <a:lnTo>
                  <a:pt x="2818860" y="209650"/>
                </a:lnTo>
                <a:lnTo>
                  <a:pt x="2858462" y="217810"/>
                </a:lnTo>
                <a:lnTo>
                  <a:pt x="2891876" y="225971"/>
                </a:lnTo>
                <a:lnTo>
                  <a:pt x="2923124" y="239153"/>
                </a:lnTo>
                <a:lnTo>
                  <a:pt x="2943235" y="252336"/>
                </a:lnTo>
                <a:lnTo>
                  <a:pt x="2956229" y="269284"/>
                </a:lnTo>
                <a:cubicBezTo>
                  <a:pt x="2958085" y="272423"/>
                  <a:pt x="2959633" y="275561"/>
                  <a:pt x="2961489" y="278700"/>
                </a:cubicBezTo>
                <a:cubicBezTo>
                  <a:pt x="2962108" y="286232"/>
                  <a:pt x="2962417" y="293138"/>
                  <a:pt x="2963036" y="300670"/>
                </a:cubicBezTo>
                <a:cubicBezTo>
                  <a:pt x="2964583" y="310086"/>
                  <a:pt x="2966439" y="319502"/>
                  <a:pt x="2967986" y="328918"/>
                </a:cubicBezTo>
                <a:cubicBezTo>
                  <a:pt x="2969224" y="338961"/>
                  <a:pt x="2970152" y="348377"/>
                  <a:pt x="2971389" y="358421"/>
                </a:cubicBezTo>
                <a:cubicBezTo>
                  <a:pt x="2972936" y="370348"/>
                  <a:pt x="2974792" y="381647"/>
                  <a:pt x="2976340" y="393573"/>
                </a:cubicBezTo>
                <a:cubicBezTo>
                  <a:pt x="2976958" y="403617"/>
                  <a:pt x="2977268" y="413033"/>
                  <a:pt x="2977886" y="423077"/>
                </a:cubicBezTo>
                <a:cubicBezTo>
                  <a:pt x="2979124" y="432493"/>
                  <a:pt x="2980052" y="441909"/>
                  <a:pt x="2981290" y="451324"/>
                </a:cubicBezTo>
                <a:lnTo>
                  <a:pt x="2981290" y="471412"/>
                </a:lnTo>
                <a:cubicBezTo>
                  <a:pt x="2977268" y="486477"/>
                  <a:pt x="2973555" y="500915"/>
                  <a:pt x="2969533" y="515980"/>
                </a:cubicBezTo>
                <a:cubicBezTo>
                  <a:pt x="2971080" y="522885"/>
                  <a:pt x="2972936" y="530418"/>
                  <a:pt x="2974483" y="537323"/>
                </a:cubicBezTo>
                <a:cubicBezTo>
                  <a:pt x="2976649" y="547366"/>
                  <a:pt x="2979124" y="557410"/>
                  <a:pt x="2981290" y="567453"/>
                </a:cubicBezTo>
                <a:cubicBezTo>
                  <a:pt x="2984074" y="577497"/>
                  <a:pt x="2986859" y="586913"/>
                  <a:pt x="2989643" y="596956"/>
                </a:cubicBezTo>
                <a:lnTo>
                  <a:pt x="2996140" y="623321"/>
                </a:lnTo>
                <a:cubicBezTo>
                  <a:pt x="2997378" y="633365"/>
                  <a:pt x="2998306" y="643409"/>
                  <a:pt x="2999544" y="653452"/>
                </a:cubicBezTo>
                <a:lnTo>
                  <a:pt x="2999544" y="684838"/>
                </a:lnTo>
                <a:lnTo>
                  <a:pt x="2997687" y="714969"/>
                </a:lnTo>
                <a:cubicBezTo>
                  <a:pt x="2997069" y="724385"/>
                  <a:pt x="2996759" y="733173"/>
                  <a:pt x="2996140" y="742589"/>
                </a:cubicBezTo>
                <a:lnTo>
                  <a:pt x="2996141" y="769581"/>
                </a:lnTo>
                <a:cubicBezTo>
                  <a:pt x="2997688" y="775858"/>
                  <a:pt x="2999544" y="781508"/>
                  <a:pt x="3001091" y="787785"/>
                </a:cubicBezTo>
                <a:cubicBezTo>
                  <a:pt x="3005113" y="792807"/>
                  <a:pt x="3008826" y="797201"/>
                  <a:pt x="3012848" y="802223"/>
                </a:cubicBezTo>
                <a:lnTo>
                  <a:pt x="3027698" y="817288"/>
                </a:lnTo>
                <a:lnTo>
                  <a:pt x="3044096" y="830470"/>
                </a:lnTo>
                <a:cubicBezTo>
                  <a:pt x="3049046" y="834237"/>
                  <a:pt x="3054306" y="838631"/>
                  <a:pt x="3059256" y="842397"/>
                </a:cubicBezTo>
                <a:lnTo>
                  <a:pt x="3074107" y="853697"/>
                </a:lnTo>
                <a:cubicBezTo>
                  <a:pt x="3078438" y="859974"/>
                  <a:pt x="3083079" y="865623"/>
                  <a:pt x="3087411" y="871900"/>
                </a:cubicBezTo>
                <a:cubicBezTo>
                  <a:pt x="3089576" y="880061"/>
                  <a:pt x="3091742" y="888849"/>
                  <a:pt x="3093908" y="897009"/>
                </a:cubicBezTo>
                <a:lnTo>
                  <a:pt x="3062350" y="954760"/>
                </a:lnTo>
                <a:cubicBezTo>
                  <a:pt x="3053996" y="976103"/>
                  <a:pt x="3045952" y="998073"/>
                  <a:pt x="3037599" y="1019416"/>
                </a:cubicBezTo>
                <a:cubicBezTo>
                  <a:pt x="3031102" y="1041386"/>
                  <a:pt x="3024295" y="1063985"/>
                  <a:pt x="3017798" y="1085955"/>
                </a:cubicBezTo>
                <a:cubicBezTo>
                  <a:pt x="3010991" y="1109181"/>
                  <a:pt x="3004494" y="1132407"/>
                  <a:pt x="2997687" y="1155632"/>
                </a:cubicBezTo>
                <a:lnTo>
                  <a:pt x="2976340" y="1223427"/>
                </a:lnTo>
                <a:lnTo>
                  <a:pt x="2953135" y="1289338"/>
                </a:lnTo>
                <a:cubicBezTo>
                  <a:pt x="2949113" y="1301265"/>
                  <a:pt x="2945401" y="1312564"/>
                  <a:pt x="2941378" y="1324491"/>
                </a:cubicBezTo>
                <a:cubicBezTo>
                  <a:pt x="2937975" y="1337045"/>
                  <a:pt x="2934881" y="1349600"/>
                  <a:pt x="2931478" y="1362154"/>
                </a:cubicBezTo>
                <a:cubicBezTo>
                  <a:pt x="2929312" y="1374709"/>
                  <a:pt x="2927146" y="1387891"/>
                  <a:pt x="2924981" y="1400446"/>
                </a:cubicBezTo>
                <a:cubicBezTo>
                  <a:pt x="2920958" y="1414255"/>
                  <a:pt x="2917245" y="1428065"/>
                  <a:pt x="2913224" y="1441875"/>
                </a:cubicBezTo>
                <a:cubicBezTo>
                  <a:pt x="2909511" y="1454430"/>
                  <a:pt x="2905489" y="1467612"/>
                  <a:pt x="2901776" y="1480167"/>
                </a:cubicBezTo>
                <a:lnTo>
                  <a:pt x="2881666" y="1513436"/>
                </a:lnTo>
                <a:cubicBezTo>
                  <a:pt x="2873931" y="1520341"/>
                  <a:pt x="2866196" y="1527874"/>
                  <a:pt x="2858461" y="1534779"/>
                </a:cubicBezTo>
                <a:lnTo>
                  <a:pt x="2828760" y="1549844"/>
                </a:lnTo>
                <a:cubicBezTo>
                  <a:pt x="2817622" y="1552983"/>
                  <a:pt x="2806793" y="1556749"/>
                  <a:pt x="2795655" y="1559888"/>
                </a:cubicBezTo>
                <a:lnTo>
                  <a:pt x="2759147" y="1568048"/>
                </a:lnTo>
                <a:lnTo>
                  <a:pt x="2721092" y="1574325"/>
                </a:lnTo>
                <a:lnTo>
                  <a:pt x="2684584" y="1584369"/>
                </a:lnTo>
                <a:lnTo>
                  <a:pt x="2619921" y="1596296"/>
                </a:lnTo>
                <a:lnTo>
                  <a:pt x="2546905" y="1609478"/>
                </a:lnTo>
                <a:lnTo>
                  <a:pt x="2467392" y="1615756"/>
                </a:lnTo>
                <a:lnTo>
                  <a:pt x="2382928" y="1622660"/>
                </a:lnTo>
                <a:lnTo>
                  <a:pt x="2298464" y="1623916"/>
                </a:lnTo>
                <a:lnTo>
                  <a:pt x="2210597" y="1625799"/>
                </a:lnTo>
                <a:lnTo>
                  <a:pt x="2122730" y="1625799"/>
                </a:lnTo>
                <a:cubicBezTo>
                  <a:pt x="2123349" y="1664090"/>
                  <a:pt x="2123968" y="1701754"/>
                  <a:pt x="2124586" y="1740045"/>
                </a:cubicBezTo>
                <a:cubicBezTo>
                  <a:pt x="2127371" y="1779592"/>
                  <a:pt x="2129846" y="1818511"/>
                  <a:pt x="2132631" y="1858058"/>
                </a:cubicBezTo>
                <a:cubicBezTo>
                  <a:pt x="2136962" y="1896349"/>
                  <a:pt x="2141603" y="1935268"/>
                  <a:pt x="2145935" y="1973559"/>
                </a:cubicBezTo>
                <a:cubicBezTo>
                  <a:pt x="2151503" y="2009967"/>
                  <a:pt x="2157073" y="2047003"/>
                  <a:pt x="2162642" y="2083411"/>
                </a:cubicBezTo>
                <a:cubicBezTo>
                  <a:pt x="2169758" y="2117308"/>
                  <a:pt x="2176874" y="2151833"/>
                  <a:pt x="2183990" y="2185730"/>
                </a:cubicBezTo>
                <a:cubicBezTo>
                  <a:pt x="2191106" y="2215861"/>
                  <a:pt x="2198531" y="2246619"/>
                  <a:pt x="2205647" y="2276750"/>
                </a:cubicBezTo>
                <a:cubicBezTo>
                  <a:pt x="2210597" y="2301860"/>
                  <a:pt x="2215547" y="2326341"/>
                  <a:pt x="2220498" y="2351450"/>
                </a:cubicBezTo>
                <a:lnTo>
                  <a:pt x="2221212" y="2354889"/>
                </a:lnTo>
                <a:lnTo>
                  <a:pt x="2010605" y="2383922"/>
                </a:lnTo>
                <a:lnTo>
                  <a:pt x="2010112" y="2381580"/>
                </a:lnTo>
                <a:cubicBezTo>
                  <a:pt x="2003924" y="2362121"/>
                  <a:pt x="1998046" y="2342661"/>
                  <a:pt x="1991858" y="2323202"/>
                </a:cubicBezTo>
                <a:cubicBezTo>
                  <a:pt x="1983504" y="2304370"/>
                  <a:pt x="1975460" y="2285539"/>
                  <a:pt x="1967107" y="2266707"/>
                </a:cubicBezTo>
                <a:lnTo>
                  <a:pt x="1942046" y="2213978"/>
                </a:lnTo>
                <a:cubicBezTo>
                  <a:pt x="1933383" y="2196402"/>
                  <a:pt x="1924411" y="2178825"/>
                  <a:pt x="1915748" y="2161249"/>
                </a:cubicBezTo>
                <a:cubicBezTo>
                  <a:pt x="1908632" y="2144928"/>
                  <a:pt x="1901207" y="2129235"/>
                  <a:pt x="1894091" y="2112914"/>
                </a:cubicBezTo>
                <a:lnTo>
                  <a:pt x="1827881" y="1950333"/>
                </a:lnTo>
                <a:lnTo>
                  <a:pt x="1766622" y="1791519"/>
                </a:lnTo>
                <a:lnTo>
                  <a:pt x="1708456" y="1625799"/>
                </a:lnTo>
                <a:lnTo>
                  <a:pt x="1609142" y="1273017"/>
                </a:lnTo>
                <a:lnTo>
                  <a:pt x="1579131" y="1208361"/>
                </a:lnTo>
                <a:lnTo>
                  <a:pt x="1544479" y="1141823"/>
                </a:lnTo>
                <a:lnTo>
                  <a:pt x="1509518" y="1077794"/>
                </a:lnTo>
                <a:lnTo>
                  <a:pt x="1478269" y="1017533"/>
                </a:lnTo>
                <a:cubicBezTo>
                  <a:pt x="1469297" y="986146"/>
                  <a:pt x="1460634" y="954760"/>
                  <a:pt x="1451662" y="923374"/>
                </a:cubicBezTo>
                <a:lnTo>
                  <a:pt x="1468369" y="912075"/>
                </a:lnTo>
                <a:cubicBezTo>
                  <a:pt x="1472081" y="917097"/>
                  <a:pt x="1476104" y="921491"/>
                  <a:pt x="1479816" y="926513"/>
                </a:cubicBezTo>
                <a:lnTo>
                  <a:pt x="1499617" y="939695"/>
                </a:lnTo>
                <a:cubicBezTo>
                  <a:pt x="1505186" y="943461"/>
                  <a:pt x="1510755" y="947855"/>
                  <a:pt x="1516324" y="951622"/>
                </a:cubicBezTo>
                <a:cubicBezTo>
                  <a:pt x="1522512" y="954760"/>
                  <a:pt x="1528390" y="958527"/>
                  <a:pt x="1534578" y="961665"/>
                </a:cubicBezTo>
                <a:cubicBezTo>
                  <a:pt x="1532413" y="967315"/>
                  <a:pt x="1529938" y="972337"/>
                  <a:pt x="1527772" y="977986"/>
                </a:cubicBezTo>
                <a:lnTo>
                  <a:pt x="1577584" y="1011256"/>
                </a:lnTo>
                <a:lnTo>
                  <a:pt x="1610689" y="1011256"/>
                </a:lnTo>
                <a:lnTo>
                  <a:pt x="1653694" y="1009372"/>
                </a:lnTo>
                <a:lnTo>
                  <a:pt x="1703506" y="1006234"/>
                </a:lnTo>
                <a:lnTo>
                  <a:pt x="1754865" y="1006234"/>
                </a:lnTo>
                <a:lnTo>
                  <a:pt x="1806224" y="1006234"/>
                </a:lnTo>
                <a:lnTo>
                  <a:pt x="1854488" y="1006234"/>
                </a:lnTo>
                <a:lnTo>
                  <a:pt x="1897494" y="1011256"/>
                </a:lnTo>
                <a:lnTo>
                  <a:pt x="1930599" y="1014394"/>
                </a:lnTo>
                <a:cubicBezTo>
                  <a:pt x="1938333" y="1016905"/>
                  <a:pt x="1946068" y="1018788"/>
                  <a:pt x="1953803" y="1021299"/>
                </a:cubicBezTo>
                <a:lnTo>
                  <a:pt x="1978554" y="1036365"/>
                </a:lnTo>
                <a:cubicBezTo>
                  <a:pt x="1983505" y="1042642"/>
                  <a:pt x="1988454" y="1048291"/>
                  <a:pt x="1993405" y="1054569"/>
                </a:cubicBezTo>
                <a:cubicBezTo>
                  <a:pt x="1996189" y="1059590"/>
                  <a:pt x="1998974" y="1063985"/>
                  <a:pt x="2001758" y="1069007"/>
                </a:cubicBezTo>
                <a:cubicBezTo>
                  <a:pt x="2003924" y="1075284"/>
                  <a:pt x="2006399" y="1080933"/>
                  <a:pt x="2008565" y="1087211"/>
                </a:cubicBezTo>
                <a:lnTo>
                  <a:pt x="2016609" y="1107298"/>
                </a:lnTo>
                <a:lnTo>
                  <a:pt x="2029913" y="1130523"/>
                </a:lnTo>
                <a:cubicBezTo>
                  <a:pt x="2033316" y="1133662"/>
                  <a:pt x="2036410" y="1137428"/>
                  <a:pt x="2039814" y="1140567"/>
                </a:cubicBezTo>
                <a:cubicBezTo>
                  <a:pt x="2044145" y="1141822"/>
                  <a:pt x="2048786" y="1142450"/>
                  <a:pt x="2053117" y="1143706"/>
                </a:cubicBezTo>
                <a:lnTo>
                  <a:pt x="2068277" y="1145589"/>
                </a:lnTo>
                <a:cubicBezTo>
                  <a:pt x="2073847" y="1146844"/>
                  <a:pt x="2079106" y="1147472"/>
                  <a:pt x="2084675" y="1148728"/>
                </a:cubicBezTo>
                <a:cubicBezTo>
                  <a:pt x="2090244" y="1149983"/>
                  <a:pt x="2095813" y="1150611"/>
                  <a:pt x="2101382" y="1151866"/>
                </a:cubicBezTo>
                <a:lnTo>
                  <a:pt x="2117780" y="1185136"/>
                </a:lnTo>
                <a:cubicBezTo>
                  <a:pt x="2121183" y="1186391"/>
                  <a:pt x="2124277" y="1187019"/>
                  <a:pt x="2127681" y="1188274"/>
                </a:cubicBezTo>
                <a:lnTo>
                  <a:pt x="2149338" y="1188274"/>
                </a:lnTo>
                <a:lnTo>
                  <a:pt x="2177492" y="1192040"/>
                </a:lnTo>
                <a:lnTo>
                  <a:pt x="2207194" y="1192041"/>
                </a:lnTo>
                <a:cubicBezTo>
                  <a:pt x="2216476" y="1192668"/>
                  <a:pt x="2226067" y="1192668"/>
                  <a:pt x="2235349" y="1193296"/>
                </a:cubicBezTo>
                <a:lnTo>
                  <a:pt x="2258553" y="1195179"/>
                </a:lnTo>
                <a:cubicBezTo>
                  <a:pt x="2268144" y="1197690"/>
                  <a:pt x="2277426" y="1200829"/>
                  <a:pt x="2287017" y="1203340"/>
                </a:cubicBezTo>
                <a:lnTo>
                  <a:pt x="2321669" y="1213383"/>
                </a:lnTo>
                <a:lnTo>
                  <a:pt x="2356320" y="1221544"/>
                </a:lnTo>
                <a:lnTo>
                  <a:pt x="2389735" y="1229704"/>
                </a:lnTo>
                <a:cubicBezTo>
                  <a:pt x="2399016" y="1231587"/>
                  <a:pt x="2408608" y="1232843"/>
                  <a:pt x="2417889" y="1234726"/>
                </a:cubicBezTo>
                <a:lnTo>
                  <a:pt x="2450994" y="1236609"/>
                </a:lnTo>
                <a:lnTo>
                  <a:pt x="2487502" y="1236609"/>
                </a:lnTo>
                <a:lnTo>
                  <a:pt x="2525557" y="1234726"/>
                </a:lnTo>
                <a:lnTo>
                  <a:pt x="2560209" y="1234726"/>
                </a:lnTo>
                <a:lnTo>
                  <a:pt x="2591767" y="1239748"/>
                </a:lnTo>
                <a:cubicBezTo>
                  <a:pt x="2594551" y="1233470"/>
                  <a:pt x="2597336" y="1227821"/>
                  <a:pt x="2600120" y="1221543"/>
                </a:cubicBezTo>
                <a:cubicBezTo>
                  <a:pt x="2604452" y="1217150"/>
                  <a:pt x="2609093" y="1212755"/>
                  <a:pt x="2613424" y="1208362"/>
                </a:cubicBezTo>
                <a:cubicBezTo>
                  <a:pt x="2617755" y="1203340"/>
                  <a:pt x="2622397" y="1198318"/>
                  <a:pt x="2626728" y="1193296"/>
                </a:cubicBezTo>
                <a:cubicBezTo>
                  <a:pt x="2629512" y="1188902"/>
                  <a:pt x="2631988" y="1184508"/>
                  <a:pt x="2634772" y="1180114"/>
                </a:cubicBezTo>
                <a:cubicBezTo>
                  <a:pt x="2637556" y="1173837"/>
                  <a:pt x="2640341" y="1168187"/>
                  <a:pt x="2643125" y="1161910"/>
                </a:cubicBezTo>
                <a:cubicBezTo>
                  <a:pt x="2643744" y="1155633"/>
                  <a:pt x="2644054" y="1149983"/>
                  <a:pt x="2644672" y="1143706"/>
                </a:cubicBezTo>
                <a:cubicBezTo>
                  <a:pt x="2644054" y="1139312"/>
                  <a:pt x="2643744" y="1134917"/>
                  <a:pt x="2643126" y="1130523"/>
                </a:cubicBezTo>
                <a:lnTo>
                  <a:pt x="2643126" y="1115458"/>
                </a:lnTo>
                <a:cubicBezTo>
                  <a:pt x="2643744" y="1109181"/>
                  <a:pt x="2644054" y="1103531"/>
                  <a:pt x="2644673" y="1097254"/>
                </a:cubicBezTo>
                <a:cubicBezTo>
                  <a:pt x="2646838" y="1088466"/>
                  <a:pt x="2649313" y="1079678"/>
                  <a:pt x="2651479" y="1070889"/>
                </a:cubicBezTo>
                <a:cubicBezTo>
                  <a:pt x="2657667" y="1057707"/>
                  <a:pt x="2663546" y="1044525"/>
                  <a:pt x="2669734" y="1031343"/>
                </a:cubicBezTo>
                <a:cubicBezTo>
                  <a:pt x="2676849" y="1018161"/>
                  <a:pt x="2683965" y="1004351"/>
                  <a:pt x="2691081" y="991168"/>
                </a:cubicBezTo>
                <a:cubicBezTo>
                  <a:pt x="2696031" y="977986"/>
                  <a:pt x="2701291" y="964804"/>
                  <a:pt x="2706241" y="951621"/>
                </a:cubicBezTo>
                <a:lnTo>
                  <a:pt x="2712738" y="923374"/>
                </a:lnTo>
                <a:cubicBezTo>
                  <a:pt x="2714904" y="912075"/>
                  <a:pt x="2717380" y="900148"/>
                  <a:pt x="2719545" y="888849"/>
                </a:cubicBezTo>
                <a:cubicBezTo>
                  <a:pt x="2720473" y="876923"/>
                  <a:pt x="2721711" y="865623"/>
                  <a:pt x="2722639" y="853697"/>
                </a:cubicBezTo>
                <a:cubicBezTo>
                  <a:pt x="2724805" y="842398"/>
                  <a:pt x="2727280" y="831726"/>
                  <a:pt x="2729446" y="820427"/>
                </a:cubicBezTo>
                <a:cubicBezTo>
                  <a:pt x="2731611" y="810384"/>
                  <a:pt x="2733777" y="800968"/>
                  <a:pt x="2735943" y="790924"/>
                </a:cubicBezTo>
                <a:cubicBezTo>
                  <a:pt x="2738727" y="782764"/>
                  <a:pt x="2741512" y="773975"/>
                  <a:pt x="2744297" y="765815"/>
                </a:cubicBezTo>
                <a:cubicBezTo>
                  <a:pt x="2748628" y="759537"/>
                  <a:pt x="2753269" y="753888"/>
                  <a:pt x="2757600" y="747611"/>
                </a:cubicBezTo>
                <a:cubicBezTo>
                  <a:pt x="2762550" y="741334"/>
                  <a:pt x="2767501" y="734428"/>
                  <a:pt x="2772451" y="728152"/>
                </a:cubicBezTo>
                <a:lnTo>
                  <a:pt x="2782351" y="706181"/>
                </a:lnTo>
                <a:lnTo>
                  <a:pt x="2788849" y="677933"/>
                </a:lnTo>
                <a:lnTo>
                  <a:pt x="2788849" y="656591"/>
                </a:lnTo>
                <a:lnTo>
                  <a:pt x="2788849" y="638387"/>
                </a:lnTo>
                <a:cubicBezTo>
                  <a:pt x="2788230" y="631482"/>
                  <a:pt x="2787921" y="625204"/>
                  <a:pt x="2787302" y="618299"/>
                </a:cubicBezTo>
                <a:cubicBezTo>
                  <a:pt x="2786683" y="612022"/>
                  <a:pt x="2786374" y="605117"/>
                  <a:pt x="2785754" y="598840"/>
                </a:cubicBezTo>
                <a:cubicBezTo>
                  <a:pt x="2786683" y="591307"/>
                  <a:pt x="2787921" y="583147"/>
                  <a:pt x="2788849" y="575614"/>
                </a:cubicBezTo>
                <a:lnTo>
                  <a:pt x="2749247" y="540461"/>
                </a:lnTo>
                <a:lnTo>
                  <a:pt x="2709335" y="502798"/>
                </a:lnTo>
                <a:lnTo>
                  <a:pt x="2676230" y="461368"/>
                </a:lnTo>
                <a:cubicBezTo>
                  <a:pt x="2666949" y="445675"/>
                  <a:pt x="2657358" y="430609"/>
                  <a:pt x="2648076" y="414916"/>
                </a:cubicBezTo>
                <a:cubicBezTo>
                  <a:pt x="2640341" y="397340"/>
                  <a:pt x="2632606" y="379136"/>
                  <a:pt x="2624872" y="361559"/>
                </a:cubicBezTo>
                <a:cubicBezTo>
                  <a:pt x="2616209" y="332684"/>
                  <a:pt x="2607236" y="304437"/>
                  <a:pt x="2598573" y="275561"/>
                </a:cubicBezTo>
                <a:lnTo>
                  <a:pt x="2619921" y="260496"/>
                </a:lnTo>
                <a:cubicBezTo>
                  <a:pt x="2628275" y="258613"/>
                  <a:pt x="2636319" y="256102"/>
                  <a:pt x="2644673" y="254219"/>
                </a:cubicBezTo>
                <a:lnTo>
                  <a:pt x="2673137" y="241036"/>
                </a:lnTo>
                <a:close/>
                <a:moveTo>
                  <a:pt x="1148920" y="0"/>
                </a:moveTo>
                <a:lnTo>
                  <a:pt x="1238794" y="28794"/>
                </a:lnTo>
                <a:lnTo>
                  <a:pt x="1257447" y="42343"/>
                </a:lnTo>
                <a:lnTo>
                  <a:pt x="1267621" y="62668"/>
                </a:lnTo>
                <a:lnTo>
                  <a:pt x="1276100" y="81299"/>
                </a:lnTo>
                <a:lnTo>
                  <a:pt x="1286274" y="103318"/>
                </a:lnTo>
                <a:lnTo>
                  <a:pt x="1294753" y="123643"/>
                </a:lnTo>
                <a:lnTo>
                  <a:pt x="1350712" y="155824"/>
                </a:lnTo>
                <a:lnTo>
                  <a:pt x="1371061" y="176149"/>
                </a:lnTo>
                <a:lnTo>
                  <a:pt x="1393105" y="204942"/>
                </a:lnTo>
                <a:lnTo>
                  <a:pt x="1413454" y="237123"/>
                </a:lnTo>
                <a:lnTo>
                  <a:pt x="1428715" y="270998"/>
                </a:lnTo>
                <a:lnTo>
                  <a:pt x="1442281" y="296404"/>
                </a:lnTo>
                <a:lnTo>
                  <a:pt x="1442281" y="379397"/>
                </a:lnTo>
                <a:lnTo>
                  <a:pt x="1447368" y="406497"/>
                </a:lnTo>
                <a:lnTo>
                  <a:pt x="1457543" y="425129"/>
                </a:lnTo>
                <a:lnTo>
                  <a:pt x="1466021" y="443760"/>
                </a:lnTo>
                <a:lnTo>
                  <a:pt x="1472804" y="460697"/>
                </a:lnTo>
                <a:lnTo>
                  <a:pt x="1479587" y="475941"/>
                </a:lnTo>
                <a:lnTo>
                  <a:pt x="1482979" y="494572"/>
                </a:lnTo>
                <a:lnTo>
                  <a:pt x="1482979" y="516590"/>
                </a:lnTo>
                <a:lnTo>
                  <a:pt x="1481283" y="543690"/>
                </a:lnTo>
                <a:lnTo>
                  <a:pt x="1474500" y="580952"/>
                </a:lnTo>
                <a:lnTo>
                  <a:pt x="1467717" y="618215"/>
                </a:lnTo>
                <a:lnTo>
                  <a:pt x="1467717" y="652089"/>
                </a:lnTo>
                <a:lnTo>
                  <a:pt x="1467717" y="677495"/>
                </a:lnTo>
                <a:lnTo>
                  <a:pt x="1469413" y="699514"/>
                </a:lnTo>
                <a:lnTo>
                  <a:pt x="1469413" y="721533"/>
                </a:lnTo>
                <a:lnTo>
                  <a:pt x="1466021" y="740164"/>
                </a:lnTo>
                <a:lnTo>
                  <a:pt x="1457543" y="758795"/>
                </a:lnTo>
                <a:lnTo>
                  <a:pt x="1437194" y="779120"/>
                </a:lnTo>
                <a:lnTo>
                  <a:pt x="1406671" y="802832"/>
                </a:lnTo>
                <a:lnTo>
                  <a:pt x="1406671" y="860419"/>
                </a:lnTo>
                <a:lnTo>
                  <a:pt x="1420237" y="863807"/>
                </a:lnTo>
                <a:lnTo>
                  <a:pt x="1423628" y="870582"/>
                </a:lnTo>
                <a:lnTo>
                  <a:pt x="1423628" y="882438"/>
                </a:lnTo>
                <a:lnTo>
                  <a:pt x="1423628" y="897682"/>
                </a:lnTo>
                <a:lnTo>
                  <a:pt x="1410062" y="912925"/>
                </a:lnTo>
                <a:lnTo>
                  <a:pt x="1401584" y="926475"/>
                </a:lnTo>
                <a:lnTo>
                  <a:pt x="1388018" y="938332"/>
                </a:lnTo>
                <a:lnTo>
                  <a:pt x="1372756" y="948494"/>
                </a:lnTo>
                <a:lnTo>
                  <a:pt x="1345625" y="934944"/>
                </a:lnTo>
                <a:lnTo>
                  <a:pt x="1308319" y="923088"/>
                </a:lnTo>
                <a:lnTo>
                  <a:pt x="1264230" y="912925"/>
                </a:lnTo>
                <a:lnTo>
                  <a:pt x="1216749" y="901069"/>
                </a:lnTo>
                <a:lnTo>
                  <a:pt x="1169269" y="890907"/>
                </a:lnTo>
                <a:lnTo>
                  <a:pt x="1123484" y="879050"/>
                </a:lnTo>
                <a:lnTo>
                  <a:pt x="1079395" y="867194"/>
                </a:lnTo>
                <a:lnTo>
                  <a:pt x="1043785" y="851951"/>
                </a:lnTo>
                <a:lnTo>
                  <a:pt x="1014957" y="836707"/>
                </a:lnTo>
                <a:lnTo>
                  <a:pt x="999696" y="814688"/>
                </a:lnTo>
                <a:lnTo>
                  <a:pt x="996304" y="802832"/>
                </a:lnTo>
                <a:lnTo>
                  <a:pt x="996304" y="787588"/>
                </a:lnTo>
                <a:lnTo>
                  <a:pt x="996304" y="774039"/>
                </a:lnTo>
                <a:lnTo>
                  <a:pt x="992913" y="763876"/>
                </a:lnTo>
                <a:lnTo>
                  <a:pt x="970868" y="730002"/>
                </a:lnTo>
                <a:lnTo>
                  <a:pt x="938650" y="696127"/>
                </a:lnTo>
                <a:lnTo>
                  <a:pt x="903039" y="660558"/>
                </a:lnTo>
                <a:lnTo>
                  <a:pt x="865733" y="628377"/>
                </a:lnTo>
                <a:lnTo>
                  <a:pt x="836906" y="596196"/>
                </a:lnTo>
                <a:lnTo>
                  <a:pt x="813166" y="562321"/>
                </a:lnTo>
                <a:lnTo>
                  <a:pt x="796208" y="519978"/>
                </a:lnTo>
                <a:lnTo>
                  <a:pt x="782642" y="472553"/>
                </a:lnTo>
                <a:lnTo>
                  <a:pt x="775860" y="420047"/>
                </a:lnTo>
                <a:lnTo>
                  <a:pt x="775860" y="365847"/>
                </a:lnTo>
                <a:lnTo>
                  <a:pt x="782642" y="316729"/>
                </a:lnTo>
                <a:lnTo>
                  <a:pt x="794513" y="267611"/>
                </a:lnTo>
                <a:lnTo>
                  <a:pt x="809774" y="228655"/>
                </a:lnTo>
                <a:lnTo>
                  <a:pt x="831819" y="196474"/>
                </a:lnTo>
                <a:lnTo>
                  <a:pt x="819949" y="177843"/>
                </a:lnTo>
                <a:lnTo>
                  <a:pt x="826731" y="177842"/>
                </a:lnTo>
                <a:lnTo>
                  <a:pt x="841993" y="171067"/>
                </a:lnTo>
                <a:lnTo>
                  <a:pt x="852167" y="157517"/>
                </a:lnTo>
                <a:lnTo>
                  <a:pt x="862342" y="142274"/>
                </a:lnTo>
                <a:lnTo>
                  <a:pt x="870821" y="130418"/>
                </a:lnTo>
                <a:lnTo>
                  <a:pt x="880995" y="118562"/>
                </a:lnTo>
                <a:lnTo>
                  <a:pt x="916605" y="99931"/>
                </a:lnTo>
                <a:lnTo>
                  <a:pt x="952215" y="86381"/>
                </a:lnTo>
                <a:lnTo>
                  <a:pt x="989521" y="67749"/>
                </a:lnTo>
                <a:lnTo>
                  <a:pt x="992913" y="67749"/>
                </a:lnTo>
                <a:lnTo>
                  <a:pt x="999696" y="40650"/>
                </a:lnTo>
                <a:lnTo>
                  <a:pt x="1014957" y="42343"/>
                </a:lnTo>
                <a:lnTo>
                  <a:pt x="1026827" y="44037"/>
                </a:lnTo>
                <a:lnTo>
                  <a:pt x="1037002" y="45731"/>
                </a:lnTo>
                <a:lnTo>
                  <a:pt x="1050568" y="50812"/>
                </a:lnTo>
                <a:lnTo>
                  <a:pt x="1052263" y="42343"/>
                </a:lnTo>
                <a:lnTo>
                  <a:pt x="1055655" y="35568"/>
                </a:lnTo>
                <a:lnTo>
                  <a:pt x="1057351" y="30487"/>
                </a:lnTo>
                <a:lnTo>
                  <a:pt x="1060742" y="28793"/>
                </a:lnTo>
                <a:lnTo>
                  <a:pt x="1065829" y="27100"/>
                </a:lnTo>
                <a:lnTo>
                  <a:pt x="1072612" y="25406"/>
                </a:lnTo>
                <a:lnTo>
                  <a:pt x="1082786" y="22018"/>
                </a:lnTo>
                <a:lnTo>
                  <a:pt x="1104831" y="15243"/>
                </a:lnTo>
                <a:lnTo>
                  <a:pt x="1126875" y="8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6110DE1C-B745-44A8-85C3-157E28E34317}"/>
              </a:ext>
            </a:extLst>
          </p:cNvPr>
          <p:cNvGrpSpPr/>
          <p:nvPr/>
        </p:nvGrpSpPr>
        <p:grpSpPr>
          <a:xfrm>
            <a:off x="1053137" y="4171793"/>
            <a:ext cx="7103648" cy="2516788"/>
            <a:chOff x="2311956" y="1422324"/>
            <a:chExt cx="8221277" cy="2912758"/>
          </a:xfrm>
        </p:grpSpPr>
        <p:sp>
          <p:nvSpPr>
            <p:cNvPr id="132" name="Graphic 14">
              <a:extLst>
                <a:ext uri="{FF2B5EF4-FFF2-40B4-BE49-F238E27FC236}">
                  <a16:creationId xmlns:a16="http://schemas.microsoft.com/office/drawing/2014/main" xmlns="" id="{1E332442-59AB-4332-927F-B73EFD2A45DB}"/>
                </a:ext>
              </a:extLst>
            </p:cNvPr>
            <p:cNvSpPr/>
            <p:nvPr/>
          </p:nvSpPr>
          <p:spPr>
            <a:xfrm>
              <a:off x="6981619" y="1422325"/>
              <a:ext cx="1107716" cy="2912757"/>
            </a:xfrm>
            <a:custGeom>
              <a:avLst/>
              <a:gdLst>
                <a:gd name="connsiteX0" fmla="*/ 1708188 w 1743075"/>
                <a:gd name="connsiteY0" fmla="*/ 1960294 h 4829175"/>
                <a:gd name="connsiteX1" fmla="*/ 1736763 w 1743075"/>
                <a:gd name="connsiteY1" fmla="*/ 1693594 h 4829175"/>
                <a:gd name="connsiteX2" fmla="*/ 1727238 w 1743075"/>
                <a:gd name="connsiteY2" fmla="*/ 1609774 h 4829175"/>
                <a:gd name="connsiteX3" fmla="*/ 1703425 w 1743075"/>
                <a:gd name="connsiteY3" fmla="*/ 1511666 h 4829175"/>
                <a:gd name="connsiteX4" fmla="*/ 1696757 w 1743075"/>
                <a:gd name="connsiteY4" fmla="*/ 1463089 h 4829175"/>
                <a:gd name="connsiteX5" fmla="*/ 1622463 w 1743075"/>
                <a:gd name="connsiteY5" fmla="*/ 865871 h 4829175"/>
                <a:gd name="connsiteX6" fmla="*/ 1587220 w 1743075"/>
                <a:gd name="connsiteY6" fmla="*/ 831581 h 4829175"/>
                <a:gd name="connsiteX7" fmla="*/ 1263370 w 1743075"/>
                <a:gd name="connsiteY7" fmla="*/ 719186 h 4829175"/>
                <a:gd name="connsiteX8" fmla="*/ 1215745 w 1743075"/>
                <a:gd name="connsiteY8" fmla="*/ 693469 h 4829175"/>
                <a:gd name="connsiteX9" fmla="*/ 1170025 w 1743075"/>
                <a:gd name="connsiteY9" fmla="*/ 662989 h 4829175"/>
                <a:gd name="connsiteX10" fmla="*/ 1111923 w 1743075"/>
                <a:gd name="connsiteY10" fmla="*/ 522019 h 4829175"/>
                <a:gd name="connsiteX11" fmla="*/ 1116685 w 1743075"/>
                <a:gd name="connsiteY11" fmla="*/ 461059 h 4829175"/>
                <a:gd name="connsiteX12" fmla="*/ 1131925 w 1743075"/>
                <a:gd name="connsiteY12" fmla="*/ 392479 h 4829175"/>
                <a:gd name="connsiteX13" fmla="*/ 1143355 w 1743075"/>
                <a:gd name="connsiteY13" fmla="*/ 291514 h 4829175"/>
                <a:gd name="connsiteX14" fmla="*/ 1142403 w 1743075"/>
                <a:gd name="connsiteY14" fmla="*/ 289609 h 4829175"/>
                <a:gd name="connsiteX15" fmla="*/ 1126210 w 1743075"/>
                <a:gd name="connsiteY15" fmla="*/ 271511 h 4829175"/>
                <a:gd name="connsiteX16" fmla="*/ 1112875 w 1743075"/>
                <a:gd name="connsiteY16" fmla="*/ 285799 h 4829175"/>
                <a:gd name="connsiteX17" fmla="*/ 1113828 w 1743075"/>
                <a:gd name="connsiteY17" fmla="*/ 258176 h 4829175"/>
                <a:gd name="connsiteX18" fmla="*/ 1112875 w 1743075"/>
                <a:gd name="connsiteY18" fmla="*/ 224839 h 4829175"/>
                <a:gd name="connsiteX19" fmla="*/ 1107160 w 1743075"/>
                <a:gd name="connsiteY19" fmla="*/ 199121 h 4829175"/>
                <a:gd name="connsiteX20" fmla="*/ 1103350 w 1743075"/>
                <a:gd name="connsiteY20" fmla="*/ 182929 h 4829175"/>
                <a:gd name="connsiteX21" fmla="*/ 1100493 w 1743075"/>
                <a:gd name="connsiteY21" fmla="*/ 166736 h 4829175"/>
                <a:gd name="connsiteX22" fmla="*/ 1096683 w 1743075"/>
                <a:gd name="connsiteY22" fmla="*/ 150544 h 4829175"/>
                <a:gd name="connsiteX23" fmla="*/ 1091920 w 1743075"/>
                <a:gd name="connsiteY23" fmla="*/ 135304 h 4829175"/>
                <a:gd name="connsiteX24" fmla="*/ 1086205 w 1743075"/>
                <a:gd name="connsiteY24" fmla="*/ 116254 h 4829175"/>
                <a:gd name="connsiteX25" fmla="*/ 1077633 w 1743075"/>
                <a:gd name="connsiteY25" fmla="*/ 104824 h 4829175"/>
                <a:gd name="connsiteX26" fmla="*/ 1067155 w 1743075"/>
                <a:gd name="connsiteY26" fmla="*/ 89584 h 4829175"/>
                <a:gd name="connsiteX27" fmla="*/ 1055725 w 1743075"/>
                <a:gd name="connsiteY27" fmla="*/ 76249 h 4829175"/>
                <a:gd name="connsiteX28" fmla="*/ 1043343 w 1743075"/>
                <a:gd name="connsiteY28" fmla="*/ 65771 h 4829175"/>
                <a:gd name="connsiteX29" fmla="*/ 1030960 w 1743075"/>
                <a:gd name="connsiteY29" fmla="*/ 54341 h 4829175"/>
                <a:gd name="connsiteX30" fmla="*/ 1017625 w 1743075"/>
                <a:gd name="connsiteY30" fmla="*/ 41006 h 4829175"/>
                <a:gd name="connsiteX31" fmla="*/ 1003338 w 1743075"/>
                <a:gd name="connsiteY31" fmla="*/ 38149 h 4829175"/>
                <a:gd name="connsiteX32" fmla="*/ 981430 w 1743075"/>
                <a:gd name="connsiteY32" fmla="*/ 28624 h 4829175"/>
                <a:gd name="connsiteX33" fmla="*/ 958570 w 1743075"/>
                <a:gd name="connsiteY33" fmla="*/ 21004 h 4829175"/>
                <a:gd name="connsiteX34" fmla="*/ 934758 w 1743075"/>
                <a:gd name="connsiteY34" fmla="*/ 16241 h 4829175"/>
                <a:gd name="connsiteX35" fmla="*/ 910945 w 1743075"/>
                <a:gd name="connsiteY35" fmla="*/ 12431 h 4829175"/>
                <a:gd name="connsiteX36" fmla="*/ 886180 w 1743075"/>
                <a:gd name="connsiteY36" fmla="*/ 9574 h 4829175"/>
                <a:gd name="connsiteX37" fmla="*/ 861415 w 1743075"/>
                <a:gd name="connsiteY37" fmla="*/ 8621 h 4829175"/>
                <a:gd name="connsiteX38" fmla="*/ 847127 w 1743075"/>
                <a:gd name="connsiteY38" fmla="*/ 9574 h 4829175"/>
                <a:gd name="connsiteX39" fmla="*/ 831888 w 1743075"/>
                <a:gd name="connsiteY39" fmla="*/ 13384 h 4829175"/>
                <a:gd name="connsiteX40" fmla="*/ 817600 w 1743075"/>
                <a:gd name="connsiteY40" fmla="*/ 19099 h 4829175"/>
                <a:gd name="connsiteX41" fmla="*/ 810933 w 1743075"/>
                <a:gd name="connsiteY41" fmla="*/ 11479 h 4829175"/>
                <a:gd name="connsiteX42" fmla="*/ 807123 w 1743075"/>
                <a:gd name="connsiteY42" fmla="*/ 29576 h 4829175"/>
                <a:gd name="connsiteX43" fmla="*/ 790930 w 1743075"/>
                <a:gd name="connsiteY43" fmla="*/ 41006 h 4829175"/>
                <a:gd name="connsiteX44" fmla="*/ 774738 w 1743075"/>
                <a:gd name="connsiteY44" fmla="*/ 59104 h 4829175"/>
                <a:gd name="connsiteX45" fmla="*/ 759498 w 1743075"/>
                <a:gd name="connsiteY45" fmla="*/ 76249 h 4829175"/>
                <a:gd name="connsiteX46" fmla="*/ 746163 w 1743075"/>
                <a:gd name="connsiteY46" fmla="*/ 89584 h 4829175"/>
                <a:gd name="connsiteX47" fmla="*/ 733780 w 1743075"/>
                <a:gd name="connsiteY47" fmla="*/ 105776 h 4829175"/>
                <a:gd name="connsiteX48" fmla="*/ 723302 w 1743075"/>
                <a:gd name="connsiteY48" fmla="*/ 122921 h 4829175"/>
                <a:gd name="connsiteX49" fmla="*/ 713777 w 1743075"/>
                <a:gd name="connsiteY49" fmla="*/ 139114 h 4829175"/>
                <a:gd name="connsiteX50" fmla="*/ 706158 w 1743075"/>
                <a:gd name="connsiteY50" fmla="*/ 160069 h 4829175"/>
                <a:gd name="connsiteX51" fmla="*/ 702348 w 1743075"/>
                <a:gd name="connsiteY51" fmla="*/ 175309 h 4829175"/>
                <a:gd name="connsiteX52" fmla="*/ 699490 w 1743075"/>
                <a:gd name="connsiteY52" fmla="*/ 186739 h 4829175"/>
                <a:gd name="connsiteX53" fmla="*/ 696633 w 1743075"/>
                <a:gd name="connsiteY53" fmla="*/ 216266 h 4829175"/>
                <a:gd name="connsiteX54" fmla="*/ 698538 w 1743075"/>
                <a:gd name="connsiteY54" fmla="*/ 247699 h 4829175"/>
                <a:gd name="connsiteX55" fmla="*/ 694727 w 1743075"/>
                <a:gd name="connsiteY55" fmla="*/ 306754 h 4829175"/>
                <a:gd name="connsiteX56" fmla="*/ 694727 w 1743075"/>
                <a:gd name="connsiteY56" fmla="*/ 306754 h 4829175"/>
                <a:gd name="connsiteX57" fmla="*/ 662343 w 1743075"/>
                <a:gd name="connsiteY57" fmla="*/ 320089 h 4829175"/>
                <a:gd name="connsiteX58" fmla="*/ 671868 w 1743075"/>
                <a:gd name="connsiteY58" fmla="*/ 384859 h 4829175"/>
                <a:gd name="connsiteX59" fmla="*/ 682345 w 1743075"/>
                <a:gd name="connsiteY59" fmla="*/ 400099 h 4829175"/>
                <a:gd name="connsiteX60" fmla="*/ 769975 w 1743075"/>
                <a:gd name="connsiteY60" fmla="*/ 575359 h 4829175"/>
                <a:gd name="connsiteX61" fmla="*/ 679488 w 1743075"/>
                <a:gd name="connsiteY61" fmla="*/ 741094 h 4829175"/>
                <a:gd name="connsiteX62" fmla="*/ 412787 w 1743075"/>
                <a:gd name="connsiteY62" fmla="*/ 837296 h 4829175"/>
                <a:gd name="connsiteX63" fmla="*/ 355637 w 1743075"/>
                <a:gd name="connsiteY63" fmla="*/ 917306 h 4829175"/>
                <a:gd name="connsiteX64" fmla="*/ 337540 w 1743075"/>
                <a:gd name="connsiteY64" fmla="*/ 1080184 h 4829175"/>
                <a:gd name="connsiteX65" fmla="*/ 323253 w 1743075"/>
                <a:gd name="connsiteY65" fmla="*/ 1267826 h 4829175"/>
                <a:gd name="connsiteX66" fmla="*/ 286105 w 1743075"/>
                <a:gd name="connsiteY66" fmla="*/ 1558339 h 4829175"/>
                <a:gd name="connsiteX67" fmla="*/ 277533 w 1743075"/>
                <a:gd name="connsiteY67" fmla="*/ 1647874 h 4829175"/>
                <a:gd name="connsiteX68" fmla="*/ 256578 w 1743075"/>
                <a:gd name="connsiteY68" fmla="*/ 1709786 h 4829175"/>
                <a:gd name="connsiteX69" fmla="*/ 246100 w 1743075"/>
                <a:gd name="connsiteY69" fmla="*/ 1762174 h 4829175"/>
                <a:gd name="connsiteX70" fmla="*/ 248005 w 1743075"/>
                <a:gd name="connsiteY70" fmla="*/ 1892666 h 4829175"/>
                <a:gd name="connsiteX71" fmla="*/ 242290 w 1743075"/>
                <a:gd name="connsiteY71" fmla="*/ 1940291 h 4829175"/>
                <a:gd name="connsiteX72" fmla="*/ 230860 w 1743075"/>
                <a:gd name="connsiteY72" fmla="*/ 2296526 h 4829175"/>
                <a:gd name="connsiteX73" fmla="*/ 225145 w 1743075"/>
                <a:gd name="connsiteY73" fmla="*/ 2352724 h 4829175"/>
                <a:gd name="connsiteX74" fmla="*/ 231813 w 1743075"/>
                <a:gd name="connsiteY74" fmla="*/ 2441306 h 4829175"/>
                <a:gd name="connsiteX75" fmla="*/ 238480 w 1743075"/>
                <a:gd name="connsiteY75" fmla="*/ 2520364 h 4829175"/>
                <a:gd name="connsiteX76" fmla="*/ 221335 w 1743075"/>
                <a:gd name="connsiteY76" fmla="*/ 2589896 h 4829175"/>
                <a:gd name="connsiteX77" fmla="*/ 228003 w 1743075"/>
                <a:gd name="connsiteY77" fmla="*/ 2667049 h 4829175"/>
                <a:gd name="connsiteX78" fmla="*/ 237528 w 1743075"/>
                <a:gd name="connsiteY78" fmla="*/ 2822306 h 4829175"/>
                <a:gd name="connsiteX79" fmla="*/ 171805 w 1743075"/>
                <a:gd name="connsiteY79" fmla="*/ 3010901 h 4829175"/>
                <a:gd name="connsiteX80" fmla="*/ 125132 w 1743075"/>
                <a:gd name="connsiteY80" fmla="*/ 3028999 h 4829175"/>
                <a:gd name="connsiteX81" fmla="*/ 93700 w 1743075"/>
                <a:gd name="connsiteY81" fmla="*/ 3107104 h 4829175"/>
                <a:gd name="connsiteX82" fmla="*/ 27025 w 1743075"/>
                <a:gd name="connsiteY82" fmla="*/ 3277601 h 4829175"/>
                <a:gd name="connsiteX83" fmla="*/ 19405 w 1743075"/>
                <a:gd name="connsiteY83" fmla="*/ 3385234 h 4829175"/>
                <a:gd name="connsiteX84" fmla="*/ 13690 w 1743075"/>
                <a:gd name="connsiteY84" fmla="*/ 3611929 h 4829175"/>
                <a:gd name="connsiteX85" fmla="*/ 23215 w 1743075"/>
                <a:gd name="connsiteY85" fmla="*/ 3724324 h 4829175"/>
                <a:gd name="connsiteX86" fmla="*/ 83222 w 1743075"/>
                <a:gd name="connsiteY86" fmla="*/ 3803381 h 4829175"/>
                <a:gd name="connsiteX87" fmla="*/ 190855 w 1743075"/>
                <a:gd name="connsiteY87" fmla="*/ 3811001 h 4829175"/>
                <a:gd name="connsiteX88" fmla="*/ 237528 w 1743075"/>
                <a:gd name="connsiteY88" fmla="*/ 3805286 h 4829175"/>
                <a:gd name="connsiteX89" fmla="*/ 327062 w 1743075"/>
                <a:gd name="connsiteY89" fmla="*/ 3796714 h 4829175"/>
                <a:gd name="connsiteX90" fmla="*/ 320395 w 1743075"/>
                <a:gd name="connsiteY90" fmla="*/ 4089131 h 4829175"/>
                <a:gd name="connsiteX91" fmla="*/ 314680 w 1743075"/>
                <a:gd name="connsiteY91" fmla="*/ 4139614 h 4829175"/>
                <a:gd name="connsiteX92" fmla="*/ 311823 w 1743075"/>
                <a:gd name="connsiteY92" fmla="*/ 4163426 h 4829175"/>
                <a:gd name="connsiteX93" fmla="*/ 279438 w 1743075"/>
                <a:gd name="connsiteY93" fmla="*/ 4415839 h 4829175"/>
                <a:gd name="connsiteX94" fmla="*/ 317537 w 1743075"/>
                <a:gd name="connsiteY94" fmla="*/ 4444414 h 4829175"/>
                <a:gd name="connsiteX95" fmla="*/ 286105 w 1743075"/>
                <a:gd name="connsiteY95" fmla="*/ 4481561 h 4829175"/>
                <a:gd name="connsiteX96" fmla="*/ 277533 w 1743075"/>
                <a:gd name="connsiteY96" fmla="*/ 4502516 h 4829175"/>
                <a:gd name="connsiteX97" fmla="*/ 260388 w 1743075"/>
                <a:gd name="connsiteY97" fmla="*/ 4569191 h 4829175"/>
                <a:gd name="connsiteX98" fmla="*/ 173710 w 1743075"/>
                <a:gd name="connsiteY98" fmla="*/ 4682539 h 4829175"/>
                <a:gd name="connsiteX99" fmla="*/ 111797 w 1743075"/>
                <a:gd name="connsiteY99" fmla="*/ 4718734 h 4829175"/>
                <a:gd name="connsiteX100" fmla="*/ 79412 w 1743075"/>
                <a:gd name="connsiteY100" fmla="*/ 4791124 h 4829175"/>
                <a:gd name="connsiteX101" fmla="*/ 136563 w 1743075"/>
                <a:gd name="connsiteY101" fmla="*/ 4813031 h 4829175"/>
                <a:gd name="connsiteX102" fmla="*/ 283248 w 1743075"/>
                <a:gd name="connsiteY102" fmla="*/ 4812079 h 4829175"/>
                <a:gd name="connsiteX103" fmla="*/ 358495 w 1743075"/>
                <a:gd name="connsiteY103" fmla="*/ 4777789 h 4829175"/>
                <a:gd name="connsiteX104" fmla="*/ 440410 w 1743075"/>
                <a:gd name="connsiteY104" fmla="*/ 4756834 h 4829175"/>
                <a:gd name="connsiteX105" fmla="*/ 594715 w 1743075"/>
                <a:gd name="connsiteY105" fmla="*/ 4730164 h 4829175"/>
                <a:gd name="connsiteX106" fmla="*/ 611860 w 1743075"/>
                <a:gd name="connsiteY106" fmla="*/ 4528234 h 4829175"/>
                <a:gd name="connsiteX107" fmla="*/ 650913 w 1743075"/>
                <a:gd name="connsiteY107" fmla="*/ 4437746 h 4829175"/>
                <a:gd name="connsiteX108" fmla="*/ 672820 w 1743075"/>
                <a:gd name="connsiteY108" fmla="*/ 4431079 h 4829175"/>
                <a:gd name="connsiteX109" fmla="*/ 716635 w 1743075"/>
                <a:gd name="connsiteY109" fmla="*/ 4253914 h 4829175"/>
                <a:gd name="connsiteX110" fmla="*/ 721398 w 1743075"/>
                <a:gd name="connsiteY110" fmla="*/ 4228196 h 4829175"/>
                <a:gd name="connsiteX111" fmla="*/ 755688 w 1743075"/>
                <a:gd name="connsiteY111" fmla="*/ 3985309 h 4829175"/>
                <a:gd name="connsiteX112" fmla="*/ 762355 w 1743075"/>
                <a:gd name="connsiteY112" fmla="*/ 3962449 h 4829175"/>
                <a:gd name="connsiteX113" fmla="*/ 826173 w 1743075"/>
                <a:gd name="connsiteY113" fmla="*/ 3636694 h 4829175"/>
                <a:gd name="connsiteX114" fmla="*/ 829983 w 1743075"/>
                <a:gd name="connsiteY114" fmla="*/ 3612881 h 4829175"/>
                <a:gd name="connsiteX115" fmla="*/ 836650 w 1743075"/>
                <a:gd name="connsiteY115" fmla="*/ 3565256 h 4829175"/>
                <a:gd name="connsiteX116" fmla="*/ 867130 w 1743075"/>
                <a:gd name="connsiteY116" fmla="*/ 3320464 h 4829175"/>
                <a:gd name="connsiteX117" fmla="*/ 915708 w 1743075"/>
                <a:gd name="connsiteY117" fmla="*/ 2997566 h 4829175"/>
                <a:gd name="connsiteX118" fmla="*/ 936663 w 1743075"/>
                <a:gd name="connsiteY118" fmla="*/ 3032809 h 4829175"/>
                <a:gd name="connsiteX119" fmla="*/ 949998 w 1743075"/>
                <a:gd name="connsiteY119" fmla="*/ 3197591 h 4829175"/>
                <a:gd name="connsiteX120" fmla="*/ 949045 w 1743075"/>
                <a:gd name="connsiteY120" fmla="*/ 3325226 h 4829175"/>
                <a:gd name="connsiteX121" fmla="*/ 980477 w 1743075"/>
                <a:gd name="connsiteY121" fmla="*/ 3579544 h 4829175"/>
                <a:gd name="connsiteX122" fmla="*/ 983335 w 1743075"/>
                <a:gd name="connsiteY122" fmla="*/ 3946256 h 4829175"/>
                <a:gd name="connsiteX123" fmla="*/ 989050 w 1743075"/>
                <a:gd name="connsiteY123" fmla="*/ 4107229 h 4829175"/>
                <a:gd name="connsiteX124" fmla="*/ 976668 w 1743075"/>
                <a:gd name="connsiteY124" fmla="*/ 4243436 h 4829175"/>
                <a:gd name="connsiteX125" fmla="*/ 971905 w 1743075"/>
                <a:gd name="connsiteY125" fmla="*/ 4266296 h 4829175"/>
                <a:gd name="connsiteX126" fmla="*/ 966190 w 1743075"/>
                <a:gd name="connsiteY126" fmla="*/ 4288204 h 4829175"/>
                <a:gd name="connsiteX127" fmla="*/ 961427 w 1743075"/>
                <a:gd name="connsiteY127" fmla="*/ 4595861 h 4829175"/>
                <a:gd name="connsiteX128" fmla="*/ 974763 w 1743075"/>
                <a:gd name="connsiteY128" fmla="*/ 4618721 h 4829175"/>
                <a:gd name="connsiteX129" fmla="*/ 1007148 w 1743075"/>
                <a:gd name="connsiteY129" fmla="*/ 4692064 h 4829175"/>
                <a:gd name="connsiteX130" fmla="*/ 1070013 w 1743075"/>
                <a:gd name="connsiteY130" fmla="*/ 4767311 h 4829175"/>
                <a:gd name="connsiteX131" fmla="*/ 1116685 w 1743075"/>
                <a:gd name="connsiteY131" fmla="*/ 4820651 h 4829175"/>
                <a:gd name="connsiteX132" fmla="*/ 1133830 w 1743075"/>
                <a:gd name="connsiteY132" fmla="*/ 4827319 h 4829175"/>
                <a:gd name="connsiteX133" fmla="*/ 1181455 w 1743075"/>
                <a:gd name="connsiteY133" fmla="*/ 4827319 h 4829175"/>
                <a:gd name="connsiteX134" fmla="*/ 1255750 w 1743075"/>
                <a:gd name="connsiteY134" fmla="*/ 4818746 h 4829175"/>
                <a:gd name="connsiteX135" fmla="*/ 1298613 w 1743075"/>
                <a:gd name="connsiteY135" fmla="*/ 4766359 h 4829175"/>
                <a:gd name="connsiteX136" fmla="*/ 1281468 w 1743075"/>
                <a:gd name="connsiteY136" fmla="*/ 4697779 h 4829175"/>
                <a:gd name="connsiteX137" fmla="*/ 1270038 w 1743075"/>
                <a:gd name="connsiteY137" fmla="*/ 4605386 h 4829175"/>
                <a:gd name="connsiteX138" fmla="*/ 1330998 w 1743075"/>
                <a:gd name="connsiteY138" fmla="*/ 4244389 h 4829175"/>
                <a:gd name="connsiteX139" fmla="*/ 1331950 w 1743075"/>
                <a:gd name="connsiteY139" fmla="*/ 4239626 h 4829175"/>
                <a:gd name="connsiteX140" fmla="*/ 1352905 w 1743075"/>
                <a:gd name="connsiteY140" fmla="*/ 3898631 h 4829175"/>
                <a:gd name="connsiteX141" fmla="*/ 1384338 w 1743075"/>
                <a:gd name="connsiteY141" fmla="*/ 3664316 h 4829175"/>
                <a:gd name="connsiteX142" fmla="*/ 1441488 w 1743075"/>
                <a:gd name="connsiteY142" fmla="*/ 3318559 h 4829175"/>
                <a:gd name="connsiteX143" fmla="*/ 1457680 w 1743075"/>
                <a:gd name="connsiteY143" fmla="*/ 3014711 h 4829175"/>
                <a:gd name="connsiteX144" fmla="*/ 1485303 w 1743075"/>
                <a:gd name="connsiteY144" fmla="*/ 2673716 h 4829175"/>
                <a:gd name="connsiteX145" fmla="*/ 1488160 w 1743075"/>
                <a:gd name="connsiteY145" fmla="*/ 2573704 h 4829175"/>
                <a:gd name="connsiteX146" fmla="*/ 1497685 w 1743075"/>
                <a:gd name="connsiteY146" fmla="*/ 2507981 h 4829175"/>
                <a:gd name="connsiteX147" fmla="*/ 1519593 w 1743075"/>
                <a:gd name="connsiteY147" fmla="*/ 2480359 h 4829175"/>
                <a:gd name="connsiteX148" fmla="*/ 1573885 w 1743075"/>
                <a:gd name="connsiteY148" fmla="*/ 2434639 h 4829175"/>
                <a:gd name="connsiteX149" fmla="*/ 1599603 w 1743075"/>
                <a:gd name="connsiteY149" fmla="*/ 2400349 h 4829175"/>
                <a:gd name="connsiteX150" fmla="*/ 1662468 w 1743075"/>
                <a:gd name="connsiteY150" fmla="*/ 2271761 h 4829175"/>
                <a:gd name="connsiteX151" fmla="*/ 1671040 w 1743075"/>
                <a:gd name="connsiteY151" fmla="*/ 2126029 h 4829175"/>
                <a:gd name="connsiteX152" fmla="*/ 1671993 w 1743075"/>
                <a:gd name="connsiteY152" fmla="*/ 2111741 h 4829175"/>
                <a:gd name="connsiteX153" fmla="*/ 1708188 w 1743075"/>
                <a:gd name="connsiteY153" fmla="*/ 1960294 h 4829175"/>
                <a:gd name="connsiteX154" fmla="*/ 284200 w 1743075"/>
                <a:gd name="connsiteY154" fmla="*/ 2927081 h 4829175"/>
                <a:gd name="connsiteX155" fmla="*/ 321348 w 1743075"/>
                <a:gd name="connsiteY155" fmla="*/ 2824211 h 4829175"/>
                <a:gd name="connsiteX156" fmla="*/ 328968 w 1743075"/>
                <a:gd name="connsiteY156" fmla="*/ 2825164 h 4829175"/>
                <a:gd name="connsiteX157" fmla="*/ 337540 w 1743075"/>
                <a:gd name="connsiteY157" fmla="*/ 2930891 h 4829175"/>
                <a:gd name="connsiteX158" fmla="*/ 284200 w 1743075"/>
                <a:gd name="connsiteY158" fmla="*/ 2927081 h 4829175"/>
                <a:gd name="connsiteX159" fmla="*/ 391833 w 1743075"/>
                <a:gd name="connsiteY159" fmla="*/ 2454641 h 4829175"/>
                <a:gd name="connsiteX160" fmla="*/ 262293 w 1743075"/>
                <a:gd name="connsiteY160" fmla="*/ 2454641 h 4829175"/>
                <a:gd name="connsiteX161" fmla="*/ 288963 w 1743075"/>
                <a:gd name="connsiteY161" fmla="*/ 2388919 h 4829175"/>
                <a:gd name="connsiteX162" fmla="*/ 401358 w 1743075"/>
                <a:gd name="connsiteY162" fmla="*/ 2401301 h 4829175"/>
                <a:gd name="connsiteX163" fmla="*/ 391833 w 1743075"/>
                <a:gd name="connsiteY163" fmla="*/ 2454641 h 4829175"/>
                <a:gd name="connsiteX164" fmla="*/ 422312 w 1743075"/>
                <a:gd name="connsiteY164" fmla="*/ 2628949 h 4829175"/>
                <a:gd name="connsiteX165" fmla="*/ 414693 w 1743075"/>
                <a:gd name="connsiteY165" fmla="*/ 2566084 h 4829175"/>
                <a:gd name="connsiteX166" fmla="*/ 408978 w 1743075"/>
                <a:gd name="connsiteY166" fmla="*/ 2500361 h 4829175"/>
                <a:gd name="connsiteX167" fmla="*/ 410883 w 1743075"/>
                <a:gd name="connsiteY167" fmla="*/ 2468929 h 4829175"/>
                <a:gd name="connsiteX168" fmla="*/ 448030 w 1743075"/>
                <a:gd name="connsiteY168" fmla="*/ 2374631 h 4829175"/>
                <a:gd name="connsiteX169" fmla="*/ 422312 w 1743075"/>
                <a:gd name="connsiteY169" fmla="*/ 2628949 h 4829175"/>
                <a:gd name="connsiteX170" fmla="*/ 814743 w 1743075"/>
                <a:gd name="connsiteY170" fmla="*/ 1037321 h 4829175"/>
                <a:gd name="connsiteX171" fmla="*/ 806170 w 1743075"/>
                <a:gd name="connsiteY171" fmla="*/ 1037321 h 4829175"/>
                <a:gd name="connsiteX172" fmla="*/ 793788 w 1743075"/>
                <a:gd name="connsiteY172" fmla="*/ 857299 h 4829175"/>
                <a:gd name="connsiteX173" fmla="*/ 802360 w 1743075"/>
                <a:gd name="connsiteY173" fmla="*/ 854441 h 4829175"/>
                <a:gd name="connsiteX174" fmla="*/ 849033 w 1743075"/>
                <a:gd name="connsiteY174" fmla="*/ 903971 h 4829175"/>
                <a:gd name="connsiteX175" fmla="*/ 862368 w 1743075"/>
                <a:gd name="connsiteY175" fmla="*/ 883969 h 4829175"/>
                <a:gd name="connsiteX176" fmla="*/ 885227 w 1743075"/>
                <a:gd name="connsiteY176" fmla="*/ 857299 h 4829175"/>
                <a:gd name="connsiteX177" fmla="*/ 891895 w 1743075"/>
                <a:gd name="connsiteY177" fmla="*/ 861109 h 4829175"/>
                <a:gd name="connsiteX178" fmla="*/ 814743 w 1743075"/>
                <a:gd name="connsiteY178" fmla="*/ 1037321 h 4829175"/>
                <a:gd name="connsiteX179" fmla="*/ 860463 w 1743075"/>
                <a:gd name="connsiteY179" fmla="*/ 883969 h 4829175"/>
                <a:gd name="connsiteX180" fmla="*/ 796645 w 1743075"/>
                <a:gd name="connsiteY180" fmla="*/ 786814 h 4829175"/>
                <a:gd name="connsiteX181" fmla="*/ 795693 w 1743075"/>
                <a:gd name="connsiteY181" fmla="*/ 672514 h 4829175"/>
                <a:gd name="connsiteX182" fmla="*/ 901420 w 1743075"/>
                <a:gd name="connsiteY182" fmla="*/ 747761 h 4829175"/>
                <a:gd name="connsiteX183" fmla="*/ 860463 w 1743075"/>
                <a:gd name="connsiteY183" fmla="*/ 883969 h 4829175"/>
                <a:gd name="connsiteX184" fmla="*/ 985240 w 1743075"/>
                <a:gd name="connsiteY184" fmla="*/ 1052561 h 4829175"/>
                <a:gd name="connsiteX185" fmla="*/ 979525 w 1743075"/>
                <a:gd name="connsiteY185" fmla="*/ 1050656 h 4829175"/>
                <a:gd name="connsiteX186" fmla="*/ 970952 w 1743075"/>
                <a:gd name="connsiteY186" fmla="*/ 869681 h 4829175"/>
                <a:gd name="connsiteX187" fmla="*/ 999527 w 1743075"/>
                <a:gd name="connsiteY187" fmla="*/ 913496 h 4829175"/>
                <a:gd name="connsiteX188" fmla="*/ 1044295 w 1743075"/>
                <a:gd name="connsiteY188" fmla="*/ 880159 h 4829175"/>
                <a:gd name="connsiteX189" fmla="*/ 985240 w 1743075"/>
                <a:gd name="connsiteY189" fmla="*/ 1052561 h 4829175"/>
                <a:gd name="connsiteX190" fmla="*/ 1001433 w 1743075"/>
                <a:gd name="connsiteY190" fmla="*/ 888731 h 4829175"/>
                <a:gd name="connsiteX191" fmla="*/ 942377 w 1743075"/>
                <a:gd name="connsiteY191" fmla="*/ 758239 h 4829175"/>
                <a:gd name="connsiteX192" fmla="*/ 1104303 w 1743075"/>
                <a:gd name="connsiteY192" fmla="*/ 632509 h 4829175"/>
                <a:gd name="connsiteX193" fmla="*/ 1001433 w 1743075"/>
                <a:gd name="connsiteY193" fmla="*/ 888731 h 4829175"/>
                <a:gd name="connsiteX194" fmla="*/ 1510068 w 1743075"/>
                <a:gd name="connsiteY194" fmla="*/ 2456546 h 4829175"/>
                <a:gd name="connsiteX195" fmla="*/ 1388148 w 1743075"/>
                <a:gd name="connsiteY195" fmla="*/ 2296526 h 4829175"/>
                <a:gd name="connsiteX196" fmla="*/ 1543405 w 1743075"/>
                <a:gd name="connsiteY196" fmla="*/ 2432734 h 4829175"/>
                <a:gd name="connsiteX197" fmla="*/ 1510068 w 1743075"/>
                <a:gd name="connsiteY197" fmla="*/ 2456546 h 482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743075" h="4829175">
                  <a:moveTo>
                    <a:pt x="1708188" y="1960294"/>
                  </a:moveTo>
                  <a:cubicBezTo>
                    <a:pt x="1708188" y="1871711"/>
                    <a:pt x="1736763" y="1782176"/>
                    <a:pt x="1736763" y="1693594"/>
                  </a:cubicBezTo>
                  <a:cubicBezTo>
                    <a:pt x="1733905" y="1665971"/>
                    <a:pt x="1731048" y="1637396"/>
                    <a:pt x="1727238" y="1609774"/>
                  </a:cubicBezTo>
                  <a:cubicBezTo>
                    <a:pt x="1722475" y="1577389"/>
                    <a:pt x="1708188" y="1544051"/>
                    <a:pt x="1703425" y="1511666"/>
                  </a:cubicBezTo>
                  <a:cubicBezTo>
                    <a:pt x="1700568" y="1495474"/>
                    <a:pt x="1698663" y="1479281"/>
                    <a:pt x="1696757" y="1463089"/>
                  </a:cubicBezTo>
                  <a:cubicBezTo>
                    <a:pt x="1670088" y="1265921"/>
                    <a:pt x="1689138" y="1056371"/>
                    <a:pt x="1622463" y="865871"/>
                  </a:cubicBezTo>
                  <a:cubicBezTo>
                    <a:pt x="1611985" y="852536"/>
                    <a:pt x="1599603" y="842059"/>
                    <a:pt x="1587220" y="831581"/>
                  </a:cubicBezTo>
                  <a:cubicBezTo>
                    <a:pt x="1498638" y="763954"/>
                    <a:pt x="1360525" y="772526"/>
                    <a:pt x="1263370" y="719186"/>
                  </a:cubicBezTo>
                  <a:cubicBezTo>
                    <a:pt x="1247178" y="711566"/>
                    <a:pt x="1230985" y="702994"/>
                    <a:pt x="1215745" y="693469"/>
                  </a:cubicBezTo>
                  <a:cubicBezTo>
                    <a:pt x="1200505" y="683944"/>
                    <a:pt x="1185265" y="674419"/>
                    <a:pt x="1170025" y="662989"/>
                  </a:cubicBezTo>
                  <a:cubicBezTo>
                    <a:pt x="1123353" y="626794"/>
                    <a:pt x="1099540" y="582979"/>
                    <a:pt x="1111923" y="522019"/>
                  </a:cubicBezTo>
                  <a:cubicBezTo>
                    <a:pt x="1115733" y="502016"/>
                    <a:pt x="1113828" y="481061"/>
                    <a:pt x="1116685" y="461059"/>
                  </a:cubicBezTo>
                  <a:cubicBezTo>
                    <a:pt x="1120495" y="438199"/>
                    <a:pt x="1123353" y="413434"/>
                    <a:pt x="1131925" y="392479"/>
                  </a:cubicBezTo>
                  <a:cubicBezTo>
                    <a:pt x="1146213" y="357236"/>
                    <a:pt x="1151928" y="324851"/>
                    <a:pt x="1143355" y="291514"/>
                  </a:cubicBezTo>
                  <a:lnTo>
                    <a:pt x="1142403" y="289609"/>
                  </a:lnTo>
                  <a:cubicBezTo>
                    <a:pt x="1137640" y="269606"/>
                    <a:pt x="1126210" y="271511"/>
                    <a:pt x="1126210" y="271511"/>
                  </a:cubicBezTo>
                  <a:cubicBezTo>
                    <a:pt x="1120495" y="275321"/>
                    <a:pt x="1112875" y="285799"/>
                    <a:pt x="1112875" y="285799"/>
                  </a:cubicBezTo>
                  <a:lnTo>
                    <a:pt x="1113828" y="258176"/>
                  </a:lnTo>
                  <a:lnTo>
                    <a:pt x="1112875" y="224839"/>
                  </a:lnTo>
                  <a:cubicBezTo>
                    <a:pt x="1110970" y="222934"/>
                    <a:pt x="1109065" y="207694"/>
                    <a:pt x="1107160" y="199121"/>
                  </a:cubicBezTo>
                  <a:cubicBezTo>
                    <a:pt x="1106208" y="187691"/>
                    <a:pt x="1104303" y="201026"/>
                    <a:pt x="1103350" y="182929"/>
                  </a:cubicBezTo>
                  <a:cubicBezTo>
                    <a:pt x="1102398" y="179119"/>
                    <a:pt x="1101445" y="179119"/>
                    <a:pt x="1100493" y="166736"/>
                  </a:cubicBezTo>
                  <a:cubicBezTo>
                    <a:pt x="1099540" y="143876"/>
                    <a:pt x="1098588" y="152449"/>
                    <a:pt x="1096683" y="150544"/>
                  </a:cubicBezTo>
                  <a:cubicBezTo>
                    <a:pt x="1095730" y="118159"/>
                    <a:pt x="1093825" y="115301"/>
                    <a:pt x="1091920" y="135304"/>
                  </a:cubicBezTo>
                  <a:cubicBezTo>
                    <a:pt x="1090015" y="129589"/>
                    <a:pt x="1088110" y="125779"/>
                    <a:pt x="1086205" y="116254"/>
                  </a:cubicBezTo>
                  <a:cubicBezTo>
                    <a:pt x="1083348" y="105776"/>
                    <a:pt x="1081443" y="99109"/>
                    <a:pt x="1077633" y="104824"/>
                  </a:cubicBezTo>
                  <a:cubicBezTo>
                    <a:pt x="1073823" y="117206"/>
                    <a:pt x="1070965" y="90536"/>
                    <a:pt x="1067155" y="89584"/>
                  </a:cubicBezTo>
                  <a:cubicBezTo>
                    <a:pt x="1063345" y="94346"/>
                    <a:pt x="1059535" y="50531"/>
                    <a:pt x="1055725" y="76249"/>
                  </a:cubicBezTo>
                  <a:cubicBezTo>
                    <a:pt x="1051915" y="85774"/>
                    <a:pt x="1048105" y="59104"/>
                    <a:pt x="1043343" y="65771"/>
                  </a:cubicBezTo>
                  <a:cubicBezTo>
                    <a:pt x="1039533" y="64819"/>
                    <a:pt x="1034770" y="66724"/>
                    <a:pt x="1030960" y="54341"/>
                  </a:cubicBezTo>
                  <a:cubicBezTo>
                    <a:pt x="1026198" y="52436"/>
                    <a:pt x="1022388" y="38149"/>
                    <a:pt x="1017625" y="41006"/>
                  </a:cubicBezTo>
                  <a:cubicBezTo>
                    <a:pt x="1012863" y="42911"/>
                    <a:pt x="1008100" y="32434"/>
                    <a:pt x="1003338" y="38149"/>
                  </a:cubicBezTo>
                  <a:cubicBezTo>
                    <a:pt x="996670" y="20051"/>
                    <a:pt x="989050" y="36244"/>
                    <a:pt x="981430" y="28624"/>
                  </a:cubicBezTo>
                  <a:cubicBezTo>
                    <a:pt x="973810" y="20051"/>
                    <a:pt x="966190" y="10526"/>
                    <a:pt x="958570" y="21004"/>
                  </a:cubicBezTo>
                  <a:cubicBezTo>
                    <a:pt x="950950" y="6716"/>
                    <a:pt x="943330" y="25766"/>
                    <a:pt x="934758" y="16241"/>
                  </a:cubicBezTo>
                  <a:cubicBezTo>
                    <a:pt x="927138" y="17194"/>
                    <a:pt x="918565" y="9574"/>
                    <a:pt x="910945" y="12431"/>
                  </a:cubicBezTo>
                  <a:cubicBezTo>
                    <a:pt x="902373" y="7669"/>
                    <a:pt x="894752" y="33386"/>
                    <a:pt x="886180" y="9574"/>
                  </a:cubicBezTo>
                  <a:cubicBezTo>
                    <a:pt x="877608" y="9574"/>
                    <a:pt x="869988" y="4811"/>
                    <a:pt x="861415" y="8621"/>
                  </a:cubicBezTo>
                  <a:cubicBezTo>
                    <a:pt x="856652" y="12431"/>
                    <a:pt x="851890" y="21004"/>
                    <a:pt x="847127" y="9574"/>
                  </a:cubicBezTo>
                  <a:cubicBezTo>
                    <a:pt x="842365" y="11479"/>
                    <a:pt x="836650" y="18146"/>
                    <a:pt x="831888" y="13384"/>
                  </a:cubicBezTo>
                  <a:cubicBezTo>
                    <a:pt x="827125" y="17194"/>
                    <a:pt x="822363" y="23861"/>
                    <a:pt x="817600" y="19099"/>
                  </a:cubicBezTo>
                  <a:cubicBezTo>
                    <a:pt x="815695" y="13384"/>
                    <a:pt x="812838" y="10526"/>
                    <a:pt x="810933" y="11479"/>
                  </a:cubicBezTo>
                  <a:cubicBezTo>
                    <a:pt x="809027" y="12431"/>
                    <a:pt x="809027" y="19099"/>
                    <a:pt x="807123" y="29576"/>
                  </a:cubicBezTo>
                  <a:cubicBezTo>
                    <a:pt x="801408" y="35291"/>
                    <a:pt x="795693" y="41006"/>
                    <a:pt x="790930" y="41006"/>
                  </a:cubicBezTo>
                  <a:cubicBezTo>
                    <a:pt x="785215" y="54341"/>
                    <a:pt x="780452" y="61009"/>
                    <a:pt x="774738" y="59104"/>
                  </a:cubicBezTo>
                  <a:cubicBezTo>
                    <a:pt x="769023" y="72439"/>
                    <a:pt x="764260" y="60056"/>
                    <a:pt x="759498" y="76249"/>
                  </a:cubicBezTo>
                  <a:cubicBezTo>
                    <a:pt x="754735" y="65771"/>
                    <a:pt x="749973" y="86726"/>
                    <a:pt x="746163" y="89584"/>
                  </a:cubicBezTo>
                  <a:cubicBezTo>
                    <a:pt x="741400" y="88631"/>
                    <a:pt x="737590" y="105776"/>
                    <a:pt x="733780" y="105776"/>
                  </a:cubicBezTo>
                  <a:cubicBezTo>
                    <a:pt x="729970" y="99109"/>
                    <a:pt x="726160" y="120064"/>
                    <a:pt x="723302" y="122921"/>
                  </a:cubicBezTo>
                  <a:cubicBezTo>
                    <a:pt x="719493" y="142924"/>
                    <a:pt x="716635" y="116254"/>
                    <a:pt x="713777" y="139114"/>
                  </a:cubicBezTo>
                  <a:cubicBezTo>
                    <a:pt x="710920" y="119111"/>
                    <a:pt x="708063" y="152449"/>
                    <a:pt x="706158" y="160069"/>
                  </a:cubicBezTo>
                  <a:cubicBezTo>
                    <a:pt x="705205" y="151496"/>
                    <a:pt x="703300" y="170546"/>
                    <a:pt x="702348" y="175309"/>
                  </a:cubicBezTo>
                  <a:cubicBezTo>
                    <a:pt x="701395" y="180071"/>
                    <a:pt x="700443" y="184834"/>
                    <a:pt x="699490" y="186739"/>
                  </a:cubicBezTo>
                  <a:cubicBezTo>
                    <a:pt x="697585" y="196264"/>
                    <a:pt x="696633" y="205789"/>
                    <a:pt x="696633" y="216266"/>
                  </a:cubicBezTo>
                  <a:cubicBezTo>
                    <a:pt x="696633" y="226744"/>
                    <a:pt x="696633" y="237221"/>
                    <a:pt x="698538" y="247699"/>
                  </a:cubicBezTo>
                  <a:cubicBezTo>
                    <a:pt x="701395" y="267701"/>
                    <a:pt x="700443" y="287704"/>
                    <a:pt x="694727" y="306754"/>
                  </a:cubicBezTo>
                  <a:lnTo>
                    <a:pt x="694727" y="306754"/>
                  </a:lnTo>
                  <a:cubicBezTo>
                    <a:pt x="694727" y="306754"/>
                    <a:pt x="667105" y="301039"/>
                    <a:pt x="662343" y="320089"/>
                  </a:cubicBezTo>
                  <a:cubicBezTo>
                    <a:pt x="662343" y="320089"/>
                    <a:pt x="655675" y="353426"/>
                    <a:pt x="671868" y="384859"/>
                  </a:cubicBezTo>
                  <a:cubicBezTo>
                    <a:pt x="673773" y="390574"/>
                    <a:pt x="677583" y="395336"/>
                    <a:pt x="682345" y="400099"/>
                  </a:cubicBezTo>
                  <a:cubicBezTo>
                    <a:pt x="729970" y="449629"/>
                    <a:pt x="754735" y="513446"/>
                    <a:pt x="769975" y="575359"/>
                  </a:cubicBezTo>
                  <a:cubicBezTo>
                    <a:pt x="789977" y="655369"/>
                    <a:pt x="787120" y="706804"/>
                    <a:pt x="679488" y="741094"/>
                  </a:cubicBezTo>
                  <a:cubicBezTo>
                    <a:pt x="592810" y="769669"/>
                    <a:pt x="497560" y="803006"/>
                    <a:pt x="412787" y="837296"/>
                  </a:cubicBezTo>
                  <a:cubicBezTo>
                    <a:pt x="378498" y="850631"/>
                    <a:pt x="356590" y="877301"/>
                    <a:pt x="355637" y="917306"/>
                  </a:cubicBezTo>
                  <a:cubicBezTo>
                    <a:pt x="354685" y="972551"/>
                    <a:pt x="350875" y="1025891"/>
                    <a:pt x="337540" y="1080184"/>
                  </a:cubicBezTo>
                  <a:cubicBezTo>
                    <a:pt x="322300" y="1141144"/>
                    <a:pt x="331825" y="1204961"/>
                    <a:pt x="323253" y="1267826"/>
                  </a:cubicBezTo>
                  <a:cubicBezTo>
                    <a:pt x="310870" y="1364981"/>
                    <a:pt x="279438" y="1459279"/>
                    <a:pt x="286105" y="1558339"/>
                  </a:cubicBezTo>
                  <a:cubicBezTo>
                    <a:pt x="288010" y="1587866"/>
                    <a:pt x="282295" y="1618346"/>
                    <a:pt x="277533" y="1647874"/>
                  </a:cubicBezTo>
                  <a:cubicBezTo>
                    <a:pt x="273723" y="1668829"/>
                    <a:pt x="263245" y="1688831"/>
                    <a:pt x="256578" y="1709786"/>
                  </a:cubicBezTo>
                  <a:cubicBezTo>
                    <a:pt x="251815" y="1726931"/>
                    <a:pt x="239432" y="1749791"/>
                    <a:pt x="246100" y="1762174"/>
                  </a:cubicBezTo>
                  <a:cubicBezTo>
                    <a:pt x="267055" y="1806941"/>
                    <a:pt x="249910" y="1849804"/>
                    <a:pt x="248005" y="1892666"/>
                  </a:cubicBezTo>
                  <a:cubicBezTo>
                    <a:pt x="247053" y="1908859"/>
                    <a:pt x="243242" y="1924099"/>
                    <a:pt x="242290" y="1940291"/>
                  </a:cubicBezTo>
                  <a:cubicBezTo>
                    <a:pt x="238480" y="2059354"/>
                    <a:pt x="234670" y="2178416"/>
                    <a:pt x="230860" y="2296526"/>
                  </a:cubicBezTo>
                  <a:cubicBezTo>
                    <a:pt x="229907" y="2315576"/>
                    <a:pt x="225145" y="2334626"/>
                    <a:pt x="225145" y="2352724"/>
                  </a:cubicBezTo>
                  <a:cubicBezTo>
                    <a:pt x="225145" y="2382251"/>
                    <a:pt x="222288" y="2414636"/>
                    <a:pt x="231813" y="2441306"/>
                  </a:cubicBezTo>
                  <a:cubicBezTo>
                    <a:pt x="241338" y="2468929"/>
                    <a:pt x="243242" y="2493694"/>
                    <a:pt x="238480" y="2520364"/>
                  </a:cubicBezTo>
                  <a:cubicBezTo>
                    <a:pt x="233717" y="2543224"/>
                    <a:pt x="228003" y="2567036"/>
                    <a:pt x="221335" y="2589896"/>
                  </a:cubicBezTo>
                  <a:cubicBezTo>
                    <a:pt x="212763" y="2617519"/>
                    <a:pt x="217525" y="2640379"/>
                    <a:pt x="228003" y="2667049"/>
                  </a:cubicBezTo>
                  <a:cubicBezTo>
                    <a:pt x="248005" y="2716579"/>
                    <a:pt x="262293" y="2766109"/>
                    <a:pt x="237528" y="2822306"/>
                  </a:cubicBezTo>
                  <a:cubicBezTo>
                    <a:pt x="211810" y="2880409"/>
                    <a:pt x="194665" y="2943274"/>
                    <a:pt x="171805" y="3010901"/>
                  </a:cubicBezTo>
                  <a:cubicBezTo>
                    <a:pt x="160375" y="3015664"/>
                    <a:pt x="142277" y="3022331"/>
                    <a:pt x="125132" y="3028999"/>
                  </a:cubicBezTo>
                  <a:cubicBezTo>
                    <a:pt x="113702" y="3057574"/>
                    <a:pt x="107035" y="3084244"/>
                    <a:pt x="93700" y="3107104"/>
                  </a:cubicBezTo>
                  <a:cubicBezTo>
                    <a:pt x="61315" y="3159491"/>
                    <a:pt x="40360" y="3218546"/>
                    <a:pt x="27025" y="3277601"/>
                  </a:cubicBezTo>
                  <a:cubicBezTo>
                    <a:pt x="19405" y="3312844"/>
                    <a:pt x="28930" y="3349991"/>
                    <a:pt x="19405" y="3385234"/>
                  </a:cubicBezTo>
                  <a:cubicBezTo>
                    <a:pt x="-1550" y="3460481"/>
                    <a:pt x="9880" y="3535729"/>
                    <a:pt x="13690" y="3611929"/>
                  </a:cubicBezTo>
                  <a:cubicBezTo>
                    <a:pt x="15595" y="3650029"/>
                    <a:pt x="14642" y="3687176"/>
                    <a:pt x="23215" y="3724324"/>
                  </a:cubicBezTo>
                  <a:cubicBezTo>
                    <a:pt x="30835" y="3759566"/>
                    <a:pt x="45122" y="3794809"/>
                    <a:pt x="83222" y="3803381"/>
                  </a:cubicBezTo>
                  <a:cubicBezTo>
                    <a:pt x="118465" y="3811001"/>
                    <a:pt x="155613" y="3813859"/>
                    <a:pt x="190855" y="3811001"/>
                  </a:cubicBezTo>
                  <a:cubicBezTo>
                    <a:pt x="206095" y="3810049"/>
                    <a:pt x="222288" y="3807191"/>
                    <a:pt x="237528" y="3805286"/>
                  </a:cubicBezTo>
                  <a:cubicBezTo>
                    <a:pt x="269913" y="3796714"/>
                    <a:pt x="317537" y="3787189"/>
                    <a:pt x="327062" y="3796714"/>
                  </a:cubicBezTo>
                  <a:cubicBezTo>
                    <a:pt x="384212" y="3882439"/>
                    <a:pt x="327062" y="3987214"/>
                    <a:pt x="320395" y="4089131"/>
                  </a:cubicBezTo>
                  <a:cubicBezTo>
                    <a:pt x="318490" y="4106276"/>
                    <a:pt x="316585" y="4122469"/>
                    <a:pt x="314680" y="4139614"/>
                  </a:cubicBezTo>
                  <a:cubicBezTo>
                    <a:pt x="313728" y="4147234"/>
                    <a:pt x="312775" y="4154854"/>
                    <a:pt x="311823" y="4163426"/>
                  </a:cubicBezTo>
                  <a:cubicBezTo>
                    <a:pt x="308013" y="4244389"/>
                    <a:pt x="269913" y="4330114"/>
                    <a:pt x="279438" y="4415839"/>
                  </a:cubicBezTo>
                  <a:cubicBezTo>
                    <a:pt x="279438" y="4434889"/>
                    <a:pt x="298488" y="4444414"/>
                    <a:pt x="317537" y="4444414"/>
                  </a:cubicBezTo>
                  <a:cubicBezTo>
                    <a:pt x="308013" y="4453939"/>
                    <a:pt x="298488" y="4463464"/>
                    <a:pt x="286105" y="4481561"/>
                  </a:cubicBezTo>
                  <a:cubicBezTo>
                    <a:pt x="282295" y="4488229"/>
                    <a:pt x="279438" y="4494896"/>
                    <a:pt x="277533" y="4502516"/>
                  </a:cubicBezTo>
                  <a:cubicBezTo>
                    <a:pt x="269913" y="4523471"/>
                    <a:pt x="266103" y="4546331"/>
                    <a:pt x="260388" y="4569191"/>
                  </a:cubicBezTo>
                  <a:cubicBezTo>
                    <a:pt x="248005" y="4620626"/>
                    <a:pt x="219430" y="4656821"/>
                    <a:pt x="173710" y="4682539"/>
                  </a:cubicBezTo>
                  <a:cubicBezTo>
                    <a:pt x="152755" y="4693969"/>
                    <a:pt x="132752" y="4707304"/>
                    <a:pt x="111797" y="4718734"/>
                  </a:cubicBezTo>
                  <a:cubicBezTo>
                    <a:pt x="85127" y="4733021"/>
                    <a:pt x="71792" y="4753976"/>
                    <a:pt x="79412" y="4791124"/>
                  </a:cubicBezTo>
                  <a:cubicBezTo>
                    <a:pt x="96557" y="4797791"/>
                    <a:pt x="116560" y="4812079"/>
                    <a:pt x="136563" y="4813031"/>
                  </a:cubicBezTo>
                  <a:cubicBezTo>
                    <a:pt x="185140" y="4815889"/>
                    <a:pt x="234670" y="4817794"/>
                    <a:pt x="283248" y="4812079"/>
                  </a:cubicBezTo>
                  <a:cubicBezTo>
                    <a:pt x="309918" y="4809221"/>
                    <a:pt x="338493" y="4794934"/>
                    <a:pt x="358495" y="4777789"/>
                  </a:cubicBezTo>
                  <a:cubicBezTo>
                    <a:pt x="384212" y="4754929"/>
                    <a:pt x="407073" y="4749214"/>
                    <a:pt x="440410" y="4756834"/>
                  </a:cubicBezTo>
                  <a:cubicBezTo>
                    <a:pt x="492798" y="4769216"/>
                    <a:pt x="544233" y="4761596"/>
                    <a:pt x="594715" y="4730164"/>
                  </a:cubicBezTo>
                  <a:cubicBezTo>
                    <a:pt x="600430" y="4663489"/>
                    <a:pt x="610908" y="4595861"/>
                    <a:pt x="611860" y="4528234"/>
                  </a:cubicBezTo>
                  <a:cubicBezTo>
                    <a:pt x="612813" y="4487276"/>
                    <a:pt x="619480" y="4452986"/>
                    <a:pt x="650913" y="4437746"/>
                  </a:cubicBezTo>
                  <a:cubicBezTo>
                    <a:pt x="657580" y="4434889"/>
                    <a:pt x="664248" y="4432031"/>
                    <a:pt x="672820" y="4431079"/>
                  </a:cubicBezTo>
                  <a:cubicBezTo>
                    <a:pt x="692823" y="4372976"/>
                    <a:pt x="704252" y="4312969"/>
                    <a:pt x="716635" y="4253914"/>
                  </a:cubicBezTo>
                  <a:cubicBezTo>
                    <a:pt x="718540" y="4245341"/>
                    <a:pt x="720445" y="4236769"/>
                    <a:pt x="721398" y="4228196"/>
                  </a:cubicBezTo>
                  <a:cubicBezTo>
                    <a:pt x="724255" y="4145329"/>
                    <a:pt x="735685" y="4063414"/>
                    <a:pt x="755688" y="3985309"/>
                  </a:cubicBezTo>
                  <a:cubicBezTo>
                    <a:pt x="757593" y="3977689"/>
                    <a:pt x="759498" y="3970069"/>
                    <a:pt x="762355" y="3962449"/>
                  </a:cubicBezTo>
                  <a:cubicBezTo>
                    <a:pt x="782358" y="3845291"/>
                    <a:pt x="782358" y="3740516"/>
                    <a:pt x="826173" y="3636694"/>
                  </a:cubicBezTo>
                  <a:cubicBezTo>
                    <a:pt x="827125" y="3629074"/>
                    <a:pt x="828077" y="3620501"/>
                    <a:pt x="829983" y="3612881"/>
                  </a:cubicBezTo>
                  <a:cubicBezTo>
                    <a:pt x="831888" y="3596689"/>
                    <a:pt x="834745" y="3580496"/>
                    <a:pt x="836650" y="3565256"/>
                  </a:cubicBezTo>
                  <a:cubicBezTo>
                    <a:pt x="848080" y="3483341"/>
                    <a:pt x="867130" y="3402379"/>
                    <a:pt x="867130" y="3320464"/>
                  </a:cubicBezTo>
                  <a:cubicBezTo>
                    <a:pt x="866177" y="3209974"/>
                    <a:pt x="900468" y="3106151"/>
                    <a:pt x="915708" y="2997566"/>
                  </a:cubicBezTo>
                  <a:cubicBezTo>
                    <a:pt x="926185" y="3008044"/>
                    <a:pt x="932852" y="3019474"/>
                    <a:pt x="936663" y="3032809"/>
                  </a:cubicBezTo>
                  <a:cubicBezTo>
                    <a:pt x="952855" y="3087101"/>
                    <a:pt x="955713" y="3141394"/>
                    <a:pt x="949998" y="3197591"/>
                  </a:cubicBezTo>
                  <a:cubicBezTo>
                    <a:pt x="946188" y="3239501"/>
                    <a:pt x="945235" y="3283316"/>
                    <a:pt x="949045" y="3325226"/>
                  </a:cubicBezTo>
                  <a:cubicBezTo>
                    <a:pt x="957618" y="3409999"/>
                    <a:pt x="976668" y="3494771"/>
                    <a:pt x="980477" y="3579544"/>
                  </a:cubicBezTo>
                  <a:cubicBezTo>
                    <a:pt x="986193" y="3701464"/>
                    <a:pt x="981430" y="3824336"/>
                    <a:pt x="983335" y="3946256"/>
                  </a:cubicBezTo>
                  <a:cubicBezTo>
                    <a:pt x="984288" y="3999596"/>
                    <a:pt x="990002" y="4053889"/>
                    <a:pt x="989050" y="4107229"/>
                  </a:cubicBezTo>
                  <a:cubicBezTo>
                    <a:pt x="988098" y="4152949"/>
                    <a:pt x="985240" y="4198669"/>
                    <a:pt x="976668" y="4243436"/>
                  </a:cubicBezTo>
                  <a:cubicBezTo>
                    <a:pt x="975715" y="4251056"/>
                    <a:pt x="973810" y="4258676"/>
                    <a:pt x="971905" y="4266296"/>
                  </a:cubicBezTo>
                  <a:cubicBezTo>
                    <a:pt x="970000" y="4273916"/>
                    <a:pt x="968095" y="4281536"/>
                    <a:pt x="966190" y="4288204"/>
                  </a:cubicBezTo>
                  <a:cubicBezTo>
                    <a:pt x="971905" y="4389169"/>
                    <a:pt x="943330" y="4493944"/>
                    <a:pt x="961427" y="4595861"/>
                  </a:cubicBezTo>
                  <a:cubicBezTo>
                    <a:pt x="965238" y="4603481"/>
                    <a:pt x="970000" y="4611101"/>
                    <a:pt x="974763" y="4618721"/>
                  </a:cubicBezTo>
                  <a:cubicBezTo>
                    <a:pt x="989050" y="4640629"/>
                    <a:pt x="1005243" y="4666346"/>
                    <a:pt x="1007148" y="4692064"/>
                  </a:cubicBezTo>
                  <a:cubicBezTo>
                    <a:pt x="1010958" y="4733021"/>
                    <a:pt x="1028102" y="4756834"/>
                    <a:pt x="1070013" y="4767311"/>
                  </a:cubicBezTo>
                  <a:cubicBezTo>
                    <a:pt x="1065250" y="4803506"/>
                    <a:pt x="1085253" y="4816841"/>
                    <a:pt x="1116685" y="4820651"/>
                  </a:cubicBezTo>
                  <a:cubicBezTo>
                    <a:pt x="1122400" y="4821604"/>
                    <a:pt x="1128115" y="4825414"/>
                    <a:pt x="1133830" y="4827319"/>
                  </a:cubicBezTo>
                  <a:cubicBezTo>
                    <a:pt x="1150023" y="4827319"/>
                    <a:pt x="1165263" y="4827319"/>
                    <a:pt x="1181455" y="4827319"/>
                  </a:cubicBezTo>
                  <a:cubicBezTo>
                    <a:pt x="1206220" y="4824461"/>
                    <a:pt x="1230985" y="4821604"/>
                    <a:pt x="1255750" y="4818746"/>
                  </a:cubicBezTo>
                  <a:cubicBezTo>
                    <a:pt x="1291945" y="4814936"/>
                    <a:pt x="1303375" y="4802554"/>
                    <a:pt x="1298613" y="4766359"/>
                  </a:cubicBezTo>
                  <a:cubicBezTo>
                    <a:pt x="1295755" y="4743499"/>
                    <a:pt x="1291945" y="4718734"/>
                    <a:pt x="1281468" y="4697779"/>
                  </a:cubicBezTo>
                  <a:cubicBezTo>
                    <a:pt x="1266228" y="4667299"/>
                    <a:pt x="1264323" y="4637771"/>
                    <a:pt x="1270038" y="4605386"/>
                  </a:cubicBezTo>
                  <a:cubicBezTo>
                    <a:pt x="1290993" y="4485371"/>
                    <a:pt x="1310995" y="4365356"/>
                    <a:pt x="1330998" y="4244389"/>
                  </a:cubicBezTo>
                  <a:cubicBezTo>
                    <a:pt x="1330998" y="4242484"/>
                    <a:pt x="1331950" y="4241531"/>
                    <a:pt x="1331950" y="4239626"/>
                  </a:cubicBezTo>
                  <a:cubicBezTo>
                    <a:pt x="1339570" y="4126279"/>
                    <a:pt x="1348143" y="4011979"/>
                    <a:pt x="1352905" y="3898631"/>
                  </a:cubicBezTo>
                  <a:cubicBezTo>
                    <a:pt x="1356715" y="3819574"/>
                    <a:pt x="1364335" y="3742421"/>
                    <a:pt x="1384338" y="3664316"/>
                  </a:cubicBezTo>
                  <a:cubicBezTo>
                    <a:pt x="1412913" y="3550969"/>
                    <a:pt x="1439582" y="3436669"/>
                    <a:pt x="1441488" y="3318559"/>
                  </a:cubicBezTo>
                  <a:cubicBezTo>
                    <a:pt x="1443393" y="3217594"/>
                    <a:pt x="1450060" y="3115676"/>
                    <a:pt x="1457680" y="3014711"/>
                  </a:cubicBezTo>
                  <a:cubicBezTo>
                    <a:pt x="1465300" y="2901364"/>
                    <a:pt x="1476730" y="2788016"/>
                    <a:pt x="1485303" y="2673716"/>
                  </a:cubicBezTo>
                  <a:cubicBezTo>
                    <a:pt x="1488160" y="2640379"/>
                    <a:pt x="1486255" y="2607041"/>
                    <a:pt x="1488160" y="2573704"/>
                  </a:cubicBezTo>
                  <a:cubicBezTo>
                    <a:pt x="1489113" y="2551796"/>
                    <a:pt x="1491970" y="2528936"/>
                    <a:pt x="1497685" y="2507981"/>
                  </a:cubicBezTo>
                  <a:cubicBezTo>
                    <a:pt x="1500543" y="2497504"/>
                    <a:pt x="1511973" y="2480359"/>
                    <a:pt x="1519593" y="2480359"/>
                  </a:cubicBezTo>
                  <a:cubicBezTo>
                    <a:pt x="1552930" y="2480359"/>
                    <a:pt x="1560550" y="2455594"/>
                    <a:pt x="1573885" y="2434639"/>
                  </a:cubicBezTo>
                  <a:cubicBezTo>
                    <a:pt x="1581505" y="2422256"/>
                    <a:pt x="1589125" y="2409874"/>
                    <a:pt x="1599603" y="2400349"/>
                  </a:cubicBezTo>
                  <a:cubicBezTo>
                    <a:pt x="1639607" y="2367011"/>
                    <a:pt x="1656753" y="2322244"/>
                    <a:pt x="1662468" y="2271761"/>
                  </a:cubicBezTo>
                  <a:cubicBezTo>
                    <a:pt x="1668182" y="2223184"/>
                    <a:pt x="1685328" y="2175559"/>
                    <a:pt x="1671040" y="2126029"/>
                  </a:cubicBezTo>
                  <a:cubicBezTo>
                    <a:pt x="1670088" y="2121266"/>
                    <a:pt x="1671040" y="2116504"/>
                    <a:pt x="1671993" y="2111741"/>
                  </a:cubicBezTo>
                  <a:cubicBezTo>
                    <a:pt x="1686280" y="2062211"/>
                    <a:pt x="1697710" y="2010776"/>
                    <a:pt x="1708188" y="1960294"/>
                  </a:cubicBezTo>
                  <a:close/>
                  <a:moveTo>
                    <a:pt x="284200" y="2927081"/>
                  </a:moveTo>
                  <a:cubicBezTo>
                    <a:pt x="297535" y="2890886"/>
                    <a:pt x="308965" y="2857549"/>
                    <a:pt x="321348" y="2824211"/>
                  </a:cubicBezTo>
                  <a:cubicBezTo>
                    <a:pt x="324205" y="2824211"/>
                    <a:pt x="327062" y="2824211"/>
                    <a:pt x="328968" y="2825164"/>
                  </a:cubicBezTo>
                  <a:cubicBezTo>
                    <a:pt x="331825" y="2859454"/>
                    <a:pt x="334683" y="2893744"/>
                    <a:pt x="337540" y="2930891"/>
                  </a:cubicBezTo>
                  <a:cubicBezTo>
                    <a:pt x="318490" y="2928986"/>
                    <a:pt x="303250" y="2928034"/>
                    <a:pt x="284200" y="2927081"/>
                  </a:cubicBezTo>
                  <a:close/>
                  <a:moveTo>
                    <a:pt x="391833" y="2454641"/>
                  </a:moveTo>
                  <a:cubicBezTo>
                    <a:pt x="345160" y="2454641"/>
                    <a:pt x="303250" y="2454641"/>
                    <a:pt x="262293" y="2454641"/>
                  </a:cubicBezTo>
                  <a:cubicBezTo>
                    <a:pt x="246100" y="2407016"/>
                    <a:pt x="249910" y="2400349"/>
                    <a:pt x="288963" y="2388919"/>
                  </a:cubicBezTo>
                  <a:cubicBezTo>
                    <a:pt x="326110" y="2377489"/>
                    <a:pt x="360400" y="2380346"/>
                    <a:pt x="401358" y="2401301"/>
                  </a:cubicBezTo>
                  <a:cubicBezTo>
                    <a:pt x="398500" y="2421304"/>
                    <a:pt x="394690" y="2439401"/>
                    <a:pt x="391833" y="2454641"/>
                  </a:cubicBezTo>
                  <a:close/>
                  <a:moveTo>
                    <a:pt x="422312" y="2628949"/>
                  </a:moveTo>
                  <a:cubicBezTo>
                    <a:pt x="419455" y="2603231"/>
                    <a:pt x="416598" y="2585134"/>
                    <a:pt x="414693" y="2566084"/>
                  </a:cubicBezTo>
                  <a:cubicBezTo>
                    <a:pt x="412787" y="2544176"/>
                    <a:pt x="409930" y="2522269"/>
                    <a:pt x="408978" y="2500361"/>
                  </a:cubicBezTo>
                  <a:cubicBezTo>
                    <a:pt x="408025" y="2489884"/>
                    <a:pt x="405168" y="2473691"/>
                    <a:pt x="410883" y="2468929"/>
                  </a:cubicBezTo>
                  <a:cubicBezTo>
                    <a:pt x="439458" y="2443211"/>
                    <a:pt x="439458" y="2407016"/>
                    <a:pt x="448030" y="2374631"/>
                  </a:cubicBezTo>
                  <a:cubicBezTo>
                    <a:pt x="449935" y="2457499"/>
                    <a:pt x="455650" y="2540366"/>
                    <a:pt x="422312" y="2628949"/>
                  </a:cubicBezTo>
                  <a:close/>
                  <a:moveTo>
                    <a:pt x="814743" y="1037321"/>
                  </a:moveTo>
                  <a:cubicBezTo>
                    <a:pt x="811885" y="1037321"/>
                    <a:pt x="809027" y="1037321"/>
                    <a:pt x="806170" y="1037321"/>
                  </a:cubicBezTo>
                  <a:cubicBezTo>
                    <a:pt x="802360" y="977314"/>
                    <a:pt x="797598" y="917306"/>
                    <a:pt x="793788" y="857299"/>
                  </a:cubicBezTo>
                  <a:cubicBezTo>
                    <a:pt x="796645" y="856346"/>
                    <a:pt x="799502" y="855394"/>
                    <a:pt x="802360" y="854441"/>
                  </a:cubicBezTo>
                  <a:cubicBezTo>
                    <a:pt x="816648" y="869681"/>
                    <a:pt x="831888" y="884921"/>
                    <a:pt x="849033" y="903971"/>
                  </a:cubicBezTo>
                  <a:cubicBezTo>
                    <a:pt x="854748" y="895399"/>
                    <a:pt x="858558" y="889684"/>
                    <a:pt x="862368" y="883969"/>
                  </a:cubicBezTo>
                  <a:cubicBezTo>
                    <a:pt x="869988" y="875396"/>
                    <a:pt x="877608" y="865871"/>
                    <a:pt x="885227" y="857299"/>
                  </a:cubicBezTo>
                  <a:cubicBezTo>
                    <a:pt x="887133" y="858251"/>
                    <a:pt x="889990" y="860156"/>
                    <a:pt x="891895" y="861109"/>
                  </a:cubicBezTo>
                  <a:cubicBezTo>
                    <a:pt x="865225" y="920164"/>
                    <a:pt x="839508" y="978266"/>
                    <a:pt x="814743" y="1037321"/>
                  </a:cubicBezTo>
                  <a:close/>
                  <a:moveTo>
                    <a:pt x="860463" y="883969"/>
                  </a:moveTo>
                  <a:cubicBezTo>
                    <a:pt x="813790" y="868729"/>
                    <a:pt x="803313" y="825866"/>
                    <a:pt x="796645" y="786814"/>
                  </a:cubicBezTo>
                  <a:cubicBezTo>
                    <a:pt x="789977" y="753476"/>
                    <a:pt x="795693" y="718234"/>
                    <a:pt x="795693" y="672514"/>
                  </a:cubicBezTo>
                  <a:cubicBezTo>
                    <a:pt x="837602" y="702041"/>
                    <a:pt x="870940" y="725854"/>
                    <a:pt x="901420" y="747761"/>
                  </a:cubicBezTo>
                  <a:cubicBezTo>
                    <a:pt x="886180" y="796339"/>
                    <a:pt x="873798" y="840154"/>
                    <a:pt x="860463" y="883969"/>
                  </a:cubicBezTo>
                  <a:close/>
                  <a:moveTo>
                    <a:pt x="985240" y="1052561"/>
                  </a:moveTo>
                  <a:cubicBezTo>
                    <a:pt x="983335" y="1051609"/>
                    <a:pt x="981430" y="1051609"/>
                    <a:pt x="979525" y="1050656"/>
                  </a:cubicBezTo>
                  <a:cubicBezTo>
                    <a:pt x="976668" y="989696"/>
                    <a:pt x="973810" y="928736"/>
                    <a:pt x="970952" y="869681"/>
                  </a:cubicBezTo>
                  <a:cubicBezTo>
                    <a:pt x="979525" y="882064"/>
                    <a:pt x="988098" y="896351"/>
                    <a:pt x="999527" y="913496"/>
                  </a:cubicBezTo>
                  <a:cubicBezTo>
                    <a:pt x="1012863" y="903019"/>
                    <a:pt x="1024293" y="895399"/>
                    <a:pt x="1044295" y="880159"/>
                  </a:cubicBezTo>
                  <a:cubicBezTo>
                    <a:pt x="1022388" y="943024"/>
                    <a:pt x="1003338" y="997316"/>
                    <a:pt x="985240" y="1052561"/>
                  </a:cubicBezTo>
                  <a:close/>
                  <a:moveTo>
                    <a:pt x="1001433" y="888731"/>
                  </a:moveTo>
                  <a:cubicBezTo>
                    <a:pt x="982383" y="845869"/>
                    <a:pt x="963333" y="804911"/>
                    <a:pt x="942377" y="758239"/>
                  </a:cubicBezTo>
                  <a:cubicBezTo>
                    <a:pt x="997623" y="715376"/>
                    <a:pt x="1050963" y="674419"/>
                    <a:pt x="1104303" y="632509"/>
                  </a:cubicBezTo>
                  <a:cubicBezTo>
                    <a:pt x="1124305" y="682039"/>
                    <a:pt x="1071918" y="815389"/>
                    <a:pt x="1001433" y="888731"/>
                  </a:cubicBezTo>
                  <a:close/>
                  <a:moveTo>
                    <a:pt x="1510068" y="2456546"/>
                  </a:moveTo>
                  <a:cubicBezTo>
                    <a:pt x="1469110" y="2403206"/>
                    <a:pt x="1430057" y="2352724"/>
                    <a:pt x="1388148" y="2296526"/>
                  </a:cubicBezTo>
                  <a:cubicBezTo>
                    <a:pt x="1473873" y="2307004"/>
                    <a:pt x="1508163" y="2367011"/>
                    <a:pt x="1543405" y="2432734"/>
                  </a:cubicBezTo>
                  <a:cubicBezTo>
                    <a:pt x="1531023" y="2441306"/>
                    <a:pt x="1521498" y="2447974"/>
                    <a:pt x="1510068" y="245654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Graphic 13">
              <a:extLst>
                <a:ext uri="{FF2B5EF4-FFF2-40B4-BE49-F238E27FC236}">
                  <a16:creationId xmlns:a16="http://schemas.microsoft.com/office/drawing/2014/main" xmlns="" id="{F018174E-0959-4D10-9377-573929C228B5}"/>
                </a:ext>
              </a:extLst>
            </p:cNvPr>
            <p:cNvSpPr/>
            <p:nvPr/>
          </p:nvSpPr>
          <p:spPr>
            <a:xfrm>
              <a:off x="9190453" y="1422324"/>
              <a:ext cx="1342780" cy="2912758"/>
            </a:xfrm>
            <a:custGeom>
              <a:avLst/>
              <a:gdLst>
                <a:gd name="connsiteX0" fmla="*/ 885467 w 2209800"/>
                <a:gd name="connsiteY0" fmla="*/ 1710437 h 4572000"/>
                <a:gd name="connsiteX1" fmla="*/ 892135 w 2209800"/>
                <a:gd name="connsiteY1" fmla="*/ 1752347 h 4572000"/>
                <a:gd name="connsiteX2" fmla="*/ 897850 w 2209800"/>
                <a:gd name="connsiteY2" fmla="*/ 1790447 h 4572000"/>
                <a:gd name="connsiteX3" fmla="*/ 904517 w 2209800"/>
                <a:gd name="connsiteY3" fmla="*/ 1932369 h 4572000"/>
                <a:gd name="connsiteX4" fmla="*/ 921662 w 2209800"/>
                <a:gd name="connsiteY4" fmla="*/ 2051432 h 4572000"/>
                <a:gd name="connsiteX5" fmla="*/ 928330 w 2209800"/>
                <a:gd name="connsiteY5" fmla="*/ 2101914 h 4572000"/>
                <a:gd name="connsiteX6" fmla="*/ 946427 w 2209800"/>
                <a:gd name="connsiteY6" fmla="*/ 2244789 h 4572000"/>
                <a:gd name="connsiteX7" fmla="*/ 962620 w 2209800"/>
                <a:gd name="connsiteY7" fmla="*/ 2288604 h 4572000"/>
                <a:gd name="connsiteX8" fmla="*/ 968335 w 2209800"/>
                <a:gd name="connsiteY8" fmla="*/ 2320037 h 4572000"/>
                <a:gd name="connsiteX9" fmla="*/ 973097 w 2209800"/>
                <a:gd name="connsiteY9" fmla="*/ 2427669 h 4572000"/>
                <a:gd name="connsiteX10" fmla="*/ 978812 w 2209800"/>
                <a:gd name="connsiteY10" fmla="*/ 2535302 h 4572000"/>
                <a:gd name="connsiteX11" fmla="*/ 984527 w 2209800"/>
                <a:gd name="connsiteY11" fmla="*/ 2573402 h 4572000"/>
                <a:gd name="connsiteX12" fmla="*/ 1006435 w 2209800"/>
                <a:gd name="connsiteY12" fmla="*/ 2653412 h 4572000"/>
                <a:gd name="connsiteX13" fmla="*/ 1032152 w 2209800"/>
                <a:gd name="connsiteY13" fmla="*/ 2803907 h 4572000"/>
                <a:gd name="connsiteX14" fmla="*/ 1064537 w 2209800"/>
                <a:gd name="connsiteY14" fmla="*/ 2968689 h 4572000"/>
                <a:gd name="connsiteX15" fmla="*/ 1080730 w 2209800"/>
                <a:gd name="connsiteY15" fmla="*/ 3057272 h 4572000"/>
                <a:gd name="connsiteX16" fmla="*/ 1086445 w 2209800"/>
                <a:gd name="connsiteY16" fmla="*/ 3086799 h 4572000"/>
                <a:gd name="connsiteX17" fmla="*/ 1071205 w 2209800"/>
                <a:gd name="connsiteY17" fmla="*/ 3240152 h 4572000"/>
                <a:gd name="connsiteX18" fmla="*/ 1031200 w 2209800"/>
                <a:gd name="connsiteY18" fmla="*/ 3353499 h 4572000"/>
                <a:gd name="connsiteX19" fmla="*/ 980717 w 2209800"/>
                <a:gd name="connsiteY19" fmla="*/ 3465894 h 4572000"/>
                <a:gd name="connsiteX20" fmla="*/ 928330 w 2209800"/>
                <a:gd name="connsiteY20" fmla="*/ 3567812 h 4572000"/>
                <a:gd name="connsiteX21" fmla="*/ 801647 w 2209800"/>
                <a:gd name="connsiteY21" fmla="*/ 3794507 h 4572000"/>
                <a:gd name="connsiteX22" fmla="*/ 793075 w 2209800"/>
                <a:gd name="connsiteY22" fmla="*/ 3816414 h 4572000"/>
                <a:gd name="connsiteX23" fmla="*/ 786407 w 2209800"/>
                <a:gd name="connsiteY23" fmla="*/ 3832607 h 4572000"/>
                <a:gd name="connsiteX24" fmla="*/ 734972 w 2209800"/>
                <a:gd name="connsiteY24" fmla="*/ 3904997 h 4572000"/>
                <a:gd name="connsiteX25" fmla="*/ 683537 w 2209800"/>
                <a:gd name="connsiteY25" fmla="*/ 3978339 h 4572000"/>
                <a:gd name="connsiteX26" fmla="*/ 614005 w 2209800"/>
                <a:gd name="connsiteY26" fmla="*/ 4091687 h 4572000"/>
                <a:gd name="connsiteX27" fmla="*/ 609242 w 2209800"/>
                <a:gd name="connsiteY27" fmla="*/ 4165982 h 4572000"/>
                <a:gd name="connsiteX28" fmla="*/ 646390 w 2209800"/>
                <a:gd name="connsiteY28" fmla="*/ 4245040 h 4572000"/>
                <a:gd name="connsiteX29" fmla="*/ 675917 w 2209800"/>
                <a:gd name="connsiteY29" fmla="*/ 4280282 h 4572000"/>
                <a:gd name="connsiteX30" fmla="*/ 686395 w 2209800"/>
                <a:gd name="connsiteY30" fmla="*/ 4306952 h 4572000"/>
                <a:gd name="connsiteX31" fmla="*/ 692110 w 2209800"/>
                <a:gd name="connsiteY31" fmla="*/ 4324097 h 4572000"/>
                <a:gd name="connsiteX32" fmla="*/ 793075 w 2209800"/>
                <a:gd name="connsiteY32" fmla="*/ 4383152 h 4572000"/>
                <a:gd name="connsiteX33" fmla="*/ 821650 w 2209800"/>
                <a:gd name="connsiteY33" fmla="*/ 4398392 h 4572000"/>
                <a:gd name="connsiteX34" fmla="*/ 854035 w 2209800"/>
                <a:gd name="connsiteY34" fmla="*/ 4415537 h 4572000"/>
                <a:gd name="connsiteX35" fmla="*/ 868322 w 2209800"/>
                <a:gd name="connsiteY35" fmla="*/ 4425062 h 4572000"/>
                <a:gd name="connsiteX36" fmla="*/ 887372 w 2209800"/>
                <a:gd name="connsiteY36" fmla="*/ 4444112 h 4572000"/>
                <a:gd name="connsiteX37" fmla="*/ 898802 w 2209800"/>
                <a:gd name="connsiteY37" fmla="*/ 4479355 h 4572000"/>
                <a:gd name="connsiteX38" fmla="*/ 890230 w 2209800"/>
                <a:gd name="connsiteY38" fmla="*/ 4500309 h 4572000"/>
                <a:gd name="connsiteX39" fmla="*/ 854035 w 2209800"/>
                <a:gd name="connsiteY39" fmla="*/ 4511740 h 4572000"/>
                <a:gd name="connsiteX40" fmla="*/ 772120 w 2209800"/>
                <a:gd name="connsiteY40" fmla="*/ 4520312 h 4572000"/>
                <a:gd name="connsiteX41" fmla="*/ 739735 w 2209800"/>
                <a:gd name="connsiteY41" fmla="*/ 4525074 h 4572000"/>
                <a:gd name="connsiteX42" fmla="*/ 699730 w 2209800"/>
                <a:gd name="connsiteY42" fmla="*/ 4525074 h 4572000"/>
                <a:gd name="connsiteX43" fmla="*/ 545425 w 2209800"/>
                <a:gd name="connsiteY43" fmla="*/ 4504119 h 4572000"/>
                <a:gd name="connsiteX44" fmla="*/ 506372 w 2209800"/>
                <a:gd name="connsiteY44" fmla="*/ 4501262 h 4572000"/>
                <a:gd name="connsiteX45" fmla="*/ 495895 w 2209800"/>
                <a:gd name="connsiteY45" fmla="*/ 4508882 h 4572000"/>
                <a:gd name="connsiteX46" fmla="*/ 470177 w 2209800"/>
                <a:gd name="connsiteY46" fmla="*/ 4525074 h 4572000"/>
                <a:gd name="connsiteX47" fmla="*/ 388262 w 2209800"/>
                <a:gd name="connsiteY47" fmla="*/ 4525074 h 4572000"/>
                <a:gd name="connsiteX48" fmla="*/ 358735 w 2209800"/>
                <a:gd name="connsiteY48" fmla="*/ 4523169 h 4572000"/>
                <a:gd name="connsiteX49" fmla="*/ 353020 w 2209800"/>
                <a:gd name="connsiteY49" fmla="*/ 4547934 h 4572000"/>
                <a:gd name="connsiteX50" fmla="*/ 316825 w 2209800"/>
                <a:gd name="connsiteY50" fmla="*/ 4568890 h 4572000"/>
                <a:gd name="connsiteX51" fmla="*/ 287297 w 2209800"/>
                <a:gd name="connsiteY51" fmla="*/ 4562222 h 4572000"/>
                <a:gd name="connsiteX52" fmla="*/ 175855 w 2209800"/>
                <a:gd name="connsiteY52" fmla="*/ 4508882 h 4572000"/>
                <a:gd name="connsiteX53" fmla="*/ 85367 w 2209800"/>
                <a:gd name="connsiteY53" fmla="*/ 4374580 h 4572000"/>
                <a:gd name="connsiteX54" fmla="*/ 74890 w 2209800"/>
                <a:gd name="connsiteY54" fmla="*/ 4325049 h 4572000"/>
                <a:gd name="connsiteX55" fmla="*/ 81557 w 2209800"/>
                <a:gd name="connsiteY55" fmla="*/ 4298380 h 4572000"/>
                <a:gd name="connsiteX56" fmla="*/ 84415 w 2209800"/>
                <a:gd name="connsiteY56" fmla="*/ 4290759 h 4572000"/>
                <a:gd name="connsiteX57" fmla="*/ 72032 w 2209800"/>
                <a:gd name="connsiteY57" fmla="*/ 4205034 h 4572000"/>
                <a:gd name="connsiteX58" fmla="*/ 46315 w 2209800"/>
                <a:gd name="connsiteY58" fmla="*/ 4178364 h 4572000"/>
                <a:gd name="connsiteX59" fmla="*/ 37742 w 2209800"/>
                <a:gd name="connsiteY59" fmla="*/ 4167887 h 4572000"/>
                <a:gd name="connsiteX60" fmla="*/ 12977 w 2209800"/>
                <a:gd name="connsiteY60" fmla="*/ 4050729 h 4572000"/>
                <a:gd name="connsiteX61" fmla="*/ 7262 w 2209800"/>
                <a:gd name="connsiteY61" fmla="*/ 4008819 h 4572000"/>
                <a:gd name="connsiteX62" fmla="*/ 22502 w 2209800"/>
                <a:gd name="connsiteY62" fmla="*/ 3985959 h 4572000"/>
                <a:gd name="connsiteX63" fmla="*/ 53935 w 2209800"/>
                <a:gd name="connsiteY63" fmla="*/ 3975482 h 4572000"/>
                <a:gd name="connsiteX64" fmla="*/ 62507 w 2209800"/>
                <a:gd name="connsiteY64" fmla="*/ 3974529 h 4572000"/>
                <a:gd name="connsiteX65" fmla="*/ 120610 w 2209800"/>
                <a:gd name="connsiteY65" fmla="*/ 3955479 h 4572000"/>
                <a:gd name="connsiteX66" fmla="*/ 182522 w 2209800"/>
                <a:gd name="connsiteY66" fmla="*/ 3945954 h 4572000"/>
                <a:gd name="connsiteX67" fmla="*/ 207287 w 2209800"/>
                <a:gd name="connsiteY67" fmla="*/ 3932619 h 4572000"/>
                <a:gd name="connsiteX68" fmla="*/ 233005 w 2209800"/>
                <a:gd name="connsiteY68" fmla="*/ 3907854 h 4572000"/>
                <a:gd name="connsiteX69" fmla="*/ 228242 w 2209800"/>
                <a:gd name="connsiteY69" fmla="*/ 3892614 h 4572000"/>
                <a:gd name="connsiteX70" fmla="*/ 219670 w 2209800"/>
                <a:gd name="connsiteY70" fmla="*/ 3876422 h 4572000"/>
                <a:gd name="connsiteX71" fmla="*/ 228242 w 2209800"/>
                <a:gd name="connsiteY71" fmla="*/ 3838322 h 4572000"/>
                <a:gd name="connsiteX72" fmla="*/ 231100 w 2209800"/>
                <a:gd name="connsiteY72" fmla="*/ 3817367 h 4572000"/>
                <a:gd name="connsiteX73" fmla="*/ 232052 w 2209800"/>
                <a:gd name="connsiteY73" fmla="*/ 3781172 h 4572000"/>
                <a:gd name="connsiteX74" fmla="*/ 227290 w 2209800"/>
                <a:gd name="connsiteY74" fmla="*/ 3730689 h 4572000"/>
                <a:gd name="connsiteX75" fmla="*/ 221575 w 2209800"/>
                <a:gd name="connsiteY75" fmla="*/ 3612579 h 4572000"/>
                <a:gd name="connsiteX76" fmla="*/ 220622 w 2209800"/>
                <a:gd name="connsiteY76" fmla="*/ 3493517 h 4572000"/>
                <a:gd name="connsiteX77" fmla="*/ 215860 w 2209800"/>
                <a:gd name="connsiteY77" fmla="*/ 3317304 h 4572000"/>
                <a:gd name="connsiteX78" fmla="*/ 201572 w 2209800"/>
                <a:gd name="connsiteY78" fmla="*/ 3209672 h 4572000"/>
                <a:gd name="connsiteX79" fmla="*/ 183475 w 2209800"/>
                <a:gd name="connsiteY79" fmla="*/ 3084894 h 4572000"/>
                <a:gd name="connsiteX80" fmla="*/ 172997 w 2209800"/>
                <a:gd name="connsiteY80" fmla="*/ 2980119 h 4572000"/>
                <a:gd name="connsiteX81" fmla="*/ 172045 w 2209800"/>
                <a:gd name="connsiteY81" fmla="*/ 2974404 h 4572000"/>
                <a:gd name="connsiteX82" fmla="*/ 165377 w 2209800"/>
                <a:gd name="connsiteY82" fmla="*/ 2844864 h 4572000"/>
                <a:gd name="connsiteX83" fmla="*/ 154900 w 2209800"/>
                <a:gd name="connsiteY83" fmla="*/ 2724849 h 4572000"/>
                <a:gd name="connsiteX84" fmla="*/ 154900 w 2209800"/>
                <a:gd name="connsiteY84" fmla="*/ 2719134 h 4572000"/>
                <a:gd name="connsiteX85" fmla="*/ 148232 w 2209800"/>
                <a:gd name="connsiteY85" fmla="*/ 2607692 h 4572000"/>
                <a:gd name="connsiteX86" fmla="*/ 143470 w 2209800"/>
                <a:gd name="connsiteY86" fmla="*/ 2587689 h 4572000"/>
                <a:gd name="connsiteX87" fmla="*/ 105370 w 2209800"/>
                <a:gd name="connsiteY87" fmla="*/ 2455292 h 4572000"/>
                <a:gd name="connsiteX88" fmla="*/ 96797 w 2209800"/>
                <a:gd name="connsiteY88" fmla="*/ 2437194 h 4572000"/>
                <a:gd name="connsiteX89" fmla="*/ 75842 w 2209800"/>
                <a:gd name="connsiteY89" fmla="*/ 2390522 h 4572000"/>
                <a:gd name="connsiteX90" fmla="*/ 63460 w 2209800"/>
                <a:gd name="connsiteY90" fmla="*/ 2282889 h 4572000"/>
                <a:gd name="connsiteX91" fmla="*/ 62507 w 2209800"/>
                <a:gd name="connsiteY91" fmla="*/ 2242884 h 4572000"/>
                <a:gd name="connsiteX92" fmla="*/ 57745 w 2209800"/>
                <a:gd name="connsiteY92" fmla="*/ 2176209 h 4572000"/>
                <a:gd name="connsiteX93" fmla="*/ 58697 w 2209800"/>
                <a:gd name="connsiteY93" fmla="*/ 2160969 h 4572000"/>
                <a:gd name="connsiteX94" fmla="*/ 61555 w 2209800"/>
                <a:gd name="connsiteY94" fmla="*/ 2131442 h 4572000"/>
                <a:gd name="connsiteX95" fmla="*/ 91082 w 2209800"/>
                <a:gd name="connsiteY95" fmla="*/ 1947609 h 4572000"/>
                <a:gd name="connsiteX96" fmla="*/ 154900 w 2209800"/>
                <a:gd name="connsiteY96" fmla="*/ 1763777 h 4572000"/>
                <a:gd name="connsiteX97" fmla="*/ 158710 w 2209800"/>
                <a:gd name="connsiteY97" fmla="*/ 1719009 h 4572000"/>
                <a:gd name="connsiteX98" fmla="*/ 103465 w 2209800"/>
                <a:gd name="connsiteY98" fmla="*/ 1514222 h 4572000"/>
                <a:gd name="connsiteX99" fmla="*/ 73937 w 2209800"/>
                <a:gd name="connsiteY99" fmla="*/ 1451357 h 4572000"/>
                <a:gd name="connsiteX100" fmla="*/ 50125 w 2209800"/>
                <a:gd name="connsiteY100" fmla="*/ 1349439 h 4572000"/>
                <a:gd name="connsiteX101" fmla="*/ 30122 w 2209800"/>
                <a:gd name="connsiteY101" fmla="*/ 1281812 h 4572000"/>
                <a:gd name="connsiteX102" fmla="*/ 13930 w 2209800"/>
                <a:gd name="connsiteY102" fmla="*/ 1237044 h 4572000"/>
                <a:gd name="connsiteX103" fmla="*/ 8215 w 2209800"/>
                <a:gd name="connsiteY103" fmla="*/ 1079882 h 4572000"/>
                <a:gd name="connsiteX104" fmla="*/ 18692 w 2209800"/>
                <a:gd name="connsiteY104" fmla="*/ 997014 h 4572000"/>
                <a:gd name="connsiteX105" fmla="*/ 25360 w 2209800"/>
                <a:gd name="connsiteY105" fmla="*/ 942722 h 4572000"/>
                <a:gd name="connsiteX106" fmla="*/ 77747 w 2209800"/>
                <a:gd name="connsiteY106" fmla="*/ 799847 h 4572000"/>
                <a:gd name="connsiteX107" fmla="*/ 106322 w 2209800"/>
                <a:gd name="connsiteY107" fmla="*/ 736982 h 4572000"/>
                <a:gd name="connsiteX108" fmla="*/ 116800 w 2209800"/>
                <a:gd name="connsiteY108" fmla="*/ 715074 h 4572000"/>
                <a:gd name="connsiteX109" fmla="*/ 146327 w 2209800"/>
                <a:gd name="connsiteY109" fmla="*/ 616967 h 4572000"/>
                <a:gd name="connsiteX110" fmla="*/ 185380 w 2209800"/>
                <a:gd name="connsiteY110" fmla="*/ 563627 h 4572000"/>
                <a:gd name="connsiteX111" fmla="*/ 196810 w 2209800"/>
                <a:gd name="connsiteY111" fmla="*/ 560769 h 4572000"/>
                <a:gd name="connsiteX112" fmla="*/ 233957 w 2209800"/>
                <a:gd name="connsiteY112" fmla="*/ 543624 h 4572000"/>
                <a:gd name="connsiteX113" fmla="*/ 250150 w 2209800"/>
                <a:gd name="connsiteY113" fmla="*/ 486474 h 4572000"/>
                <a:gd name="connsiteX114" fmla="*/ 241577 w 2209800"/>
                <a:gd name="connsiteY114" fmla="*/ 438849 h 4572000"/>
                <a:gd name="connsiteX115" fmla="*/ 238720 w 2209800"/>
                <a:gd name="connsiteY115" fmla="*/ 424562 h 4572000"/>
                <a:gd name="connsiteX116" fmla="*/ 227290 w 2209800"/>
                <a:gd name="connsiteY116" fmla="*/ 350267 h 4572000"/>
                <a:gd name="connsiteX117" fmla="*/ 226337 w 2209800"/>
                <a:gd name="connsiteY117" fmla="*/ 341694 h 4572000"/>
                <a:gd name="connsiteX118" fmla="*/ 231100 w 2209800"/>
                <a:gd name="connsiteY118" fmla="*/ 283592 h 4572000"/>
                <a:gd name="connsiteX119" fmla="*/ 250150 w 2209800"/>
                <a:gd name="connsiteY119" fmla="*/ 201677 h 4572000"/>
                <a:gd name="connsiteX120" fmla="*/ 271105 w 2209800"/>
                <a:gd name="connsiteY120" fmla="*/ 155957 h 4572000"/>
                <a:gd name="connsiteX121" fmla="*/ 303490 w 2209800"/>
                <a:gd name="connsiteY121" fmla="*/ 101664 h 4572000"/>
                <a:gd name="connsiteX122" fmla="*/ 358735 w 2209800"/>
                <a:gd name="connsiteY122" fmla="*/ 38799 h 4572000"/>
                <a:gd name="connsiteX123" fmla="*/ 440650 w 2209800"/>
                <a:gd name="connsiteY123" fmla="*/ 13082 h 4572000"/>
                <a:gd name="connsiteX124" fmla="*/ 503515 w 2209800"/>
                <a:gd name="connsiteY124" fmla="*/ 8319 h 4572000"/>
                <a:gd name="connsiteX125" fmla="*/ 534947 w 2209800"/>
                <a:gd name="connsiteY125" fmla="*/ 21654 h 4572000"/>
                <a:gd name="connsiteX126" fmla="*/ 548282 w 2209800"/>
                <a:gd name="connsiteY126" fmla="*/ 24512 h 4572000"/>
                <a:gd name="connsiteX127" fmla="*/ 572095 w 2209800"/>
                <a:gd name="connsiteY127" fmla="*/ 26417 h 4572000"/>
                <a:gd name="connsiteX128" fmla="*/ 628292 w 2209800"/>
                <a:gd name="connsiteY128" fmla="*/ 46419 h 4572000"/>
                <a:gd name="connsiteX129" fmla="*/ 684490 w 2209800"/>
                <a:gd name="connsiteY129" fmla="*/ 67374 h 4572000"/>
                <a:gd name="connsiteX130" fmla="*/ 709255 w 2209800"/>
                <a:gd name="connsiteY130" fmla="*/ 85472 h 4572000"/>
                <a:gd name="connsiteX131" fmla="*/ 738782 w 2209800"/>
                <a:gd name="connsiteY131" fmla="*/ 103569 h 4572000"/>
                <a:gd name="connsiteX132" fmla="*/ 759737 w 2209800"/>
                <a:gd name="connsiteY132" fmla="*/ 131192 h 4572000"/>
                <a:gd name="connsiteX133" fmla="*/ 771167 w 2209800"/>
                <a:gd name="connsiteY133" fmla="*/ 139764 h 4572000"/>
                <a:gd name="connsiteX134" fmla="*/ 832127 w 2209800"/>
                <a:gd name="connsiteY134" fmla="*/ 195009 h 4572000"/>
                <a:gd name="connsiteX135" fmla="*/ 832127 w 2209800"/>
                <a:gd name="connsiteY135" fmla="*/ 215964 h 4572000"/>
                <a:gd name="connsiteX136" fmla="*/ 829270 w 2209800"/>
                <a:gd name="connsiteY136" fmla="*/ 235967 h 4572000"/>
                <a:gd name="connsiteX137" fmla="*/ 837842 w 2209800"/>
                <a:gd name="connsiteY137" fmla="*/ 255017 h 4572000"/>
                <a:gd name="connsiteX138" fmla="*/ 823555 w 2209800"/>
                <a:gd name="connsiteY138" fmla="*/ 266447 h 4572000"/>
                <a:gd name="connsiteX139" fmla="*/ 814030 w 2209800"/>
                <a:gd name="connsiteY139" fmla="*/ 267399 h 4572000"/>
                <a:gd name="connsiteX140" fmla="*/ 773072 w 2209800"/>
                <a:gd name="connsiteY140" fmla="*/ 283592 h 4572000"/>
                <a:gd name="connsiteX141" fmla="*/ 768310 w 2209800"/>
                <a:gd name="connsiteY141" fmla="*/ 287402 h 4572000"/>
                <a:gd name="connsiteX142" fmla="*/ 761642 w 2209800"/>
                <a:gd name="connsiteY142" fmla="*/ 322644 h 4572000"/>
                <a:gd name="connsiteX143" fmla="*/ 746402 w 2209800"/>
                <a:gd name="connsiteY143" fmla="*/ 404559 h 4572000"/>
                <a:gd name="connsiteX144" fmla="*/ 750212 w 2209800"/>
                <a:gd name="connsiteY144" fmla="*/ 420752 h 4572000"/>
                <a:gd name="connsiteX145" fmla="*/ 777835 w 2209800"/>
                <a:gd name="connsiteY145" fmla="*/ 487427 h 4572000"/>
                <a:gd name="connsiteX146" fmla="*/ 775930 w 2209800"/>
                <a:gd name="connsiteY146" fmla="*/ 519812 h 4572000"/>
                <a:gd name="connsiteX147" fmla="*/ 753070 w 2209800"/>
                <a:gd name="connsiteY147" fmla="*/ 536004 h 4572000"/>
                <a:gd name="connsiteX148" fmla="*/ 715922 w 2209800"/>
                <a:gd name="connsiteY148" fmla="*/ 566484 h 4572000"/>
                <a:gd name="connsiteX149" fmla="*/ 714017 w 2209800"/>
                <a:gd name="connsiteY149" fmla="*/ 574104 h 4572000"/>
                <a:gd name="connsiteX150" fmla="*/ 691157 w 2209800"/>
                <a:gd name="connsiteY150" fmla="*/ 606489 h 4572000"/>
                <a:gd name="connsiteX151" fmla="*/ 670202 w 2209800"/>
                <a:gd name="connsiteY151" fmla="*/ 643637 h 4572000"/>
                <a:gd name="connsiteX152" fmla="*/ 618767 w 2209800"/>
                <a:gd name="connsiteY152" fmla="*/ 695072 h 4572000"/>
                <a:gd name="connsiteX153" fmla="*/ 560665 w 2209800"/>
                <a:gd name="connsiteY153" fmla="*/ 677927 h 4572000"/>
                <a:gd name="connsiteX154" fmla="*/ 522565 w 2209800"/>
                <a:gd name="connsiteY154" fmla="*/ 659829 h 4572000"/>
                <a:gd name="connsiteX155" fmla="*/ 514945 w 2209800"/>
                <a:gd name="connsiteY155" fmla="*/ 661734 h 4572000"/>
                <a:gd name="connsiteX156" fmla="*/ 514945 w 2209800"/>
                <a:gd name="connsiteY156" fmla="*/ 669354 h 4572000"/>
                <a:gd name="connsiteX157" fmla="*/ 527327 w 2209800"/>
                <a:gd name="connsiteY157" fmla="*/ 686499 h 4572000"/>
                <a:gd name="connsiteX158" fmla="*/ 607337 w 2209800"/>
                <a:gd name="connsiteY158" fmla="*/ 783654 h 4572000"/>
                <a:gd name="connsiteX159" fmla="*/ 614957 w 2209800"/>
                <a:gd name="connsiteY159" fmla="*/ 799847 h 4572000"/>
                <a:gd name="connsiteX160" fmla="*/ 647342 w 2209800"/>
                <a:gd name="connsiteY160" fmla="*/ 859854 h 4572000"/>
                <a:gd name="connsiteX161" fmla="*/ 662582 w 2209800"/>
                <a:gd name="connsiteY161" fmla="*/ 895097 h 4572000"/>
                <a:gd name="connsiteX162" fmla="*/ 693062 w 2209800"/>
                <a:gd name="connsiteY162" fmla="*/ 953199 h 4572000"/>
                <a:gd name="connsiteX163" fmla="*/ 737830 w 2209800"/>
                <a:gd name="connsiteY163" fmla="*/ 1010349 h 4572000"/>
                <a:gd name="connsiteX164" fmla="*/ 745450 w 2209800"/>
                <a:gd name="connsiteY164" fmla="*/ 1040829 h 4572000"/>
                <a:gd name="connsiteX165" fmla="*/ 765452 w 2209800"/>
                <a:gd name="connsiteY165" fmla="*/ 1063689 h 4572000"/>
                <a:gd name="connsiteX166" fmla="*/ 781645 w 2209800"/>
                <a:gd name="connsiteY166" fmla="*/ 1062737 h 4572000"/>
                <a:gd name="connsiteX167" fmla="*/ 850225 w 2209800"/>
                <a:gd name="connsiteY167" fmla="*/ 1014159 h 4572000"/>
                <a:gd name="connsiteX168" fmla="*/ 875942 w 2209800"/>
                <a:gd name="connsiteY168" fmla="*/ 993204 h 4572000"/>
                <a:gd name="connsiteX169" fmla="*/ 914995 w 2209800"/>
                <a:gd name="connsiteY169" fmla="*/ 959867 h 4572000"/>
                <a:gd name="connsiteX170" fmla="*/ 980717 w 2209800"/>
                <a:gd name="connsiteY170" fmla="*/ 896049 h 4572000"/>
                <a:gd name="connsiteX171" fmla="*/ 1082635 w 2209800"/>
                <a:gd name="connsiteY171" fmla="*/ 800799 h 4572000"/>
                <a:gd name="connsiteX172" fmla="*/ 1120735 w 2209800"/>
                <a:gd name="connsiteY172" fmla="*/ 755079 h 4572000"/>
                <a:gd name="connsiteX173" fmla="*/ 1155977 w 2209800"/>
                <a:gd name="connsiteY173" fmla="*/ 665544 h 4572000"/>
                <a:gd name="connsiteX174" fmla="*/ 1169312 w 2209800"/>
                <a:gd name="connsiteY174" fmla="*/ 635064 h 4572000"/>
                <a:gd name="connsiteX175" fmla="*/ 1189315 w 2209800"/>
                <a:gd name="connsiteY175" fmla="*/ 613157 h 4572000"/>
                <a:gd name="connsiteX176" fmla="*/ 1292185 w 2209800"/>
                <a:gd name="connsiteY176" fmla="*/ 570294 h 4572000"/>
                <a:gd name="connsiteX177" fmla="*/ 1308377 w 2209800"/>
                <a:gd name="connsiteY177" fmla="*/ 568389 h 4572000"/>
                <a:gd name="connsiteX178" fmla="*/ 1314092 w 2209800"/>
                <a:gd name="connsiteY178" fmla="*/ 552197 h 4572000"/>
                <a:gd name="connsiteX179" fmla="*/ 1339810 w 2209800"/>
                <a:gd name="connsiteY179" fmla="*/ 415989 h 4572000"/>
                <a:gd name="connsiteX180" fmla="*/ 1362670 w 2209800"/>
                <a:gd name="connsiteY180" fmla="*/ 295022 h 4572000"/>
                <a:gd name="connsiteX181" fmla="*/ 1376957 w 2209800"/>
                <a:gd name="connsiteY181" fmla="*/ 199772 h 4572000"/>
                <a:gd name="connsiteX182" fmla="*/ 1420772 w 2209800"/>
                <a:gd name="connsiteY182" fmla="*/ 168339 h 4572000"/>
                <a:gd name="connsiteX183" fmla="*/ 1502687 w 2209800"/>
                <a:gd name="connsiteY183" fmla="*/ 196914 h 4572000"/>
                <a:gd name="connsiteX184" fmla="*/ 1726525 w 2209800"/>
                <a:gd name="connsiteY184" fmla="*/ 326454 h 4572000"/>
                <a:gd name="connsiteX185" fmla="*/ 1907500 w 2209800"/>
                <a:gd name="connsiteY185" fmla="*/ 446469 h 4572000"/>
                <a:gd name="connsiteX186" fmla="*/ 2032277 w 2209800"/>
                <a:gd name="connsiteY186" fmla="*/ 540767 h 4572000"/>
                <a:gd name="connsiteX187" fmla="*/ 2127527 w 2209800"/>
                <a:gd name="connsiteY187" fmla="*/ 624587 h 4572000"/>
                <a:gd name="connsiteX188" fmla="*/ 2143720 w 2209800"/>
                <a:gd name="connsiteY188" fmla="*/ 656972 h 4572000"/>
                <a:gd name="connsiteX189" fmla="*/ 2154197 w 2209800"/>
                <a:gd name="connsiteY189" fmla="*/ 681737 h 4572000"/>
                <a:gd name="connsiteX190" fmla="*/ 2201822 w 2209800"/>
                <a:gd name="connsiteY190" fmla="*/ 776987 h 4572000"/>
                <a:gd name="connsiteX191" fmla="*/ 2191345 w 2209800"/>
                <a:gd name="connsiteY191" fmla="*/ 810324 h 4572000"/>
                <a:gd name="connsiteX192" fmla="*/ 2128480 w 2209800"/>
                <a:gd name="connsiteY192" fmla="*/ 838899 h 4572000"/>
                <a:gd name="connsiteX193" fmla="*/ 1975127 w 2209800"/>
                <a:gd name="connsiteY193" fmla="*/ 909384 h 4572000"/>
                <a:gd name="connsiteX194" fmla="*/ 1919882 w 2209800"/>
                <a:gd name="connsiteY194" fmla="*/ 954152 h 4572000"/>
                <a:gd name="connsiteX195" fmla="*/ 1789390 w 2209800"/>
                <a:gd name="connsiteY195" fmla="*/ 1127507 h 4572000"/>
                <a:gd name="connsiteX196" fmla="*/ 1718905 w 2209800"/>
                <a:gd name="connsiteY196" fmla="*/ 1210374 h 4572000"/>
                <a:gd name="connsiteX197" fmla="*/ 1712237 w 2209800"/>
                <a:gd name="connsiteY197" fmla="*/ 1233234 h 4572000"/>
                <a:gd name="connsiteX198" fmla="*/ 1712237 w 2209800"/>
                <a:gd name="connsiteY198" fmla="*/ 1248474 h 4572000"/>
                <a:gd name="connsiteX199" fmla="*/ 1689377 w 2209800"/>
                <a:gd name="connsiteY199" fmla="*/ 1266572 h 4572000"/>
                <a:gd name="connsiteX200" fmla="*/ 1677947 w 2209800"/>
                <a:gd name="connsiteY200" fmla="*/ 1277049 h 4572000"/>
                <a:gd name="connsiteX201" fmla="*/ 1679852 w 2209800"/>
                <a:gd name="connsiteY201" fmla="*/ 1324674 h 4572000"/>
                <a:gd name="connsiteX202" fmla="*/ 1683662 w 2209800"/>
                <a:gd name="connsiteY202" fmla="*/ 1338009 h 4572000"/>
                <a:gd name="connsiteX203" fmla="*/ 1676042 w 2209800"/>
                <a:gd name="connsiteY203" fmla="*/ 1374204 h 4572000"/>
                <a:gd name="connsiteX204" fmla="*/ 1663660 w 2209800"/>
                <a:gd name="connsiteY204" fmla="*/ 1398969 h 4572000"/>
                <a:gd name="connsiteX205" fmla="*/ 1620797 w 2209800"/>
                <a:gd name="connsiteY205" fmla="*/ 1477074 h 4572000"/>
                <a:gd name="connsiteX206" fmla="*/ 1596032 w 2209800"/>
                <a:gd name="connsiteY206" fmla="*/ 1509459 h 4572000"/>
                <a:gd name="connsiteX207" fmla="*/ 1565552 w 2209800"/>
                <a:gd name="connsiteY207" fmla="*/ 1588517 h 4572000"/>
                <a:gd name="connsiteX208" fmla="*/ 1510307 w 2209800"/>
                <a:gd name="connsiteY208" fmla="*/ 1754252 h 4572000"/>
                <a:gd name="connsiteX209" fmla="*/ 1486495 w 2209800"/>
                <a:gd name="connsiteY209" fmla="*/ 1843787 h 4572000"/>
                <a:gd name="connsiteX210" fmla="*/ 1451252 w 2209800"/>
                <a:gd name="connsiteY210" fmla="*/ 1860932 h 4572000"/>
                <a:gd name="connsiteX211" fmla="*/ 1342667 w 2209800"/>
                <a:gd name="connsiteY211" fmla="*/ 1806639 h 4572000"/>
                <a:gd name="connsiteX212" fmla="*/ 1325522 w 2209800"/>
                <a:gd name="connsiteY212" fmla="*/ 1794257 h 4572000"/>
                <a:gd name="connsiteX213" fmla="*/ 1321712 w 2209800"/>
                <a:gd name="connsiteY213" fmla="*/ 1768539 h 4572000"/>
                <a:gd name="connsiteX214" fmla="*/ 1360765 w 2209800"/>
                <a:gd name="connsiteY214" fmla="*/ 1689482 h 4572000"/>
                <a:gd name="connsiteX215" fmla="*/ 1358860 w 2209800"/>
                <a:gd name="connsiteY215" fmla="*/ 1681862 h 4572000"/>
                <a:gd name="connsiteX216" fmla="*/ 1353145 w 2209800"/>
                <a:gd name="connsiteY216" fmla="*/ 1683767 h 4572000"/>
                <a:gd name="connsiteX217" fmla="*/ 1352192 w 2209800"/>
                <a:gd name="connsiteY217" fmla="*/ 1686624 h 4572000"/>
                <a:gd name="connsiteX218" fmla="*/ 1284565 w 2209800"/>
                <a:gd name="connsiteY218" fmla="*/ 1725677 h 4572000"/>
                <a:gd name="connsiteX219" fmla="*/ 1127402 w 2209800"/>
                <a:gd name="connsiteY219" fmla="*/ 1719009 h 4572000"/>
                <a:gd name="connsiteX220" fmla="*/ 1075015 w 2209800"/>
                <a:gd name="connsiteY220" fmla="*/ 1708532 h 4572000"/>
                <a:gd name="connsiteX221" fmla="*/ 979765 w 2209800"/>
                <a:gd name="connsiteY221" fmla="*/ 1695197 h 4572000"/>
                <a:gd name="connsiteX222" fmla="*/ 947380 w 2209800"/>
                <a:gd name="connsiteY222" fmla="*/ 1689482 h 4572000"/>
                <a:gd name="connsiteX223" fmla="*/ 935950 w 2209800"/>
                <a:gd name="connsiteY223" fmla="*/ 1688529 h 4572000"/>
                <a:gd name="connsiteX224" fmla="*/ 904517 w 2209800"/>
                <a:gd name="connsiteY224" fmla="*/ 1689482 h 4572000"/>
                <a:gd name="connsiteX225" fmla="*/ 885467 w 2209800"/>
                <a:gd name="connsiteY225" fmla="*/ 1710437 h 4572000"/>
                <a:gd name="connsiteX226" fmla="*/ 1225510 w 2209800"/>
                <a:gd name="connsiteY226" fmla="*/ 1051307 h 4572000"/>
                <a:gd name="connsiteX227" fmla="*/ 1219795 w 2209800"/>
                <a:gd name="connsiteY227" fmla="*/ 1039877 h 4572000"/>
                <a:gd name="connsiteX228" fmla="*/ 1209317 w 2209800"/>
                <a:gd name="connsiteY228" fmla="*/ 1047497 h 4572000"/>
                <a:gd name="connsiteX229" fmla="*/ 1189315 w 2209800"/>
                <a:gd name="connsiteY229" fmla="*/ 1070357 h 4572000"/>
                <a:gd name="connsiteX230" fmla="*/ 1111210 w 2209800"/>
                <a:gd name="connsiteY230" fmla="*/ 1141794 h 4572000"/>
                <a:gd name="connsiteX231" fmla="*/ 983575 w 2209800"/>
                <a:gd name="connsiteY231" fmla="*/ 1257047 h 4572000"/>
                <a:gd name="connsiteX232" fmla="*/ 883562 w 2209800"/>
                <a:gd name="connsiteY232" fmla="*/ 1344677 h 4572000"/>
                <a:gd name="connsiteX233" fmla="*/ 867370 w 2209800"/>
                <a:gd name="connsiteY233" fmla="*/ 1358964 h 4572000"/>
                <a:gd name="connsiteX234" fmla="*/ 869275 w 2209800"/>
                <a:gd name="connsiteY234" fmla="*/ 1381824 h 4572000"/>
                <a:gd name="connsiteX235" fmla="*/ 900707 w 2209800"/>
                <a:gd name="connsiteY235" fmla="*/ 1388492 h 4572000"/>
                <a:gd name="connsiteX236" fmla="*/ 959762 w 2209800"/>
                <a:gd name="connsiteY236" fmla="*/ 1378014 h 4572000"/>
                <a:gd name="connsiteX237" fmla="*/ 977860 w 2209800"/>
                <a:gd name="connsiteY237" fmla="*/ 1378014 h 4572000"/>
                <a:gd name="connsiteX238" fmla="*/ 1017865 w 2209800"/>
                <a:gd name="connsiteY238" fmla="*/ 1390397 h 4572000"/>
                <a:gd name="connsiteX239" fmla="*/ 1092160 w 2209800"/>
                <a:gd name="connsiteY239" fmla="*/ 1401827 h 4572000"/>
                <a:gd name="connsiteX240" fmla="*/ 1178837 w 2209800"/>
                <a:gd name="connsiteY240" fmla="*/ 1394207 h 4572000"/>
                <a:gd name="connsiteX241" fmla="*/ 1212175 w 2209800"/>
                <a:gd name="connsiteY241" fmla="*/ 1358964 h 4572000"/>
                <a:gd name="connsiteX242" fmla="*/ 1218842 w 2209800"/>
                <a:gd name="connsiteY242" fmla="*/ 1131317 h 4572000"/>
                <a:gd name="connsiteX243" fmla="*/ 1225510 w 2209800"/>
                <a:gd name="connsiteY243" fmla="*/ 1051307 h 4572000"/>
                <a:gd name="connsiteX244" fmla="*/ 574000 w 2209800"/>
                <a:gd name="connsiteY244" fmla="*/ 3282062 h 4572000"/>
                <a:gd name="connsiteX245" fmla="*/ 576857 w 2209800"/>
                <a:gd name="connsiteY245" fmla="*/ 3288729 h 4572000"/>
                <a:gd name="connsiteX246" fmla="*/ 579715 w 2209800"/>
                <a:gd name="connsiteY246" fmla="*/ 3280157 h 4572000"/>
                <a:gd name="connsiteX247" fmla="*/ 599717 w 2209800"/>
                <a:gd name="connsiteY247" fmla="*/ 3233484 h 4572000"/>
                <a:gd name="connsiteX248" fmla="*/ 619720 w 2209800"/>
                <a:gd name="connsiteY248" fmla="*/ 3218244 h 4572000"/>
                <a:gd name="connsiteX249" fmla="*/ 634007 w 2209800"/>
                <a:gd name="connsiteY249" fmla="*/ 3211577 h 4572000"/>
                <a:gd name="connsiteX250" fmla="*/ 652105 w 2209800"/>
                <a:gd name="connsiteY250" fmla="*/ 3183954 h 4572000"/>
                <a:gd name="connsiteX251" fmla="*/ 644485 w 2209800"/>
                <a:gd name="connsiteY251" fmla="*/ 3169667 h 4572000"/>
                <a:gd name="connsiteX252" fmla="*/ 619720 w 2209800"/>
                <a:gd name="connsiteY252" fmla="*/ 3131567 h 4572000"/>
                <a:gd name="connsiteX253" fmla="*/ 620672 w 2209800"/>
                <a:gd name="connsiteY253" fmla="*/ 3102992 h 4572000"/>
                <a:gd name="connsiteX254" fmla="*/ 602575 w 2209800"/>
                <a:gd name="connsiteY254" fmla="*/ 3070607 h 4572000"/>
                <a:gd name="connsiteX255" fmla="*/ 597812 w 2209800"/>
                <a:gd name="connsiteY255" fmla="*/ 3094419 h 4572000"/>
                <a:gd name="connsiteX256" fmla="*/ 593050 w 2209800"/>
                <a:gd name="connsiteY256" fmla="*/ 3129662 h 4572000"/>
                <a:gd name="connsiteX257" fmla="*/ 581620 w 2209800"/>
                <a:gd name="connsiteY257" fmla="*/ 3231579 h 4572000"/>
                <a:gd name="connsiteX258" fmla="*/ 574000 w 2209800"/>
                <a:gd name="connsiteY258" fmla="*/ 3282062 h 4572000"/>
                <a:gd name="connsiteX259" fmla="*/ 337780 w 2209800"/>
                <a:gd name="connsiteY259" fmla="*/ 4482212 h 4572000"/>
                <a:gd name="connsiteX260" fmla="*/ 329207 w 2209800"/>
                <a:gd name="connsiteY260" fmla="*/ 4370769 h 4572000"/>
                <a:gd name="connsiteX261" fmla="*/ 316825 w 2209800"/>
                <a:gd name="connsiteY261" fmla="*/ 4340290 h 4572000"/>
                <a:gd name="connsiteX262" fmla="*/ 308252 w 2209800"/>
                <a:gd name="connsiteY262" fmla="*/ 4340290 h 4572000"/>
                <a:gd name="connsiteX263" fmla="*/ 292060 w 2209800"/>
                <a:gd name="connsiteY263" fmla="*/ 4368865 h 4572000"/>
                <a:gd name="connsiteX264" fmla="*/ 289202 w 2209800"/>
                <a:gd name="connsiteY264" fmla="*/ 4401249 h 4572000"/>
                <a:gd name="connsiteX265" fmla="*/ 326350 w 2209800"/>
                <a:gd name="connsiteY265" fmla="*/ 4486974 h 4572000"/>
                <a:gd name="connsiteX266" fmla="*/ 333970 w 2209800"/>
                <a:gd name="connsiteY266" fmla="*/ 4495547 h 4572000"/>
                <a:gd name="connsiteX267" fmla="*/ 336827 w 2209800"/>
                <a:gd name="connsiteY267" fmla="*/ 4485069 h 4572000"/>
                <a:gd name="connsiteX268" fmla="*/ 337780 w 2209800"/>
                <a:gd name="connsiteY268" fmla="*/ 4482212 h 4572000"/>
                <a:gd name="connsiteX269" fmla="*/ 1225510 w 2209800"/>
                <a:gd name="connsiteY269" fmla="*/ 903669 h 4572000"/>
                <a:gd name="connsiteX270" fmla="*/ 1225510 w 2209800"/>
                <a:gd name="connsiteY270" fmla="*/ 903669 h 4572000"/>
                <a:gd name="connsiteX271" fmla="*/ 1225510 w 2209800"/>
                <a:gd name="connsiteY271" fmla="*/ 891287 h 4572000"/>
                <a:gd name="connsiteX272" fmla="*/ 1222652 w 2209800"/>
                <a:gd name="connsiteY272" fmla="*/ 862712 h 4572000"/>
                <a:gd name="connsiteX273" fmla="*/ 1194077 w 2209800"/>
                <a:gd name="connsiteY273" fmla="*/ 877952 h 4572000"/>
                <a:gd name="connsiteX274" fmla="*/ 1189315 w 2209800"/>
                <a:gd name="connsiteY274" fmla="*/ 881762 h 4572000"/>
                <a:gd name="connsiteX275" fmla="*/ 1187410 w 2209800"/>
                <a:gd name="connsiteY275" fmla="*/ 901764 h 4572000"/>
                <a:gd name="connsiteX276" fmla="*/ 1215985 w 2209800"/>
                <a:gd name="connsiteY276" fmla="*/ 936054 h 4572000"/>
                <a:gd name="connsiteX277" fmla="*/ 1222652 w 2209800"/>
                <a:gd name="connsiteY277" fmla="*/ 941769 h 4572000"/>
                <a:gd name="connsiteX278" fmla="*/ 1224557 w 2209800"/>
                <a:gd name="connsiteY278" fmla="*/ 933197 h 4572000"/>
                <a:gd name="connsiteX279" fmla="*/ 1225510 w 2209800"/>
                <a:gd name="connsiteY279" fmla="*/ 903669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209800" h="4572000">
                  <a:moveTo>
                    <a:pt x="885467" y="1710437"/>
                  </a:moveTo>
                  <a:cubicBezTo>
                    <a:pt x="887372" y="1721867"/>
                    <a:pt x="890230" y="1737107"/>
                    <a:pt x="892135" y="1752347"/>
                  </a:cubicBezTo>
                  <a:cubicBezTo>
                    <a:pt x="894040" y="1764729"/>
                    <a:pt x="896897" y="1778064"/>
                    <a:pt x="897850" y="1790447"/>
                  </a:cubicBezTo>
                  <a:cubicBezTo>
                    <a:pt x="900707" y="1838072"/>
                    <a:pt x="899755" y="1885697"/>
                    <a:pt x="904517" y="1932369"/>
                  </a:cubicBezTo>
                  <a:cubicBezTo>
                    <a:pt x="908327" y="1972374"/>
                    <a:pt x="915947" y="2011427"/>
                    <a:pt x="921662" y="2051432"/>
                  </a:cubicBezTo>
                  <a:cubicBezTo>
                    <a:pt x="924520" y="2068577"/>
                    <a:pt x="926425" y="2084769"/>
                    <a:pt x="928330" y="2101914"/>
                  </a:cubicBezTo>
                  <a:cubicBezTo>
                    <a:pt x="934045" y="2149539"/>
                    <a:pt x="938807" y="2197164"/>
                    <a:pt x="946427" y="2244789"/>
                  </a:cubicBezTo>
                  <a:cubicBezTo>
                    <a:pt x="949285" y="2260029"/>
                    <a:pt x="949285" y="2277174"/>
                    <a:pt x="962620" y="2288604"/>
                  </a:cubicBezTo>
                  <a:cubicBezTo>
                    <a:pt x="972145" y="2297177"/>
                    <a:pt x="970240" y="2308607"/>
                    <a:pt x="968335" y="2320037"/>
                  </a:cubicBezTo>
                  <a:cubicBezTo>
                    <a:pt x="962620" y="2356232"/>
                    <a:pt x="961667" y="2391474"/>
                    <a:pt x="973097" y="2427669"/>
                  </a:cubicBezTo>
                  <a:cubicBezTo>
                    <a:pt x="983575" y="2461959"/>
                    <a:pt x="987385" y="2498154"/>
                    <a:pt x="978812" y="2535302"/>
                  </a:cubicBezTo>
                  <a:cubicBezTo>
                    <a:pt x="975955" y="2546732"/>
                    <a:pt x="977860" y="2562924"/>
                    <a:pt x="984527" y="2573402"/>
                  </a:cubicBezTo>
                  <a:cubicBezTo>
                    <a:pt x="1000720" y="2598167"/>
                    <a:pt x="1001672" y="2626742"/>
                    <a:pt x="1006435" y="2653412"/>
                  </a:cubicBezTo>
                  <a:cubicBezTo>
                    <a:pt x="1015960" y="2703894"/>
                    <a:pt x="1022627" y="2754377"/>
                    <a:pt x="1032152" y="2803907"/>
                  </a:cubicBezTo>
                  <a:cubicBezTo>
                    <a:pt x="1042630" y="2859152"/>
                    <a:pt x="1054060" y="2913444"/>
                    <a:pt x="1064537" y="2968689"/>
                  </a:cubicBezTo>
                  <a:cubicBezTo>
                    <a:pt x="1070252" y="2998217"/>
                    <a:pt x="1075015" y="3027744"/>
                    <a:pt x="1080730" y="3057272"/>
                  </a:cubicBezTo>
                  <a:cubicBezTo>
                    <a:pt x="1082635" y="3066797"/>
                    <a:pt x="1084540" y="3077274"/>
                    <a:pt x="1086445" y="3086799"/>
                  </a:cubicBezTo>
                  <a:cubicBezTo>
                    <a:pt x="1098827" y="3140139"/>
                    <a:pt x="1092160" y="3189669"/>
                    <a:pt x="1071205" y="3240152"/>
                  </a:cubicBezTo>
                  <a:cubicBezTo>
                    <a:pt x="1055965" y="3277299"/>
                    <a:pt x="1045487" y="3316352"/>
                    <a:pt x="1031200" y="3353499"/>
                  </a:cubicBezTo>
                  <a:cubicBezTo>
                    <a:pt x="1015960" y="3391599"/>
                    <a:pt x="1002625" y="3430652"/>
                    <a:pt x="980717" y="3465894"/>
                  </a:cubicBezTo>
                  <a:cubicBezTo>
                    <a:pt x="960715" y="3498279"/>
                    <a:pt x="946427" y="3534474"/>
                    <a:pt x="928330" y="3567812"/>
                  </a:cubicBezTo>
                  <a:cubicBezTo>
                    <a:pt x="888325" y="3644964"/>
                    <a:pt x="846415" y="3720212"/>
                    <a:pt x="801647" y="3794507"/>
                  </a:cubicBezTo>
                  <a:cubicBezTo>
                    <a:pt x="797837" y="3801174"/>
                    <a:pt x="795932" y="3808794"/>
                    <a:pt x="793075" y="3816414"/>
                  </a:cubicBezTo>
                  <a:cubicBezTo>
                    <a:pt x="791170" y="3822129"/>
                    <a:pt x="789265" y="3827844"/>
                    <a:pt x="786407" y="3832607"/>
                  </a:cubicBezTo>
                  <a:cubicBezTo>
                    <a:pt x="773072" y="3859277"/>
                    <a:pt x="754975" y="3882137"/>
                    <a:pt x="734972" y="3904997"/>
                  </a:cubicBezTo>
                  <a:cubicBezTo>
                    <a:pt x="714970" y="3926904"/>
                    <a:pt x="698777" y="3953574"/>
                    <a:pt x="683537" y="3978339"/>
                  </a:cubicBezTo>
                  <a:cubicBezTo>
                    <a:pt x="659725" y="4015487"/>
                    <a:pt x="637817" y="4054539"/>
                    <a:pt x="614005" y="4091687"/>
                  </a:cubicBezTo>
                  <a:cubicBezTo>
                    <a:pt x="598765" y="4116452"/>
                    <a:pt x="592097" y="4138359"/>
                    <a:pt x="609242" y="4165982"/>
                  </a:cubicBezTo>
                  <a:cubicBezTo>
                    <a:pt x="624482" y="4190747"/>
                    <a:pt x="635912" y="4218369"/>
                    <a:pt x="646390" y="4245040"/>
                  </a:cubicBezTo>
                  <a:cubicBezTo>
                    <a:pt x="653057" y="4260280"/>
                    <a:pt x="660677" y="4273615"/>
                    <a:pt x="675917" y="4280282"/>
                  </a:cubicBezTo>
                  <a:cubicBezTo>
                    <a:pt x="688300" y="4285997"/>
                    <a:pt x="692110" y="4294569"/>
                    <a:pt x="686395" y="4306952"/>
                  </a:cubicBezTo>
                  <a:cubicBezTo>
                    <a:pt x="683537" y="4313619"/>
                    <a:pt x="683537" y="4318382"/>
                    <a:pt x="692110" y="4324097"/>
                  </a:cubicBezTo>
                  <a:cubicBezTo>
                    <a:pt x="724495" y="4346005"/>
                    <a:pt x="754975" y="4370769"/>
                    <a:pt x="793075" y="4383152"/>
                  </a:cubicBezTo>
                  <a:cubicBezTo>
                    <a:pt x="803552" y="4386962"/>
                    <a:pt x="814030" y="4391724"/>
                    <a:pt x="821650" y="4398392"/>
                  </a:cubicBezTo>
                  <a:cubicBezTo>
                    <a:pt x="831175" y="4406965"/>
                    <a:pt x="838795" y="4416490"/>
                    <a:pt x="854035" y="4415537"/>
                  </a:cubicBezTo>
                  <a:cubicBezTo>
                    <a:pt x="858797" y="4415537"/>
                    <a:pt x="864512" y="4421252"/>
                    <a:pt x="868322" y="4425062"/>
                  </a:cubicBezTo>
                  <a:cubicBezTo>
                    <a:pt x="874990" y="4430777"/>
                    <a:pt x="880705" y="4439349"/>
                    <a:pt x="887372" y="4444112"/>
                  </a:cubicBezTo>
                  <a:cubicBezTo>
                    <a:pt x="901660" y="4452684"/>
                    <a:pt x="906422" y="4463162"/>
                    <a:pt x="898802" y="4479355"/>
                  </a:cubicBezTo>
                  <a:cubicBezTo>
                    <a:pt x="895945" y="4486022"/>
                    <a:pt x="900707" y="4496499"/>
                    <a:pt x="890230" y="4500309"/>
                  </a:cubicBezTo>
                  <a:cubicBezTo>
                    <a:pt x="877847" y="4505072"/>
                    <a:pt x="864512" y="4513644"/>
                    <a:pt x="854035" y="4511740"/>
                  </a:cubicBezTo>
                  <a:cubicBezTo>
                    <a:pt x="825460" y="4506024"/>
                    <a:pt x="798790" y="4518407"/>
                    <a:pt x="772120" y="4520312"/>
                  </a:cubicBezTo>
                  <a:cubicBezTo>
                    <a:pt x="761642" y="4521265"/>
                    <a:pt x="750212" y="4524122"/>
                    <a:pt x="739735" y="4525074"/>
                  </a:cubicBezTo>
                  <a:cubicBezTo>
                    <a:pt x="726400" y="4526027"/>
                    <a:pt x="713065" y="4524122"/>
                    <a:pt x="699730" y="4525074"/>
                  </a:cubicBezTo>
                  <a:cubicBezTo>
                    <a:pt x="646390" y="4528884"/>
                    <a:pt x="595907" y="4516502"/>
                    <a:pt x="545425" y="4504119"/>
                  </a:cubicBezTo>
                  <a:cubicBezTo>
                    <a:pt x="533042" y="4501262"/>
                    <a:pt x="519707" y="4501262"/>
                    <a:pt x="506372" y="4501262"/>
                  </a:cubicBezTo>
                  <a:cubicBezTo>
                    <a:pt x="502562" y="4501262"/>
                    <a:pt x="496847" y="4506024"/>
                    <a:pt x="495895" y="4508882"/>
                  </a:cubicBezTo>
                  <a:cubicBezTo>
                    <a:pt x="492085" y="4523169"/>
                    <a:pt x="482560" y="4525074"/>
                    <a:pt x="470177" y="4525074"/>
                  </a:cubicBezTo>
                  <a:cubicBezTo>
                    <a:pt x="442555" y="4525074"/>
                    <a:pt x="414932" y="4525074"/>
                    <a:pt x="388262" y="4525074"/>
                  </a:cubicBezTo>
                  <a:cubicBezTo>
                    <a:pt x="378737" y="4525074"/>
                    <a:pt x="367307" y="4520312"/>
                    <a:pt x="358735" y="4523169"/>
                  </a:cubicBezTo>
                  <a:cubicBezTo>
                    <a:pt x="354925" y="4525074"/>
                    <a:pt x="355877" y="4539362"/>
                    <a:pt x="353020" y="4547934"/>
                  </a:cubicBezTo>
                  <a:cubicBezTo>
                    <a:pt x="346352" y="4566984"/>
                    <a:pt x="337780" y="4571747"/>
                    <a:pt x="316825" y="4568890"/>
                  </a:cubicBezTo>
                  <a:cubicBezTo>
                    <a:pt x="307300" y="4567937"/>
                    <a:pt x="296822" y="4566032"/>
                    <a:pt x="287297" y="4562222"/>
                  </a:cubicBezTo>
                  <a:cubicBezTo>
                    <a:pt x="249197" y="4546982"/>
                    <a:pt x="210145" y="4533647"/>
                    <a:pt x="175855" y="4508882"/>
                  </a:cubicBezTo>
                  <a:cubicBezTo>
                    <a:pt x="128230" y="4475544"/>
                    <a:pt x="100607" y="4429824"/>
                    <a:pt x="85367" y="4374580"/>
                  </a:cubicBezTo>
                  <a:cubicBezTo>
                    <a:pt x="80605" y="4358387"/>
                    <a:pt x="76795" y="4341242"/>
                    <a:pt x="74890" y="4325049"/>
                  </a:cubicBezTo>
                  <a:cubicBezTo>
                    <a:pt x="73937" y="4315524"/>
                    <a:pt x="69175" y="4305047"/>
                    <a:pt x="81557" y="4298380"/>
                  </a:cubicBezTo>
                  <a:cubicBezTo>
                    <a:pt x="83462" y="4297427"/>
                    <a:pt x="84415" y="4292665"/>
                    <a:pt x="84415" y="4290759"/>
                  </a:cubicBezTo>
                  <a:cubicBezTo>
                    <a:pt x="80605" y="4262184"/>
                    <a:pt x="78700" y="4232657"/>
                    <a:pt x="72032" y="4205034"/>
                  </a:cubicBezTo>
                  <a:cubicBezTo>
                    <a:pt x="69175" y="4194557"/>
                    <a:pt x="54887" y="4186937"/>
                    <a:pt x="46315" y="4178364"/>
                  </a:cubicBezTo>
                  <a:cubicBezTo>
                    <a:pt x="43457" y="4175507"/>
                    <a:pt x="37742" y="4171697"/>
                    <a:pt x="37742" y="4167887"/>
                  </a:cubicBezTo>
                  <a:cubicBezTo>
                    <a:pt x="29170" y="4128834"/>
                    <a:pt x="20597" y="4089782"/>
                    <a:pt x="12977" y="4050729"/>
                  </a:cubicBezTo>
                  <a:cubicBezTo>
                    <a:pt x="10120" y="4037394"/>
                    <a:pt x="8215" y="4023107"/>
                    <a:pt x="7262" y="4008819"/>
                  </a:cubicBezTo>
                  <a:cubicBezTo>
                    <a:pt x="6310" y="3997389"/>
                    <a:pt x="11072" y="3989769"/>
                    <a:pt x="22502" y="3985959"/>
                  </a:cubicBezTo>
                  <a:cubicBezTo>
                    <a:pt x="32980" y="3983102"/>
                    <a:pt x="43457" y="3978339"/>
                    <a:pt x="53935" y="3975482"/>
                  </a:cubicBezTo>
                  <a:cubicBezTo>
                    <a:pt x="56792" y="3974529"/>
                    <a:pt x="61555" y="3976434"/>
                    <a:pt x="62507" y="3974529"/>
                  </a:cubicBezTo>
                  <a:cubicBezTo>
                    <a:pt x="77747" y="3954527"/>
                    <a:pt x="101560" y="3962147"/>
                    <a:pt x="120610" y="3955479"/>
                  </a:cubicBezTo>
                  <a:cubicBezTo>
                    <a:pt x="141565" y="3947859"/>
                    <a:pt x="161567" y="3945002"/>
                    <a:pt x="182522" y="3945954"/>
                  </a:cubicBezTo>
                  <a:cubicBezTo>
                    <a:pt x="193952" y="3946907"/>
                    <a:pt x="200620" y="3942144"/>
                    <a:pt x="207287" y="3932619"/>
                  </a:cubicBezTo>
                  <a:cubicBezTo>
                    <a:pt x="213955" y="3923094"/>
                    <a:pt x="224432" y="3916427"/>
                    <a:pt x="233005" y="3907854"/>
                  </a:cubicBezTo>
                  <a:cubicBezTo>
                    <a:pt x="240625" y="3898329"/>
                    <a:pt x="239672" y="3894519"/>
                    <a:pt x="228242" y="3892614"/>
                  </a:cubicBezTo>
                  <a:cubicBezTo>
                    <a:pt x="217765" y="3890709"/>
                    <a:pt x="213002" y="3886899"/>
                    <a:pt x="219670" y="3876422"/>
                  </a:cubicBezTo>
                  <a:cubicBezTo>
                    <a:pt x="227290" y="3864992"/>
                    <a:pt x="228242" y="3851657"/>
                    <a:pt x="228242" y="3838322"/>
                  </a:cubicBezTo>
                  <a:cubicBezTo>
                    <a:pt x="228242" y="3831654"/>
                    <a:pt x="230147" y="3824034"/>
                    <a:pt x="231100" y="3817367"/>
                  </a:cubicBezTo>
                  <a:cubicBezTo>
                    <a:pt x="232052" y="3804984"/>
                    <a:pt x="235862" y="3791649"/>
                    <a:pt x="232052" y="3781172"/>
                  </a:cubicBezTo>
                  <a:cubicBezTo>
                    <a:pt x="226337" y="3764027"/>
                    <a:pt x="227290" y="3746882"/>
                    <a:pt x="227290" y="3730689"/>
                  </a:cubicBezTo>
                  <a:cubicBezTo>
                    <a:pt x="225385" y="3691637"/>
                    <a:pt x="222527" y="3652584"/>
                    <a:pt x="221575" y="3612579"/>
                  </a:cubicBezTo>
                  <a:cubicBezTo>
                    <a:pt x="220622" y="3572574"/>
                    <a:pt x="225385" y="3532569"/>
                    <a:pt x="220622" y="3493517"/>
                  </a:cubicBezTo>
                  <a:cubicBezTo>
                    <a:pt x="213955" y="3434462"/>
                    <a:pt x="219670" y="3376359"/>
                    <a:pt x="215860" y="3317304"/>
                  </a:cubicBezTo>
                  <a:cubicBezTo>
                    <a:pt x="213955" y="3281109"/>
                    <a:pt x="208240" y="3245867"/>
                    <a:pt x="201572" y="3209672"/>
                  </a:cubicBezTo>
                  <a:cubicBezTo>
                    <a:pt x="193952" y="3168714"/>
                    <a:pt x="187285" y="3126804"/>
                    <a:pt x="183475" y="3084894"/>
                  </a:cubicBezTo>
                  <a:cubicBezTo>
                    <a:pt x="180617" y="3049652"/>
                    <a:pt x="184427" y="3014409"/>
                    <a:pt x="172997" y="2980119"/>
                  </a:cubicBezTo>
                  <a:cubicBezTo>
                    <a:pt x="172045" y="2978214"/>
                    <a:pt x="172045" y="2976309"/>
                    <a:pt x="172045" y="2974404"/>
                  </a:cubicBezTo>
                  <a:cubicBezTo>
                    <a:pt x="170140" y="2931542"/>
                    <a:pt x="168235" y="2887727"/>
                    <a:pt x="165377" y="2844864"/>
                  </a:cubicBezTo>
                  <a:cubicBezTo>
                    <a:pt x="162520" y="2804859"/>
                    <a:pt x="158710" y="2764854"/>
                    <a:pt x="154900" y="2724849"/>
                  </a:cubicBezTo>
                  <a:cubicBezTo>
                    <a:pt x="154900" y="2722944"/>
                    <a:pt x="154900" y="2721039"/>
                    <a:pt x="154900" y="2719134"/>
                  </a:cubicBezTo>
                  <a:cubicBezTo>
                    <a:pt x="152995" y="2681987"/>
                    <a:pt x="150137" y="2644839"/>
                    <a:pt x="148232" y="2607692"/>
                  </a:cubicBezTo>
                  <a:cubicBezTo>
                    <a:pt x="147280" y="2601024"/>
                    <a:pt x="145375" y="2594357"/>
                    <a:pt x="143470" y="2587689"/>
                  </a:cubicBezTo>
                  <a:cubicBezTo>
                    <a:pt x="131087" y="2543874"/>
                    <a:pt x="118705" y="2499107"/>
                    <a:pt x="105370" y="2455292"/>
                  </a:cubicBezTo>
                  <a:cubicBezTo>
                    <a:pt x="103465" y="2448624"/>
                    <a:pt x="101560" y="2439099"/>
                    <a:pt x="96797" y="2437194"/>
                  </a:cubicBezTo>
                  <a:cubicBezTo>
                    <a:pt x="75842" y="2426717"/>
                    <a:pt x="77747" y="2406714"/>
                    <a:pt x="75842" y="2390522"/>
                  </a:cubicBezTo>
                  <a:cubicBezTo>
                    <a:pt x="72985" y="2354327"/>
                    <a:pt x="70127" y="2318132"/>
                    <a:pt x="63460" y="2282889"/>
                  </a:cubicBezTo>
                  <a:cubicBezTo>
                    <a:pt x="60602" y="2270507"/>
                    <a:pt x="63460" y="2256219"/>
                    <a:pt x="62507" y="2242884"/>
                  </a:cubicBezTo>
                  <a:cubicBezTo>
                    <a:pt x="61555" y="2220977"/>
                    <a:pt x="66317" y="2198117"/>
                    <a:pt x="57745" y="2176209"/>
                  </a:cubicBezTo>
                  <a:cubicBezTo>
                    <a:pt x="55840" y="2172399"/>
                    <a:pt x="58697" y="2166684"/>
                    <a:pt x="58697" y="2160969"/>
                  </a:cubicBezTo>
                  <a:cubicBezTo>
                    <a:pt x="59650" y="2151444"/>
                    <a:pt x="62507" y="2140967"/>
                    <a:pt x="61555" y="2131442"/>
                  </a:cubicBezTo>
                  <a:cubicBezTo>
                    <a:pt x="61555" y="2068577"/>
                    <a:pt x="75842" y="2008569"/>
                    <a:pt x="91082" y="1947609"/>
                  </a:cubicBezTo>
                  <a:cubicBezTo>
                    <a:pt x="107275" y="1884744"/>
                    <a:pt x="132992" y="1824737"/>
                    <a:pt x="154900" y="1763777"/>
                  </a:cubicBezTo>
                  <a:cubicBezTo>
                    <a:pt x="159662" y="1750442"/>
                    <a:pt x="159662" y="1734249"/>
                    <a:pt x="158710" y="1719009"/>
                  </a:cubicBezTo>
                  <a:cubicBezTo>
                    <a:pt x="152042" y="1647572"/>
                    <a:pt x="126325" y="1580897"/>
                    <a:pt x="103465" y="1514222"/>
                  </a:cubicBezTo>
                  <a:cubicBezTo>
                    <a:pt x="95845" y="1492314"/>
                    <a:pt x="84415" y="1472312"/>
                    <a:pt x="73937" y="1451357"/>
                  </a:cubicBezTo>
                  <a:cubicBezTo>
                    <a:pt x="57745" y="1418972"/>
                    <a:pt x="47267" y="1385634"/>
                    <a:pt x="50125" y="1349439"/>
                  </a:cubicBezTo>
                  <a:cubicBezTo>
                    <a:pt x="52030" y="1324674"/>
                    <a:pt x="45362" y="1302767"/>
                    <a:pt x="30122" y="1281812"/>
                  </a:cubicBezTo>
                  <a:cubicBezTo>
                    <a:pt x="21550" y="1269429"/>
                    <a:pt x="14882" y="1252284"/>
                    <a:pt x="13930" y="1237044"/>
                  </a:cubicBezTo>
                  <a:cubicBezTo>
                    <a:pt x="10120" y="1184657"/>
                    <a:pt x="8215" y="1132269"/>
                    <a:pt x="8215" y="1079882"/>
                  </a:cubicBezTo>
                  <a:cubicBezTo>
                    <a:pt x="8215" y="1052259"/>
                    <a:pt x="14882" y="1024637"/>
                    <a:pt x="18692" y="997014"/>
                  </a:cubicBezTo>
                  <a:cubicBezTo>
                    <a:pt x="20597" y="978917"/>
                    <a:pt x="23455" y="960819"/>
                    <a:pt x="25360" y="942722"/>
                  </a:cubicBezTo>
                  <a:cubicBezTo>
                    <a:pt x="31075" y="890334"/>
                    <a:pt x="52982" y="844614"/>
                    <a:pt x="77747" y="799847"/>
                  </a:cubicBezTo>
                  <a:cubicBezTo>
                    <a:pt x="89177" y="779844"/>
                    <a:pt x="102512" y="760794"/>
                    <a:pt x="106322" y="736982"/>
                  </a:cubicBezTo>
                  <a:cubicBezTo>
                    <a:pt x="107275" y="729362"/>
                    <a:pt x="111085" y="720789"/>
                    <a:pt x="116800" y="715074"/>
                  </a:cubicBezTo>
                  <a:cubicBezTo>
                    <a:pt x="142517" y="686499"/>
                    <a:pt x="140612" y="650304"/>
                    <a:pt x="146327" y="616967"/>
                  </a:cubicBezTo>
                  <a:cubicBezTo>
                    <a:pt x="151090" y="591249"/>
                    <a:pt x="163472" y="575057"/>
                    <a:pt x="185380" y="563627"/>
                  </a:cubicBezTo>
                  <a:cubicBezTo>
                    <a:pt x="189190" y="561722"/>
                    <a:pt x="193952" y="562674"/>
                    <a:pt x="196810" y="560769"/>
                  </a:cubicBezTo>
                  <a:cubicBezTo>
                    <a:pt x="208240" y="553149"/>
                    <a:pt x="227290" y="559817"/>
                    <a:pt x="233957" y="543624"/>
                  </a:cubicBezTo>
                  <a:cubicBezTo>
                    <a:pt x="241577" y="525527"/>
                    <a:pt x="252055" y="508382"/>
                    <a:pt x="250150" y="486474"/>
                  </a:cubicBezTo>
                  <a:cubicBezTo>
                    <a:pt x="248245" y="470282"/>
                    <a:pt x="251102" y="454089"/>
                    <a:pt x="241577" y="438849"/>
                  </a:cubicBezTo>
                  <a:cubicBezTo>
                    <a:pt x="238720" y="435039"/>
                    <a:pt x="239672" y="429324"/>
                    <a:pt x="238720" y="424562"/>
                  </a:cubicBezTo>
                  <a:cubicBezTo>
                    <a:pt x="234910" y="399797"/>
                    <a:pt x="231100" y="375032"/>
                    <a:pt x="227290" y="350267"/>
                  </a:cubicBezTo>
                  <a:cubicBezTo>
                    <a:pt x="227290" y="347409"/>
                    <a:pt x="225385" y="343599"/>
                    <a:pt x="226337" y="341694"/>
                  </a:cubicBezTo>
                  <a:cubicBezTo>
                    <a:pt x="232052" y="322644"/>
                    <a:pt x="225385" y="302642"/>
                    <a:pt x="231100" y="283592"/>
                  </a:cubicBezTo>
                  <a:cubicBezTo>
                    <a:pt x="238720" y="256922"/>
                    <a:pt x="244435" y="229299"/>
                    <a:pt x="250150" y="201677"/>
                  </a:cubicBezTo>
                  <a:cubicBezTo>
                    <a:pt x="253960" y="184532"/>
                    <a:pt x="259675" y="168339"/>
                    <a:pt x="271105" y="155957"/>
                  </a:cubicBezTo>
                  <a:cubicBezTo>
                    <a:pt x="285392" y="139764"/>
                    <a:pt x="294917" y="120714"/>
                    <a:pt x="303490" y="101664"/>
                  </a:cubicBezTo>
                  <a:cubicBezTo>
                    <a:pt x="315872" y="74994"/>
                    <a:pt x="336827" y="55944"/>
                    <a:pt x="358735" y="38799"/>
                  </a:cubicBezTo>
                  <a:cubicBezTo>
                    <a:pt x="382547" y="20702"/>
                    <a:pt x="411122" y="14987"/>
                    <a:pt x="440650" y="13082"/>
                  </a:cubicBezTo>
                  <a:cubicBezTo>
                    <a:pt x="461605" y="12129"/>
                    <a:pt x="482560" y="14987"/>
                    <a:pt x="503515" y="8319"/>
                  </a:cubicBezTo>
                  <a:cubicBezTo>
                    <a:pt x="515897" y="4509"/>
                    <a:pt x="528280" y="10224"/>
                    <a:pt x="534947" y="21654"/>
                  </a:cubicBezTo>
                  <a:cubicBezTo>
                    <a:pt x="539710" y="26417"/>
                    <a:pt x="541615" y="26417"/>
                    <a:pt x="548282" y="24512"/>
                  </a:cubicBezTo>
                  <a:cubicBezTo>
                    <a:pt x="555902" y="22607"/>
                    <a:pt x="565427" y="23559"/>
                    <a:pt x="572095" y="26417"/>
                  </a:cubicBezTo>
                  <a:cubicBezTo>
                    <a:pt x="590192" y="34989"/>
                    <a:pt x="610195" y="34989"/>
                    <a:pt x="628292" y="46419"/>
                  </a:cubicBezTo>
                  <a:cubicBezTo>
                    <a:pt x="644485" y="56897"/>
                    <a:pt x="666392" y="59754"/>
                    <a:pt x="684490" y="67374"/>
                  </a:cubicBezTo>
                  <a:cubicBezTo>
                    <a:pt x="694015" y="72137"/>
                    <a:pt x="701635" y="78804"/>
                    <a:pt x="709255" y="85472"/>
                  </a:cubicBezTo>
                  <a:cubicBezTo>
                    <a:pt x="717827" y="94044"/>
                    <a:pt x="726400" y="100712"/>
                    <a:pt x="738782" y="103569"/>
                  </a:cubicBezTo>
                  <a:cubicBezTo>
                    <a:pt x="750212" y="106427"/>
                    <a:pt x="751165" y="109284"/>
                    <a:pt x="759737" y="131192"/>
                  </a:cubicBezTo>
                  <a:cubicBezTo>
                    <a:pt x="761642" y="135002"/>
                    <a:pt x="766405" y="138812"/>
                    <a:pt x="771167" y="139764"/>
                  </a:cubicBezTo>
                  <a:cubicBezTo>
                    <a:pt x="800695" y="148337"/>
                    <a:pt x="812125" y="176912"/>
                    <a:pt x="832127" y="195009"/>
                  </a:cubicBezTo>
                  <a:cubicBezTo>
                    <a:pt x="835937" y="198819"/>
                    <a:pt x="835937" y="214059"/>
                    <a:pt x="832127" y="215964"/>
                  </a:cubicBezTo>
                  <a:cubicBezTo>
                    <a:pt x="820697" y="222632"/>
                    <a:pt x="826412" y="228347"/>
                    <a:pt x="829270" y="235967"/>
                  </a:cubicBezTo>
                  <a:cubicBezTo>
                    <a:pt x="832127" y="242634"/>
                    <a:pt x="835937" y="248349"/>
                    <a:pt x="837842" y="255017"/>
                  </a:cubicBezTo>
                  <a:cubicBezTo>
                    <a:pt x="840700" y="263589"/>
                    <a:pt x="834032" y="269304"/>
                    <a:pt x="823555" y="266447"/>
                  </a:cubicBezTo>
                  <a:cubicBezTo>
                    <a:pt x="820697" y="265494"/>
                    <a:pt x="816887" y="265494"/>
                    <a:pt x="814030" y="267399"/>
                  </a:cubicBezTo>
                  <a:cubicBezTo>
                    <a:pt x="800695" y="273114"/>
                    <a:pt x="790217" y="285497"/>
                    <a:pt x="773072" y="283592"/>
                  </a:cubicBezTo>
                  <a:cubicBezTo>
                    <a:pt x="771167" y="283592"/>
                    <a:pt x="768310" y="285497"/>
                    <a:pt x="768310" y="287402"/>
                  </a:cubicBezTo>
                  <a:cubicBezTo>
                    <a:pt x="765452" y="298832"/>
                    <a:pt x="762595" y="311214"/>
                    <a:pt x="761642" y="322644"/>
                  </a:cubicBezTo>
                  <a:cubicBezTo>
                    <a:pt x="757832" y="350267"/>
                    <a:pt x="761642" y="378842"/>
                    <a:pt x="746402" y="404559"/>
                  </a:cubicBezTo>
                  <a:cubicBezTo>
                    <a:pt x="744497" y="408369"/>
                    <a:pt x="748307" y="415989"/>
                    <a:pt x="750212" y="420752"/>
                  </a:cubicBezTo>
                  <a:cubicBezTo>
                    <a:pt x="758785" y="442659"/>
                    <a:pt x="768310" y="465519"/>
                    <a:pt x="777835" y="487427"/>
                  </a:cubicBezTo>
                  <a:cubicBezTo>
                    <a:pt x="782597" y="497904"/>
                    <a:pt x="781645" y="508382"/>
                    <a:pt x="775930" y="519812"/>
                  </a:cubicBezTo>
                  <a:cubicBezTo>
                    <a:pt x="771167" y="530289"/>
                    <a:pt x="764500" y="536957"/>
                    <a:pt x="753070" y="536004"/>
                  </a:cubicBezTo>
                  <a:cubicBezTo>
                    <a:pt x="731162" y="534099"/>
                    <a:pt x="719732" y="545529"/>
                    <a:pt x="715922" y="566484"/>
                  </a:cubicBezTo>
                  <a:cubicBezTo>
                    <a:pt x="715922" y="569342"/>
                    <a:pt x="714970" y="574104"/>
                    <a:pt x="714017" y="574104"/>
                  </a:cubicBezTo>
                  <a:cubicBezTo>
                    <a:pt x="696872" y="577914"/>
                    <a:pt x="705445" y="598869"/>
                    <a:pt x="691157" y="606489"/>
                  </a:cubicBezTo>
                  <a:cubicBezTo>
                    <a:pt x="677822" y="613157"/>
                    <a:pt x="670202" y="626492"/>
                    <a:pt x="670202" y="643637"/>
                  </a:cubicBezTo>
                  <a:cubicBezTo>
                    <a:pt x="670202" y="675069"/>
                    <a:pt x="651152" y="693167"/>
                    <a:pt x="618767" y="695072"/>
                  </a:cubicBezTo>
                  <a:cubicBezTo>
                    <a:pt x="597812" y="696024"/>
                    <a:pt x="577810" y="693167"/>
                    <a:pt x="560665" y="677927"/>
                  </a:cubicBezTo>
                  <a:cubicBezTo>
                    <a:pt x="550187" y="668402"/>
                    <a:pt x="535900" y="665544"/>
                    <a:pt x="522565" y="659829"/>
                  </a:cubicBezTo>
                  <a:cubicBezTo>
                    <a:pt x="520660" y="658877"/>
                    <a:pt x="515897" y="659829"/>
                    <a:pt x="514945" y="661734"/>
                  </a:cubicBezTo>
                  <a:cubicBezTo>
                    <a:pt x="513040" y="663639"/>
                    <a:pt x="513040" y="667449"/>
                    <a:pt x="514945" y="669354"/>
                  </a:cubicBezTo>
                  <a:cubicBezTo>
                    <a:pt x="518755" y="675069"/>
                    <a:pt x="522565" y="682689"/>
                    <a:pt x="527327" y="686499"/>
                  </a:cubicBezTo>
                  <a:cubicBezTo>
                    <a:pt x="563522" y="711264"/>
                    <a:pt x="584477" y="748412"/>
                    <a:pt x="607337" y="783654"/>
                  </a:cubicBezTo>
                  <a:cubicBezTo>
                    <a:pt x="610195" y="788417"/>
                    <a:pt x="613052" y="794132"/>
                    <a:pt x="614957" y="799847"/>
                  </a:cubicBezTo>
                  <a:cubicBezTo>
                    <a:pt x="620672" y="822707"/>
                    <a:pt x="632102" y="841757"/>
                    <a:pt x="647342" y="859854"/>
                  </a:cubicBezTo>
                  <a:cubicBezTo>
                    <a:pt x="654962" y="869379"/>
                    <a:pt x="660677" y="882714"/>
                    <a:pt x="662582" y="895097"/>
                  </a:cubicBezTo>
                  <a:cubicBezTo>
                    <a:pt x="665440" y="918909"/>
                    <a:pt x="679727" y="935102"/>
                    <a:pt x="693062" y="953199"/>
                  </a:cubicBezTo>
                  <a:cubicBezTo>
                    <a:pt x="707350" y="972249"/>
                    <a:pt x="723542" y="991299"/>
                    <a:pt x="737830" y="1010349"/>
                  </a:cubicBezTo>
                  <a:cubicBezTo>
                    <a:pt x="744497" y="1018922"/>
                    <a:pt x="750212" y="1026542"/>
                    <a:pt x="745450" y="1040829"/>
                  </a:cubicBezTo>
                  <a:cubicBezTo>
                    <a:pt x="741640" y="1053212"/>
                    <a:pt x="755927" y="1057974"/>
                    <a:pt x="765452" y="1063689"/>
                  </a:cubicBezTo>
                  <a:cubicBezTo>
                    <a:pt x="771167" y="1067499"/>
                    <a:pt x="775930" y="1066547"/>
                    <a:pt x="781645" y="1062737"/>
                  </a:cubicBezTo>
                  <a:cubicBezTo>
                    <a:pt x="804505" y="1046544"/>
                    <a:pt x="827365" y="1030352"/>
                    <a:pt x="850225" y="1014159"/>
                  </a:cubicBezTo>
                  <a:cubicBezTo>
                    <a:pt x="858797" y="1007492"/>
                    <a:pt x="867370" y="1000824"/>
                    <a:pt x="875942" y="993204"/>
                  </a:cubicBezTo>
                  <a:cubicBezTo>
                    <a:pt x="889277" y="981774"/>
                    <a:pt x="901660" y="970344"/>
                    <a:pt x="914995" y="959867"/>
                  </a:cubicBezTo>
                  <a:cubicBezTo>
                    <a:pt x="939760" y="940817"/>
                    <a:pt x="960715" y="919862"/>
                    <a:pt x="980717" y="896049"/>
                  </a:cubicBezTo>
                  <a:cubicBezTo>
                    <a:pt x="1010245" y="860807"/>
                    <a:pt x="1047392" y="831279"/>
                    <a:pt x="1082635" y="800799"/>
                  </a:cubicBezTo>
                  <a:cubicBezTo>
                    <a:pt x="1098827" y="787464"/>
                    <a:pt x="1113115" y="775082"/>
                    <a:pt x="1120735" y="755079"/>
                  </a:cubicBezTo>
                  <a:cubicBezTo>
                    <a:pt x="1132165" y="725552"/>
                    <a:pt x="1144547" y="695072"/>
                    <a:pt x="1155977" y="665544"/>
                  </a:cubicBezTo>
                  <a:cubicBezTo>
                    <a:pt x="1159787" y="655067"/>
                    <a:pt x="1163597" y="644589"/>
                    <a:pt x="1169312" y="635064"/>
                  </a:cubicBezTo>
                  <a:cubicBezTo>
                    <a:pt x="1174075" y="626492"/>
                    <a:pt x="1180742" y="616967"/>
                    <a:pt x="1189315" y="613157"/>
                  </a:cubicBezTo>
                  <a:cubicBezTo>
                    <a:pt x="1222652" y="597917"/>
                    <a:pt x="1257895" y="584582"/>
                    <a:pt x="1292185" y="570294"/>
                  </a:cubicBezTo>
                  <a:cubicBezTo>
                    <a:pt x="1296947" y="568389"/>
                    <a:pt x="1304567" y="571247"/>
                    <a:pt x="1308377" y="568389"/>
                  </a:cubicBezTo>
                  <a:cubicBezTo>
                    <a:pt x="1312187" y="564579"/>
                    <a:pt x="1313140" y="557912"/>
                    <a:pt x="1314092" y="552197"/>
                  </a:cubicBezTo>
                  <a:cubicBezTo>
                    <a:pt x="1322665" y="507429"/>
                    <a:pt x="1331237" y="461709"/>
                    <a:pt x="1339810" y="415989"/>
                  </a:cubicBezTo>
                  <a:cubicBezTo>
                    <a:pt x="1347430" y="375984"/>
                    <a:pt x="1356002" y="335979"/>
                    <a:pt x="1362670" y="295022"/>
                  </a:cubicBezTo>
                  <a:cubicBezTo>
                    <a:pt x="1368385" y="263589"/>
                    <a:pt x="1372195" y="231204"/>
                    <a:pt x="1376957" y="199772"/>
                  </a:cubicBezTo>
                  <a:cubicBezTo>
                    <a:pt x="1380767" y="174054"/>
                    <a:pt x="1396007" y="163577"/>
                    <a:pt x="1420772" y="168339"/>
                  </a:cubicBezTo>
                  <a:cubicBezTo>
                    <a:pt x="1450300" y="173102"/>
                    <a:pt x="1476017" y="185484"/>
                    <a:pt x="1502687" y="196914"/>
                  </a:cubicBezTo>
                  <a:cubicBezTo>
                    <a:pt x="1581745" y="231204"/>
                    <a:pt x="1654135" y="278829"/>
                    <a:pt x="1726525" y="326454"/>
                  </a:cubicBezTo>
                  <a:cubicBezTo>
                    <a:pt x="1786532" y="366459"/>
                    <a:pt x="1847492" y="406464"/>
                    <a:pt x="1907500" y="446469"/>
                  </a:cubicBezTo>
                  <a:cubicBezTo>
                    <a:pt x="1951315" y="475997"/>
                    <a:pt x="1992272" y="507429"/>
                    <a:pt x="2032277" y="540767"/>
                  </a:cubicBezTo>
                  <a:cubicBezTo>
                    <a:pt x="2064662" y="567437"/>
                    <a:pt x="2098952" y="593154"/>
                    <a:pt x="2127527" y="624587"/>
                  </a:cubicBezTo>
                  <a:cubicBezTo>
                    <a:pt x="2136100" y="633159"/>
                    <a:pt x="2147530" y="639827"/>
                    <a:pt x="2143720" y="656972"/>
                  </a:cubicBezTo>
                  <a:cubicBezTo>
                    <a:pt x="2141815" y="663639"/>
                    <a:pt x="2150387" y="673164"/>
                    <a:pt x="2154197" y="681737"/>
                  </a:cubicBezTo>
                  <a:cubicBezTo>
                    <a:pt x="2169437" y="713169"/>
                    <a:pt x="2185630" y="744602"/>
                    <a:pt x="2201822" y="776987"/>
                  </a:cubicBezTo>
                  <a:cubicBezTo>
                    <a:pt x="2211347" y="796989"/>
                    <a:pt x="2210395" y="800799"/>
                    <a:pt x="2191345" y="810324"/>
                  </a:cubicBezTo>
                  <a:cubicBezTo>
                    <a:pt x="2170390" y="820802"/>
                    <a:pt x="2149435" y="829374"/>
                    <a:pt x="2128480" y="838899"/>
                  </a:cubicBezTo>
                  <a:cubicBezTo>
                    <a:pt x="2077045" y="862712"/>
                    <a:pt x="2025610" y="885572"/>
                    <a:pt x="1975127" y="909384"/>
                  </a:cubicBezTo>
                  <a:cubicBezTo>
                    <a:pt x="1953220" y="919862"/>
                    <a:pt x="1935122" y="933197"/>
                    <a:pt x="1919882" y="954152"/>
                  </a:cubicBezTo>
                  <a:cubicBezTo>
                    <a:pt x="1877972" y="1013207"/>
                    <a:pt x="1833205" y="1070357"/>
                    <a:pt x="1789390" y="1127507"/>
                  </a:cubicBezTo>
                  <a:cubicBezTo>
                    <a:pt x="1767482" y="1156082"/>
                    <a:pt x="1742717" y="1182752"/>
                    <a:pt x="1718905" y="1210374"/>
                  </a:cubicBezTo>
                  <a:cubicBezTo>
                    <a:pt x="1713190" y="1217042"/>
                    <a:pt x="1705570" y="1222757"/>
                    <a:pt x="1712237" y="1233234"/>
                  </a:cubicBezTo>
                  <a:cubicBezTo>
                    <a:pt x="1714142" y="1237044"/>
                    <a:pt x="1713190" y="1242759"/>
                    <a:pt x="1712237" y="1248474"/>
                  </a:cubicBezTo>
                  <a:cubicBezTo>
                    <a:pt x="1711285" y="1265619"/>
                    <a:pt x="1707475" y="1268477"/>
                    <a:pt x="1689377" y="1266572"/>
                  </a:cubicBezTo>
                  <a:cubicBezTo>
                    <a:pt x="1679852" y="1265619"/>
                    <a:pt x="1675090" y="1269429"/>
                    <a:pt x="1677947" y="1277049"/>
                  </a:cubicBezTo>
                  <a:cubicBezTo>
                    <a:pt x="1685567" y="1293242"/>
                    <a:pt x="1695092" y="1307529"/>
                    <a:pt x="1679852" y="1324674"/>
                  </a:cubicBezTo>
                  <a:cubicBezTo>
                    <a:pt x="1677947" y="1326579"/>
                    <a:pt x="1681757" y="1333247"/>
                    <a:pt x="1683662" y="1338009"/>
                  </a:cubicBezTo>
                  <a:cubicBezTo>
                    <a:pt x="1691282" y="1358964"/>
                    <a:pt x="1692235" y="1362774"/>
                    <a:pt x="1676042" y="1374204"/>
                  </a:cubicBezTo>
                  <a:cubicBezTo>
                    <a:pt x="1665565" y="1380872"/>
                    <a:pt x="1663660" y="1388492"/>
                    <a:pt x="1663660" y="1398969"/>
                  </a:cubicBezTo>
                  <a:cubicBezTo>
                    <a:pt x="1663660" y="1433259"/>
                    <a:pt x="1649372" y="1457072"/>
                    <a:pt x="1620797" y="1477074"/>
                  </a:cubicBezTo>
                  <a:cubicBezTo>
                    <a:pt x="1610320" y="1484694"/>
                    <a:pt x="1601747" y="1497077"/>
                    <a:pt x="1596032" y="1509459"/>
                  </a:cubicBezTo>
                  <a:cubicBezTo>
                    <a:pt x="1584602" y="1535177"/>
                    <a:pt x="1574125" y="1561847"/>
                    <a:pt x="1565552" y="1588517"/>
                  </a:cubicBezTo>
                  <a:cubicBezTo>
                    <a:pt x="1546502" y="1643762"/>
                    <a:pt x="1528405" y="1699007"/>
                    <a:pt x="1510307" y="1754252"/>
                  </a:cubicBezTo>
                  <a:cubicBezTo>
                    <a:pt x="1500782" y="1783779"/>
                    <a:pt x="1494115" y="1814259"/>
                    <a:pt x="1486495" y="1843787"/>
                  </a:cubicBezTo>
                  <a:cubicBezTo>
                    <a:pt x="1481732" y="1862837"/>
                    <a:pt x="1469350" y="1869504"/>
                    <a:pt x="1451252" y="1860932"/>
                  </a:cubicBezTo>
                  <a:cubicBezTo>
                    <a:pt x="1415057" y="1843787"/>
                    <a:pt x="1378862" y="1824737"/>
                    <a:pt x="1342667" y="1806639"/>
                  </a:cubicBezTo>
                  <a:cubicBezTo>
                    <a:pt x="1336952" y="1803782"/>
                    <a:pt x="1331237" y="1799019"/>
                    <a:pt x="1325522" y="1794257"/>
                  </a:cubicBezTo>
                  <a:cubicBezTo>
                    <a:pt x="1315045" y="1786637"/>
                    <a:pt x="1315997" y="1779017"/>
                    <a:pt x="1321712" y="1768539"/>
                  </a:cubicBezTo>
                  <a:cubicBezTo>
                    <a:pt x="1335047" y="1742822"/>
                    <a:pt x="1348382" y="1716152"/>
                    <a:pt x="1360765" y="1689482"/>
                  </a:cubicBezTo>
                  <a:cubicBezTo>
                    <a:pt x="1361717" y="1687577"/>
                    <a:pt x="1359812" y="1684719"/>
                    <a:pt x="1358860" y="1681862"/>
                  </a:cubicBezTo>
                  <a:cubicBezTo>
                    <a:pt x="1356955" y="1682814"/>
                    <a:pt x="1355050" y="1682814"/>
                    <a:pt x="1353145" y="1683767"/>
                  </a:cubicBezTo>
                  <a:cubicBezTo>
                    <a:pt x="1352192" y="1683767"/>
                    <a:pt x="1352192" y="1685672"/>
                    <a:pt x="1352192" y="1686624"/>
                  </a:cubicBezTo>
                  <a:cubicBezTo>
                    <a:pt x="1330285" y="1726629"/>
                    <a:pt x="1329332" y="1728534"/>
                    <a:pt x="1284565" y="1725677"/>
                  </a:cubicBezTo>
                  <a:cubicBezTo>
                    <a:pt x="1232177" y="1722819"/>
                    <a:pt x="1179790" y="1719009"/>
                    <a:pt x="1127402" y="1719009"/>
                  </a:cubicBezTo>
                  <a:cubicBezTo>
                    <a:pt x="1110257" y="1719009"/>
                    <a:pt x="1092160" y="1711389"/>
                    <a:pt x="1075015" y="1708532"/>
                  </a:cubicBezTo>
                  <a:cubicBezTo>
                    <a:pt x="1043582" y="1703769"/>
                    <a:pt x="1011197" y="1699959"/>
                    <a:pt x="979765" y="1695197"/>
                  </a:cubicBezTo>
                  <a:cubicBezTo>
                    <a:pt x="969287" y="1693292"/>
                    <a:pt x="957857" y="1691387"/>
                    <a:pt x="947380" y="1689482"/>
                  </a:cubicBezTo>
                  <a:cubicBezTo>
                    <a:pt x="943570" y="1688529"/>
                    <a:pt x="938807" y="1686624"/>
                    <a:pt x="935950" y="1688529"/>
                  </a:cubicBezTo>
                  <a:cubicBezTo>
                    <a:pt x="925472" y="1694244"/>
                    <a:pt x="914995" y="1691387"/>
                    <a:pt x="904517" y="1689482"/>
                  </a:cubicBezTo>
                  <a:cubicBezTo>
                    <a:pt x="888325" y="1687577"/>
                    <a:pt x="885467" y="1690434"/>
                    <a:pt x="885467" y="1710437"/>
                  </a:cubicBezTo>
                  <a:close/>
                  <a:moveTo>
                    <a:pt x="1225510" y="1051307"/>
                  </a:moveTo>
                  <a:cubicBezTo>
                    <a:pt x="1223605" y="1048449"/>
                    <a:pt x="1221700" y="1043687"/>
                    <a:pt x="1219795" y="1039877"/>
                  </a:cubicBezTo>
                  <a:cubicBezTo>
                    <a:pt x="1215985" y="1042734"/>
                    <a:pt x="1212175" y="1044639"/>
                    <a:pt x="1209317" y="1047497"/>
                  </a:cubicBezTo>
                  <a:cubicBezTo>
                    <a:pt x="1202650" y="1055117"/>
                    <a:pt x="1196935" y="1063689"/>
                    <a:pt x="1189315" y="1070357"/>
                  </a:cubicBezTo>
                  <a:cubicBezTo>
                    <a:pt x="1163597" y="1094169"/>
                    <a:pt x="1137880" y="1117982"/>
                    <a:pt x="1111210" y="1141794"/>
                  </a:cubicBezTo>
                  <a:cubicBezTo>
                    <a:pt x="1068347" y="1180847"/>
                    <a:pt x="1026437" y="1218947"/>
                    <a:pt x="983575" y="1257047"/>
                  </a:cubicBezTo>
                  <a:cubicBezTo>
                    <a:pt x="950237" y="1286574"/>
                    <a:pt x="916900" y="1315149"/>
                    <a:pt x="883562" y="1344677"/>
                  </a:cubicBezTo>
                  <a:cubicBezTo>
                    <a:pt x="877847" y="1349439"/>
                    <a:pt x="873085" y="1354202"/>
                    <a:pt x="867370" y="1358964"/>
                  </a:cubicBezTo>
                  <a:cubicBezTo>
                    <a:pt x="851177" y="1372299"/>
                    <a:pt x="850225" y="1373252"/>
                    <a:pt x="869275" y="1381824"/>
                  </a:cubicBezTo>
                  <a:cubicBezTo>
                    <a:pt x="878800" y="1385634"/>
                    <a:pt x="890230" y="1389444"/>
                    <a:pt x="900707" y="1388492"/>
                  </a:cubicBezTo>
                  <a:cubicBezTo>
                    <a:pt x="920710" y="1386587"/>
                    <a:pt x="939760" y="1380872"/>
                    <a:pt x="959762" y="1378014"/>
                  </a:cubicBezTo>
                  <a:cubicBezTo>
                    <a:pt x="965477" y="1377062"/>
                    <a:pt x="972145" y="1377062"/>
                    <a:pt x="977860" y="1378014"/>
                  </a:cubicBezTo>
                  <a:cubicBezTo>
                    <a:pt x="991195" y="1381824"/>
                    <a:pt x="1005482" y="1383729"/>
                    <a:pt x="1017865" y="1390397"/>
                  </a:cubicBezTo>
                  <a:cubicBezTo>
                    <a:pt x="1041677" y="1402779"/>
                    <a:pt x="1064537" y="1407542"/>
                    <a:pt x="1092160" y="1401827"/>
                  </a:cubicBezTo>
                  <a:cubicBezTo>
                    <a:pt x="1120735" y="1396112"/>
                    <a:pt x="1150262" y="1398969"/>
                    <a:pt x="1178837" y="1394207"/>
                  </a:cubicBezTo>
                  <a:cubicBezTo>
                    <a:pt x="1206460" y="1388492"/>
                    <a:pt x="1212175" y="1390397"/>
                    <a:pt x="1212175" y="1358964"/>
                  </a:cubicBezTo>
                  <a:cubicBezTo>
                    <a:pt x="1214080" y="1282764"/>
                    <a:pt x="1215985" y="1207517"/>
                    <a:pt x="1218842" y="1131317"/>
                  </a:cubicBezTo>
                  <a:cubicBezTo>
                    <a:pt x="1220747" y="1105599"/>
                    <a:pt x="1215985" y="1078929"/>
                    <a:pt x="1225510" y="1051307"/>
                  </a:cubicBezTo>
                  <a:close/>
                  <a:moveTo>
                    <a:pt x="574000" y="3282062"/>
                  </a:moveTo>
                  <a:cubicBezTo>
                    <a:pt x="574000" y="3283014"/>
                    <a:pt x="575905" y="3285872"/>
                    <a:pt x="576857" y="3288729"/>
                  </a:cubicBezTo>
                  <a:cubicBezTo>
                    <a:pt x="577810" y="3285872"/>
                    <a:pt x="577810" y="3283014"/>
                    <a:pt x="579715" y="3280157"/>
                  </a:cubicBezTo>
                  <a:cubicBezTo>
                    <a:pt x="586382" y="3263964"/>
                    <a:pt x="593050" y="3248724"/>
                    <a:pt x="599717" y="3233484"/>
                  </a:cubicBezTo>
                  <a:cubicBezTo>
                    <a:pt x="603527" y="3224912"/>
                    <a:pt x="608290" y="3218244"/>
                    <a:pt x="619720" y="3218244"/>
                  </a:cubicBezTo>
                  <a:cubicBezTo>
                    <a:pt x="624482" y="3218244"/>
                    <a:pt x="631150" y="3215387"/>
                    <a:pt x="634007" y="3211577"/>
                  </a:cubicBezTo>
                  <a:cubicBezTo>
                    <a:pt x="640675" y="3203004"/>
                    <a:pt x="647342" y="3194432"/>
                    <a:pt x="652105" y="3183954"/>
                  </a:cubicBezTo>
                  <a:cubicBezTo>
                    <a:pt x="654010" y="3179192"/>
                    <a:pt x="651152" y="3173477"/>
                    <a:pt x="644485" y="3169667"/>
                  </a:cubicBezTo>
                  <a:cubicBezTo>
                    <a:pt x="630197" y="3162047"/>
                    <a:pt x="621625" y="3150617"/>
                    <a:pt x="619720" y="3131567"/>
                  </a:cubicBezTo>
                  <a:cubicBezTo>
                    <a:pt x="618767" y="3122042"/>
                    <a:pt x="617815" y="3112517"/>
                    <a:pt x="620672" y="3102992"/>
                  </a:cubicBezTo>
                  <a:cubicBezTo>
                    <a:pt x="622577" y="3097277"/>
                    <a:pt x="607337" y="3071559"/>
                    <a:pt x="602575" y="3070607"/>
                  </a:cubicBezTo>
                  <a:cubicBezTo>
                    <a:pt x="600670" y="3078227"/>
                    <a:pt x="599717" y="3086799"/>
                    <a:pt x="597812" y="3094419"/>
                  </a:cubicBezTo>
                  <a:cubicBezTo>
                    <a:pt x="595907" y="3105849"/>
                    <a:pt x="593050" y="3118232"/>
                    <a:pt x="593050" y="3129662"/>
                  </a:cubicBezTo>
                  <a:cubicBezTo>
                    <a:pt x="593050" y="3163952"/>
                    <a:pt x="588287" y="3197289"/>
                    <a:pt x="581620" y="3231579"/>
                  </a:cubicBezTo>
                  <a:cubicBezTo>
                    <a:pt x="577810" y="3247772"/>
                    <a:pt x="576857" y="3263964"/>
                    <a:pt x="574000" y="3282062"/>
                  </a:cubicBezTo>
                  <a:close/>
                  <a:moveTo>
                    <a:pt x="337780" y="4482212"/>
                  </a:moveTo>
                  <a:cubicBezTo>
                    <a:pt x="334922" y="4442207"/>
                    <a:pt x="333017" y="4406965"/>
                    <a:pt x="329207" y="4370769"/>
                  </a:cubicBezTo>
                  <a:cubicBezTo>
                    <a:pt x="328255" y="4360292"/>
                    <a:pt x="321587" y="4349815"/>
                    <a:pt x="316825" y="4340290"/>
                  </a:cubicBezTo>
                  <a:cubicBezTo>
                    <a:pt x="315872" y="4339337"/>
                    <a:pt x="309205" y="4339337"/>
                    <a:pt x="308252" y="4340290"/>
                  </a:cubicBezTo>
                  <a:cubicBezTo>
                    <a:pt x="302537" y="4349815"/>
                    <a:pt x="299680" y="4361244"/>
                    <a:pt x="292060" y="4368865"/>
                  </a:cubicBezTo>
                  <a:cubicBezTo>
                    <a:pt x="281582" y="4380294"/>
                    <a:pt x="284440" y="4390772"/>
                    <a:pt x="289202" y="4401249"/>
                  </a:cubicBezTo>
                  <a:cubicBezTo>
                    <a:pt x="301585" y="4429824"/>
                    <a:pt x="313015" y="4458399"/>
                    <a:pt x="326350" y="4486974"/>
                  </a:cubicBezTo>
                  <a:cubicBezTo>
                    <a:pt x="328255" y="4490784"/>
                    <a:pt x="331112" y="4492690"/>
                    <a:pt x="333970" y="4495547"/>
                  </a:cubicBezTo>
                  <a:cubicBezTo>
                    <a:pt x="334922" y="4491737"/>
                    <a:pt x="335875" y="4487927"/>
                    <a:pt x="336827" y="4485069"/>
                  </a:cubicBezTo>
                  <a:cubicBezTo>
                    <a:pt x="336827" y="4484117"/>
                    <a:pt x="337780" y="4481259"/>
                    <a:pt x="337780" y="4482212"/>
                  </a:cubicBezTo>
                  <a:close/>
                  <a:moveTo>
                    <a:pt x="1225510" y="903669"/>
                  </a:moveTo>
                  <a:cubicBezTo>
                    <a:pt x="1225510" y="903669"/>
                    <a:pt x="1225510" y="903669"/>
                    <a:pt x="1225510" y="903669"/>
                  </a:cubicBezTo>
                  <a:cubicBezTo>
                    <a:pt x="1225510" y="899859"/>
                    <a:pt x="1225510" y="896049"/>
                    <a:pt x="1225510" y="891287"/>
                  </a:cubicBezTo>
                  <a:cubicBezTo>
                    <a:pt x="1224557" y="881762"/>
                    <a:pt x="1223605" y="872237"/>
                    <a:pt x="1222652" y="862712"/>
                  </a:cubicBezTo>
                  <a:cubicBezTo>
                    <a:pt x="1213127" y="867474"/>
                    <a:pt x="1203602" y="873189"/>
                    <a:pt x="1194077" y="877952"/>
                  </a:cubicBezTo>
                  <a:cubicBezTo>
                    <a:pt x="1192172" y="878904"/>
                    <a:pt x="1191220" y="880809"/>
                    <a:pt x="1189315" y="881762"/>
                  </a:cubicBezTo>
                  <a:cubicBezTo>
                    <a:pt x="1177885" y="891287"/>
                    <a:pt x="1178837" y="891287"/>
                    <a:pt x="1187410" y="901764"/>
                  </a:cubicBezTo>
                  <a:cubicBezTo>
                    <a:pt x="1196935" y="913194"/>
                    <a:pt x="1206460" y="924624"/>
                    <a:pt x="1215985" y="936054"/>
                  </a:cubicBezTo>
                  <a:cubicBezTo>
                    <a:pt x="1217890" y="937959"/>
                    <a:pt x="1220747" y="939864"/>
                    <a:pt x="1222652" y="941769"/>
                  </a:cubicBezTo>
                  <a:cubicBezTo>
                    <a:pt x="1223605" y="938912"/>
                    <a:pt x="1224557" y="936054"/>
                    <a:pt x="1224557" y="933197"/>
                  </a:cubicBezTo>
                  <a:cubicBezTo>
                    <a:pt x="1225510" y="923672"/>
                    <a:pt x="1225510" y="914147"/>
                    <a:pt x="1225510" y="9036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Graphic 12">
              <a:extLst>
                <a:ext uri="{FF2B5EF4-FFF2-40B4-BE49-F238E27FC236}">
                  <a16:creationId xmlns:a16="http://schemas.microsoft.com/office/drawing/2014/main" xmlns="" id="{BA272C3C-D024-451F-9B48-D54B3C66FB29}"/>
                </a:ext>
              </a:extLst>
            </p:cNvPr>
            <p:cNvSpPr/>
            <p:nvPr/>
          </p:nvSpPr>
          <p:spPr>
            <a:xfrm>
              <a:off x="2311956" y="1489075"/>
              <a:ext cx="1152966" cy="2846007"/>
            </a:xfrm>
            <a:custGeom>
              <a:avLst/>
              <a:gdLst>
                <a:gd name="connsiteX0" fmla="*/ 10001 w 1809750"/>
                <a:gd name="connsiteY0" fmla="*/ 4380249 h 4467225"/>
                <a:gd name="connsiteX1" fmla="*/ 33814 w 1809750"/>
                <a:gd name="connsiteY1" fmla="*/ 4357389 h 4467225"/>
                <a:gd name="connsiteX2" fmla="*/ 68104 w 1809750"/>
                <a:gd name="connsiteY2" fmla="*/ 4343101 h 4467225"/>
                <a:gd name="connsiteX3" fmla="*/ 128111 w 1809750"/>
                <a:gd name="connsiteY3" fmla="*/ 4262139 h 4467225"/>
                <a:gd name="connsiteX4" fmla="*/ 157639 w 1809750"/>
                <a:gd name="connsiteY4" fmla="*/ 4100214 h 4467225"/>
                <a:gd name="connsiteX5" fmla="*/ 220504 w 1809750"/>
                <a:gd name="connsiteY5" fmla="*/ 3863994 h 4467225"/>
                <a:gd name="connsiteX6" fmla="*/ 242411 w 1809750"/>
                <a:gd name="connsiteY6" fmla="*/ 3805891 h 4467225"/>
                <a:gd name="connsiteX7" fmla="*/ 268129 w 1809750"/>
                <a:gd name="connsiteY7" fmla="*/ 3699211 h 4467225"/>
                <a:gd name="connsiteX8" fmla="*/ 328136 w 1809750"/>
                <a:gd name="connsiteY8" fmla="*/ 3422034 h 4467225"/>
                <a:gd name="connsiteX9" fmla="*/ 327184 w 1809750"/>
                <a:gd name="connsiteY9" fmla="*/ 3396316 h 4467225"/>
                <a:gd name="connsiteX10" fmla="*/ 328136 w 1809750"/>
                <a:gd name="connsiteY10" fmla="*/ 3382029 h 4467225"/>
                <a:gd name="connsiteX11" fmla="*/ 370999 w 1809750"/>
                <a:gd name="connsiteY11" fmla="*/ 3260109 h 4467225"/>
                <a:gd name="connsiteX12" fmla="*/ 386239 w 1809750"/>
                <a:gd name="connsiteY12" fmla="*/ 3223914 h 4467225"/>
                <a:gd name="connsiteX13" fmla="*/ 406241 w 1809750"/>
                <a:gd name="connsiteY13" fmla="*/ 3121996 h 4467225"/>
                <a:gd name="connsiteX14" fmla="*/ 423386 w 1809750"/>
                <a:gd name="connsiteY14" fmla="*/ 3035319 h 4467225"/>
                <a:gd name="connsiteX15" fmla="*/ 434816 w 1809750"/>
                <a:gd name="connsiteY15" fmla="*/ 2983884 h 4467225"/>
                <a:gd name="connsiteX16" fmla="*/ 461486 w 1809750"/>
                <a:gd name="connsiteY16" fmla="*/ 2818149 h 4467225"/>
                <a:gd name="connsiteX17" fmla="*/ 471011 w 1809750"/>
                <a:gd name="connsiteY17" fmla="*/ 2784811 h 4467225"/>
                <a:gd name="connsiteX18" fmla="*/ 476726 w 1809750"/>
                <a:gd name="connsiteY18" fmla="*/ 2732424 h 4467225"/>
                <a:gd name="connsiteX19" fmla="*/ 495776 w 1809750"/>
                <a:gd name="connsiteY19" fmla="*/ 2643841 h 4467225"/>
                <a:gd name="connsiteX20" fmla="*/ 503396 w 1809750"/>
                <a:gd name="connsiteY20" fmla="*/ 2624791 h 4467225"/>
                <a:gd name="connsiteX21" fmla="*/ 504349 w 1809750"/>
                <a:gd name="connsiteY21" fmla="*/ 2537161 h 4467225"/>
                <a:gd name="connsiteX22" fmla="*/ 511016 w 1809750"/>
                <a:gd name="connsiteY22" fmla="*/ 2502871 h 4467225"/>
                <a:gd name="connsiteX23" fmla="*/ 538639 w 1809750"/>
                <a:gd name="connsiteY23" fmla="*/ 2290464 h 4467225"/>
                <a:gd name="connsiteX24" fmla="*/ 539591 w 1809750"/>
                <a:gd name="connsiteY24" fmla="*/ 2259984 h 4467225"/>
                <a:gd name="connsiteX25" fmla="*/ 559594 w 1809750"/>
                <a:gd name="connsiteY25" fmla="*/ 2226646 h 4467225"/>
                <a:gd name="connsiteX26" fmla="*/ 558641 w 1809750"/>
                <a:gd name="connsiteY26" fmla="*/ 2183784 h 4467225"/>
                <a:gd name="connsiteX27" fmla="*/ 561499 w 1809750"/>
                <a:gd name="connsiteY27" fmla="*/ 2168544 h 4467225"/>
                <a:gd name="connsiteX28" fmla="*/ 554831 w 1809750"/>
                <a:gd name="connsiteY28" fmla="*/ 2102821 h 4467225"/>
                <a:gd name="connsiteX29" fmla="*/ 529114 w 1809750"/>
                <a:gd name="connsiteY29" fmla="*/ 2085676 h 4467225"/>
                <a:gd name="connsiteX30" fmla="*/ 493871 w 1809750"/>
                <a:gd name="connsiteY30" fmla="*/ 2092344 h 4467225"/>
                <a:gd name="connsiteX31" fmla="*/ 492919 w 1809750"/>
                <a:gd name="connsiteY31" fmla="*/ 2084724 h 4467225"/>
                <a:gd name="connsiteX32" fmla="*/ 520541 w 1809750"/>
                <a:gd name="connsiteY32" fmla="*/ 2079961 h 4467225"/>
                <a:gd name="connsiteX33" fmla="*/ 520541 w 1809750"/>
                <a:gd name="connsiteY33" fmla="*/ 2075199 h 4467225"/>
                <a:gd name="connsiteX34" fmla="*/ 474821 w 1809750"/>
                <a:gd name="connsiteY34" fmla="*/ 2063769 h 4467225"/>
                <a:gd name="connsiteX35" fmla="*/ 488156 w 1809750"/>
                <a:gd name="connsiteY35" fmla="*/ 2009476 h 4467225"/>
                <a:gd name="connsiteX36" fmla="*/ 579596 w 1809750"/>
                <a:gd name="connsiteY36" fmla="*/ 1892319 h 4467225"/>
                <a:gd name="connsiteX37" fmla="*/ 533876 w 1809750"/>
                <a:gd name="connsiteY37" fmla="*/ 1886604 h 4467225"/>
                <a:gd name="connsiteX38" fmla="*/ 513874 w 1809750"/>
                <a:gd name="connsiteY38" fmla="*/ 1897081 h 4467225"/>
                <a:gd name="connsiteX39" fmla="*/ 461486 w 1809750"/>
                <a:gd name="connsiteY39" fmla="*/ 1948516 h 4467225"/>
                <a:gd name="connsiteX40" fmla="*/ 420529 w 1809750"/>
                <a:gd name="connsiteY40" fmla="*/ 2017096 h 4467225"/>
                <a:gd name="connsiteX41" fmla="*/ 432911 w 1809750"/>
                <a:gd name="connsiteY41" fmla="*/ 2049481 h 4467225"/>
                <a:gd name="connsiteX42" fmla="*/ 444341 w 1809750"/>
                <a:gd name="connsiteY42" fmla="*/ 2054244 h 4467225"/>
                <a:gd name="connsiteX43" fmla="*/ 410051 w 1809750"/>
                <a:gd name="connsiteY43" fmla="*/ 2059959 h 4467225"/>
                <a:gd name="connsiteX44" fmla="*/ 412909 w 1809750"/>
                <a:gd name="connsiteY44" fmla="*/ 2079961 h 4467225"/>
                <a:gd name="connsiteX45" fmla="*/ 409099 w 1809750"/>
                <a:gd name="connsiteY45" fmla="*/ 2084724 h 4467225"/>
                <a:gd name="connsiteX46" fmla="*/ 387191 w 1809750"/>
                <a:gd name="connsiteY46" fmla="*/ 2069484 h 4467225"/>
                <a:gd name="connsiteX47" fmla="*/ 366236 w 1809750"/>
                <a:gd name="connsiteY47" fmla="*/ 2029479 h 4467225"/>
                <a:gd name="connsiteX48" fmla="*/ 348139 w 1809750"/>
                <a:gd name="connsiteY48" fmla="*/ 2004714 h 4467225"/>
                <a:gd name="connsiteX49" fmla="*/ 322421 w 1809750"/>
                <a:gd name="connsiteY49" fmla="*/ 1957089 h 4467225"/>
                <a:gd name="connsiteX50" fmla="*/ 289084 w 1809750"/>
                <a:gd name="connsiteY50" fmla="*/ 1910416 h 4467225"/>
                <a:gd name="connsiteX51" fmla="*/ 259556 w 1809750"/>
                <a:gd name="connsiteY51" fmla="*/ 1877079 h 4467225"/>
                <a:gd name="connsiteX52" fmla="*/ 264319 w 1809750"/>
                <a:gd name="connsiteY52" fmla="*/ 1872316 h 4467225"/>
                <a:gd name="connsiteX53" fmla="*/ 278606 w 1809750"/>
                <a:gd name="connsiteY53" fmla="*/ 1881841 h 4467225"/>
                <a:gd name="connsiteX54" fmla="*/ 149066 w 1809750"/>
                <a:gd name="connsiteY54" fmla="*/ 1581804 h 4467225"/>
                <a:gd name="connsiteX55" fmla="*/ 109061 w 1809750"/>
                <a:gd name="connsiteY55" fmla="*/ 1461789 h 4467225"/>
                <a:gd name="connsiteX56" fmla="*/ 106204 w 1809750"/>
                <a:gd name="connsiteY56" fmla="*/ 1429404 h 4467225"/>
                <a:gd name="connsiteX57" fmla="*/ 111919 w 1809750"/>
                <a:gd name="connsiteY57" fmla="*/ 1353204 h 4467225"/>
                <a:gd name="connsiteX58" fmla="*/ 133826 w 1809750"/>
                <a:gd name="connsiteY58" fmla="*/ 1303674 h 4467225"/>
                <a:gd name="connsiteX59" fmla="*/ 206216 w 1809750"/>
                <a:gd name="connsiteY59" fmla="*/ 1160799 h 4467225"/>
                <a:gd name="connsiteX60" fmla="*/ 220504 w 1809750"/>
                <a:gd name="connsiteY60" fmla="*/ 1133176 h 4467225"/>
                <a:gd name="connsiteX61" fmla="*/ 246221 w 1809750"/>
                <a:gd name="connsiteY61" fmla="*/ 1089361 h 4467225"/>
                <a:gd name="connsiteX62" fmla="*/ 299561 w 1809750"/>
                <a:gd name="connsiteY62" fmla="*/ 986491 h 4467225"/>
                <a:gd name="connsiteX63" fmla="*/ 347186 w 1809750"/>
                <a:gd name="connsiteY63" fmla="*/ 891241 h 4467225"/>
                <a:gd name="connsiteX64" fmla="*/ 365284 w 1809750"/>
                <a:gd name="connsiteY64" fmla="*/ 840759 h 4467225"/>
                <a:gd name="connsiteX65" fmla="*/ 372904 w 1809750"/>
                <a:gd name="connsiteY65" fmla="*/ 817899 h 4467225"/>
                <a:gd name="connsiteX66" fmla="*/ 407194 w 1809750"/>
                <a:gd name="connsiteY66" fmla="*/ 750271 h 4467225"/>
                <a:gd name="connsiteX67" fmla="*/ 456724 w 1809750"/>
                <a:gd name="connsiteY67" fmla="*/ 719791 h 4467225"/>
                <a:gd name="connsiteX68" fmla="*/ 571024 w 1809750"/>
                <a:gd name="connsiteY68" fmla="*/ 684549 h 4467225"/>
                <a:gd name="connsiteX69" fmla="*/ 671036 w 1809750"/>
                <a:gd name="connsiteY69" fmla="*/ 632161 h 4467225"/>
                <a:gd name="connsiteX70" fmla="*/ 683419 w 1809750"/>
                <a:gd name="connsiteY70" fmla="*/ 614064 h 4467225"/>
                <a:gd name="connsiteX71" fmla="*/ 693896 w 1809750"/>
                <a:gd name="connsiteY71" fmla="*/ 548341 h 4467225"/>
                <a:gd name="connsiteX72" fmla="*/ 699611 w 1809750"/>
                <a:gd name="connsiteY72" fmla="*/ 438804 h 4467225"/>
                <a:gd name="connsiteX73" fmla="*/ 694849 w 1809750"/>
                <a:gd name="connsiteY73" fmla="*/ 383559 h 4467225"/>
                <a:gd name="connsiteX74" fmla="*/ 717709 w 1809750"/>
                <a:gd name="connsiteY74" fmla="*/ 281641 h 4467225"/>
                <a:gd name="connsiteX75" fmla="*/ 747236 w 1809750"/>
                <a:gd name="connsiteY75" fmla="*/ 187344 h 4467225"/>
                <a:gd name="connsiteX76" fmla="*/ 762476 w 1809750"/>
                <a:gd name="connsiteY76" fmla="*/ 163531 h 4467225"/>
                <a:gd name="connsiteX77" fmla="*/ 824389 w 1809750"/>
                <a:gd name="connsiteY77" fmla="*/ 91141 h 4467225"/>
                <a:gd name="connsiteX78" fmla="*/ 857726 w 1809750"/>
                <a:gd name="connsiteY78" fmla="*/ 42564 h 4467225"/>
                <a:gd name="connsiteX79" fmla="*/ 879634 w 1809750"/>
                <a:gd name="connsiteY79" fmla="*/ 35896 h 4467225"/>
                <a:gd name="connsiteX80" fmla="*/ 904399 w 1809750"/>
                <a:gd name="connsiteY80" fmla="*/ 30181 h 4467225"/>
                <a:gd name="connsiteX81" fmla="*/ 982504 w 1809750"/>
                <a:gd name="connsiteY81" fmla="*/ 11131 h 4467225"/>
                <a:gd name="connsiteX82" fmla="*/ 1059656 w 1809750"/>
                <a:gd name="connsiteY82" fmla="*/ 31134 h 4467225"/>
                <a:gd name="connsiteX83" fmla="*/ 1208246 w 1809750"/>
                <a:gd name="connsiteY83" fmla="*/ 231159 h 4467225"/>
                <a:gd name="connsiteX84" fmla="*/ 1225391 w 1809750"/>
                <a:gd name="connsiteY84" fmla="*/ 466426 h 4467225"/>
                <a:gd name="connsiteX85" fmla="*/ 1224439 w 1809750"/>
                <a:gd name="connsiteY85" fmla="*/ 476904 h 4467225"/>
                <a:gd name="connsiteX86" fmla="*/ 1233011 w 1809750"/>
                <a:gd name="connsiteY86" fmla="*/ 670261 h 4467225"/>
                <a:gd name="connsiteX87" fmla="*/ 1278731 w 1809750"/>
                <a:gd name="connsiteY87" fmla="*/ 721696 h 4467225"/>
                <a:gd name="connsiteX88" fmla="*/ 1348264 w 1809750"/>
                <a:gd name="connsiteY88" fmla="*/ 732174 h 4467225"/>
                <a:gd name="connsiteX89" fmla="*/ 1381601 w 1809750"/>
                <a:gd name="connsiteY89" fmla="*/ 755986 h 4467225"/>
                <a:gd name="connsiteX90" fmla="*/ 1409224 w 1809750"/>
                <a:gd name="connsiteY90" fmla="*/ 801706 h 4467225"/>
                <a:gd name="connsiteX91" fmla="*/ 1417796 w 1809750"/>
                <a:gd name="connsiteY91" fmla="*/ 820756 h 4467225"/>
                <a:gd name="connsiteX92" fmla="*/ 1447324 w 1809750"/>
                <a:gd name="connsiteY92" fmla="*/ 879811 h 4467225"/>
                <a:gd name="connsiteX93" fmla="*/ 1549241 w 1809750"/>
                <a:gd name="connsiteY93" fmla="*/ 1010304 h 4467225"/>
                <a:gd name="connsiteX94" fmla="*/ 1579721 w 1809750"/>
                <a:gd name="connsiteY94" fmla="*/ 1043641 h 4467225"/>
                <a:gd name="connsiteX95" fmla="*/ 1634014 w 1809750"/>
                <a:gd name="connsiteY95" fmla="*/ 1114126 h 4467225"/>
                <a:gd name="connsiteX96" fmla="*/ 1742599 w 1809750"/>
                <a:gd name="connsiteY96" fmla="*/ 1255096 h 4467225"/>
                <a:gd name="connsiteX97" fmla="*/ 1774031 w 1809750"/>
                <a:gd name="connsiteY97" fmla="*/ 1312246 h 4467225"/>
                <a:gd name="connsiteX98" fmla="*/ 1797844 w 1809750"/>
                <a:gd name="connsiteY98" fmla="*/ 1354156 h 4467225"/>
                <a:gd name="connsiteX99" fmla="*/ 1806416 w 1809750"/>
                <a:gd name="connsiteY99" fmla="*/ 1372254 h 4467225"/>
                <a:gd name="connsiteX100" fmla="*/ 1801654 w 1809750"/>
                <a:gd name="connsiteY100" fmla="*/ 1457026 h 4467225"/>
                <a:gd name="connsiteX101" fmla="*/ 1762601 w 1809750"/>
                <a:gd name="connsiteY101" fmla="*/ 1607521 h 4467225"/>
                <a:gd name="connsiteX102" fmla="*/ 1740694 w 1809750"/>
                <a:gd name="connsiteY102" fmla="*/ 1665624 h 4467225"/>
                <a:gd name="connsiteX103" fmla="*/ 1700689 w 1809750"/>
                <a:gd name="connsiteY103" fmla="*/ 1787544 h 4467225"/>
                <a:gd name="connsiteX104" fmla="*/ 1698784 w 1809750"/>
                <a:gd name="connsiteY104" fmla="*/ 1793259 h 4467225"/>
                <a:gd name="connsiteX105" fmla="*/ 1686401 w 1809750"/>
                <a:gd name="connsiteY105" fmla="*/ 1869459 h 4467225"/>
                <a:gd name="connsiteX106" fmla="*/ 1653064 w 1809750"/>
                <a:gd name="connsiteY106" fmla="*/ 1898034 h 4467225"/>
                <a:gd name="connsiteX107" fmla="*/ 1609249 w 1809750"/>
                <a:gd name="connsiteY107" fmla="*/ 2004714 h 4467225"/>
                <a:gd name="connsiteX108" fmla="*/ 1568291 w 1809750"/>
                <a:gd name="connsiteY108" fmla="*/ 2011381 h 4467225"/>
                <a:gd name="connsiteX109" fmla="*/ 1535906 w 1809750"/>
                <a:gd name="connsiteY109" fmla="*/ 1998046 h 4467225"/>
                <a:gd name="connsiteX110" fmla="*/ 1582579 w 1809750"/>
                <a:gd name="connsiteY110" fmla="*/ 1964709 h 4467225"/>
                <a:gd name="connsiteX111" fmla="*/ 1499711 w 1809750"/>
                <a:gd name="connsiteY111" fmla="*/ 1878984 h 4467225"/>
                <a:gd name="connsiteX112" fmla="*/ 1486376 w 1809750"/>
                <a:gd name="connsiteY112" fmla="*/ 1865649 h 4467225"/>
                <a:gd name="connsiteX113" fmla="*/ 1426369 w 1809750"/>
                <a:gd name="connsiteY113" fmla="*/ 1834216 h 4467225"/>
                <a:gd name="connsiteX114" fmla="*/ 1479709 w 1809750"/>
                <a:gd name="connsiteY114" fmla="*/ 1908511 h 4467225"/>
                <a:gd name="connsiteX115" fmla="*/ 1511141 w 1809750"/>
                <a:gd name="connsiteY115" fmla="*/ 1983759 h 4467225"/>
                <a:gd name="connsiteX116" fmla="*/ 1507331 w 1809750"/>
                <a:gd name="connsiteY116" fmla="*/ 2011381 h 4467225"/>
                <a:gd name="connsiteX117" fmla="*/ 1484471 w 1809750"/>
                <a:gd name="connsiteY117" fmla="*/ 2006619 h 4467225"/>
                <a:gd name="connsiteX118" fmla="*/ 1446371 w 1809750"/>
                <a:gd name="connsiteY118" fmla="*/ 2034241 h 4467225"/>
                <a:gd name="connsiteX119" fmla="*/ 1463516 w 1809750"/>
                <a:gd name="connsiteY119" fmla="*/ 2120919 h 4467225"/>
                <a:gd name="connsiteX120" fmla="*/ 1468279 w 1809750"/>
                <a:gd name="connsiteY120" fmla="*/ 2202834 h 4467225"/>
                <a:gd name="connsiteX121" fmla="*/ 1472089 w 1809750"/>
                <a:gd name="connsiteY121" fmla="*/ 2251411 h 4467225"/>
                <a:gd name="connsiteX122" fmla="*/ 1468279 w 1809750"/>
                <a:gd name="connsiteY122" fmla="*/ 2393334 h 4467225"/>
                <a:gd name="connsiteX123" fmla="*/ 1453991 w 1809750"/>
                <a:gd name="connsiteY123" fmla="*/ 2605741 h 4467225"/>
                <a:gd name="connsiteX124" fmla="*/ 1438751 w 1809750"/>
                <a:gd name="connsiteY124" fmla="*/ 2816244 h 4467225"/>
                <a:gd name="connsiteX125" fmla="*/ 1432084 w 1809750"/>
                <a:gd name="connsiteY125" fmla="*/ 2962929 h 4467225"/>
                <a:gd name="connsiteX126" fmla="*/ 1424464 w 1809750"/>
                <a:gd name="connsiteY126" fmla="*/ 3218199 h 4467225"/>
                <a:gd name="connsiteX127" fmla="*/ 1418749 w 1809750"/>
                <a:gd name="connsiteY127" fmla="*/ 3379171 h 4467225"/>
                <a:gd name="connsiteX128" fmla="*/ 1428274 w 1809750"/>
                <a:gd name="connsiteY128" fmla="*/ 3838276 h 4467225"/>
                <a:gd name="connsiteX129" fmla="*/ 1414939 w 1809750"/>
                <a:gd name="connsiteY129" fmla="*/ 4017346 h 4467225"/>
                <a:gd name="connsiteX130" fmla="*/ 1406366 w 1809750"/>
                <a:gd name="connsiteY130" fmla="*/ 4130694 h 4467225"/>
                <a:gd name="connsiteX131" fmla="*/ 1394936 w 1809750"/>
                <a:gd name="connsiteY131" fmla="*/ 4244041 h 4467225"/>
                <a:gd name="connsiteX132" fmla="*/ 1393031 w 1809750"/>
                <a:gd name="connsiteY132" fmla="*/ 4272616 h 4467225"/>
                <a:gd name="connsiteX133" fmla="*/ 1384459 w 1809750"/>
                <a:gd name="connsiteY133" fmla="*/ 4389774 h 4467225"/>
                <a:gd name="connsiteX134" fmla="*/ 1368266 w 1809750"/>
                <a:gd name="connsiteY134" fmla="*/ 4402156 h 4467225"/>
                <a:gd name="connsiteX135" fmla="*/ 1309211 w 1809750"/>
                <a:gd name="connsiteY135" fmla="*/ 4403109 h 4467225"/>
                <a:gd name="connsiteX136" fmla="*/ 1240631 w 1809750"/>
                <a:gd name="connsiteY136" fmla="*/ 4461211 h 4467225"/>
                <a:gd name="connsiteX137" fmla="*/ 1121569 w 1809750"/>
                <a:gd name="connsiteY137" fmla="*/ 4468831 h 4467225"/>
                <a:gd name="connsiteX138" fmla="*/ 1091089 w 1809750"/>
                <a:gd name="connsiteY138" fmla="*/ 4445971 h 4467225"/>
                <a:gd name="connsiteX139" fmla="*/ 1068229 w 1809750"/>
                <a:gd name="connsiteY139" fmla="*/ 4360246 h 4467225"/>
                <a:gd name="connsiteX140" fmla="*/ 1052989 w 1809750"/>
                <a:gd name="connsiteY140" fmla="*/ 4259281 h 4467225"/>
                <a:gd name="connsiteX141" fmla="*/ 1070134 w 1809750"/>
                <a:gd name="connsiteY141" fmla="*/ 4195464 h 4467225"/>
                <a:gd name="connsiteX142" fmla="*/ 1084421 w 1809750"/>
                <a:gd name="connsiteY142" fmla="*/ 4105929 h 4467225"/>
                <a:gd name="connsiteX143" fmla="*/ 1085374 w 1809750"/>
                <a:gd name="connsiteY143" fmla="*/ 3964959 h 4467225"/>
                <a:gd name="connsiteX144" fmla="*/ 1090136 w 1809750"/>
                <a:gd name="connsiteY144" fmla="*/ 3763981 h 4467225"/>
                <a:gd name="connsiteX145" fmla="*/ 1090136 w 1809750"/>
                <a:gd name="connsiteY145" fmla="*/ 3575386 h 4467225"/>
                <a:gd name="connsiteX146" fmla="*/ 1091089 w 1809750"/>
                <a:gd name="connsiteY146" fmla="*/ 3440131 h 4467225"/>
                <a:gd name="connsiteX147" fmla="*/ 1084421 w 1809750"/>
                <a:gd name="connsiteY147" fmla="*/ 3398221 h 4467225"/>
                <a:gd name="connsiteX148" fmla="*/ 1083469 w 1809750"/>
                <a:gd name="connsiteY148" fmla="*/ 3383934 h 4467225"/>
                <a:gd name="connsiteX149" fmla="*/ 1088231 w 1809750"/>
                <a:gd name="connsiteY149" fmla="*/ 3122949 h 4467225"/>
                <a:gd name="connsiteX150" fmla="*/ 1075849 w 1809750"/>
                <a:gd name="connsiteY150" fmla="*/ 2908636 h 4467225"/>
                <a:gd name="connsiteX151" fmla="*/ 1047274 w 1809750"/>
                <a:gd name="connsiteY151" fmla="*/ 2654319 h 4467225"/>
                <a:gd name="connsiteX152" fmla="*/ 1026319 w 1809750"/>
                <a:gd name="connsiteY152" fmla="*/ 2539066 h 4467225"/>
                <a:gd name="connsiteX153" fmla="*/ 1023461 w 1809750"/>
                <a:gd name="connsiteY153" fmla="*/ 2510491 h 4467225"/>
                <a:gd name="connsiteX154" fmla="*/ 1015841 w 1809750"/>
                <a:gd name="connsiteY154" fmla="*/ 2488584 h 4467225"/>
                <a:gd name="connsiteX155" fmla="*/ 1009174 w 1809750"/>
                <a:gd name="connsiteY155" fmla="*/ 2457151 h 4467225"/>
                <a:gd name="connsiteX156" fmla="*/ 1002506 w 1809750"/>
                <a:gd name="connsiteY156" fmla="*/ 2400001 h 4467225"/>
                <a:gd name="connsiteX157" fmla="*/ 977741 w 1809750"/>
                <a:gd name="connsiteY157" fmla="*/ 2420956 h 4467225"/>
                <a:gd name="connsiteX158" fmla="*/ 898684 w 1809750"/>
                <a:gd name="connsiteY158" fmla="*/ 2683846 h 4467225"/>
                <a:gd name="connsiteX159" fmla="*/ 799624 w 1809750"/>
                <a:gd name="connsiteY159" fmla="*/ 3000076 h 4467225"/>
                <a:gd name="connsiteX160" fmla="*/ 741521 w 1809750"/>
                <a:gd name="connsiteY160" fmla="*/ 3304876 h 4467225"/>
                <a:gd name="connsiteX161" fmla="*/ 736759 w 1809750"/>
                <a:gd name="connsiteY161" fmla="*/ 3384886 h 4467225"/>
                <a:gd name="connsiteX162" fmla="*/ 725329 w 1809750"/>
                <a:gd name="connsiteY162" fmla="*/ 3419176 h 4467225"/>
                <a:gd name="connsiteX163" fmla="*/ 705326 w 1809750"/>
                <a:gd name="connsiteY163" fmla="*/ 3529666 h 4467225"/>
                <a:gd name="connsiteX164" fmla="*/ 679609 w 1809750"/>
                <a:gd name="connsiteY164" fmla="*/ 3662064 h 4467225"/>
                <a:gd name="connsiteX165" fmla="*/ 654844 w 1809750"/>
                <a:gd name="connsiteY165" fmla="*/ 3813511 h 4467225"/>
                <a:gd name="connsiteX166" fmla="*/ 628174 w 1809750"/>
                <a:gd name="connsiteY166" fmla="*/ 3989724 h 4467225"/>
                <a:gd name="connsiteX167" fmla="*/ 611981 w 1809750"/>
                <a:gd name="connsiteY167" fmla="*/ 4096404 h 4467225"/>
                <a:gd name="connsiteX168" fmla="*/ 595789 w 1809750"/>
                <a:gd name="connsiteY168" fmla="*/ 4204989 h 4467225"/>
                <a:gd name="connsiteX169" fmla="*/ 572929 w 1809750"/>
                <a:gd name="connsiteY169" fmla="*/ 4360246 h 4467225"/>
                <a:gd name="connsiteX170" fmla="*/ 571976 w 1809750"/>
                <a:gd name="connsiteY170" fmla="*/ 4365961 h 4467225"/>
                <a:gd name="connsiteX171" fmla="*/ 536734 w 1809750"/>
                <a:gd name="connsiteY171" fmla="*/ 4398346 h 4467225"/>
                <a:gd name="connsiteX172" fmla="*/ 410051 w 1809750"/>
                <a:gd name="connsiteY172" fmla="*/ 4390726 h 4467225"/>
                <a:gd name="connsiteX173" fmla="*/ 377666 w 1809750"/>
                <a:gd name="connsiteY173" fmla="*/ 4404061 h 4467225"/>
                <a:gd name="connsiteX174" fmla="*/ 359569 w 1809750"/>
                <a:gd name="connsiteY174" fmla="*/ 4412634 h 4467225"/>
                <a:gd name="connsiteX175" fmla="*/ 343376 w 1809750"/>
                <a:gd name="connsiteY175" fmla="*/ 4397394 h 4467225"/>
                <a:gd name="connsiteX176" fmla="*/ 319564 w 1809750"/>
                <a:gd name="connsiteY176" fmla="*/ 4374534 h 4467225"/>
                <a:gd name="connsiteX177" fmla="*/ 301466 w 1809750"/>
                <a:gd name="connsiteY177" fmla="*/ 4369771 h 4467225"/>
                <a:gd name="connsiteX178" fmla="*/ 276701 w 1809750"/>
                <a:gd name="connsiteY178" fmla="*/ 4385011 h 4467225"/>
                <a:gd name="connsiteX179" fmla="*/ 198596 w 1809750"/>
                <a:gd name="connsiteY179" fmla="*/ 4448829 h 4467225"/>
                <a:gd name="connsiteX180" fmla="*/ 78581 w 1809750"/>
                <a:gd name="connsiteY180" fmla="*/ 4447876 h 4467225"/>
                <a:gd name="connsiteX181" fmla="*/ 7144 w 1809750"/>
                <a:gd name="connsiteY181" fmla="*/ 4419301 h 4467225"/>
                <a:gd name="connsiteX182" fmla="*/ 10001 w 1809750"/>
                <a:gd name="connsiteY182" fmla="*/ 4380249 h 4467225"/>
                <a:gd name="connsiteX183" fmla="*/ 705326 w 1809750"/>
                <a:gd name="connsiteY183" fmla="*/ 762654 h 4467225"/>
                <a:gd name="connsiteX184" fmla="*/ 719614 w 1809750"/>
                <a:gd name="connsiteY184" fmla="*/ 792181 h 4467225"/>
                <a:gd name="connsiteX185" fmla="*/ 739616 w 1809750"/>
                <a:gd name="connsiteY185" fmla="*/ 840759 h 4467225"/>
                <a:gd name="connsiteX186" fmla="*/ 752951 w 1809750"/>
                <a:gd name="connsiteY186" fmla="*/ 867429 h 4467225"/>
                <a:gd name="connsiteX187" fmla="*/ 760571 w 1809750"/>
                <a:gd name="connsiteY187" fmla="*/ 945534 h 4467225"/>
                <a:gd name="connsiteX188" fmla="*/ 775811 w 1809750"/>
                <a:gd name="connsiteY188" fmla="*/ 1109364 h 4467225"/>
                <a:gd name="connsiteX189" fmla="*/ 866299 w 1809750"/>
                <a:gd name="connsiteY189" fmla="*/ 1383684 h 4467225"/>
                <a:gd name="connsiteX190" fmla="*/ 890111 w 1809750"/>
                <a:gd name="connsiteY190" fmla="*/ 1427499 h 4467225"/>
                <a:gd name="connsiteX191" fmla="*/ 914876 w 1809750"/>
                <a:gd name="connsiteY191" fmla="*/ 1369396 h 4467225"/>
                <a:gd name="connsiteX192" fmla="*/ 1006316 w 1809750"/>
                <a:gd name="connsiteY192" fmla="*/ 1135081 h 4467225"/>
                <a:gd name="connsiteX193" fmla="*/ 1058704 w 1809750"/>
                <a:gd name="connsiteY193" fmla="*/ 1014114 h 4467225"/>
                <a:gd name="connsiteX194" fmla="*/ 1060609 w 1809750"/>
                <a:gd name="connsiteY194" fmla="*/ 974109 h 4467225"/>
                <a:gd name="connsiteX195" fmla="*/ 1052989 w 1809750"/>
                <a:gd name="connsiteY195" fmla="*/ 881716 h 4467225"/>
                <a:gd name="connsiteX196" fmla="*/ 1063466 w 1809750"/>
                <a:gd name="connsiteY196" fmla="*/ 863619 h 4467225"/>
                <a:gd name="connsiteX197" fmla="*/ 1126331 w 1809750"/>
                <a:gd name="connsiteY197" fmla="*/ 804564 h 4467225"/>
                <a:gd name="connsiteX198" fmla="*/ 1206341 w 1809750"/>
                <a:gd name="connsiteY198" fmla="*/ 850284 h 4467225"/>
                <a:gd name="connsiteX199" fmla="*/ 1067276 w 1809750"/>
                <a:gd name="connsiteY199" fmla="*/ 633114 h 4467225"/>
                <a:gd name="connsiteX200" fmla="*/ 1049179 w 1809750"/>
                <a:gd name="connsiteY200" fmla="*/ 710266 h 4467225"/>
                <a:gd name="connsiteX201" fmla="*/ 1040606 w 1809750"/>
                <a:gd name="connsiteY201" fmla="*/ 776941 h 4467225"/>
                <a:gd name="connsiteX202" fmla="*/ 1030129 w 1809750"/>
                <a:gd name="connsiteY202" fmla="*/ 814089 h 4467225"/>
                <a:gd name="connsiteX203" fmla="*/ 997744 w 1809750"/>
                <a:gd name="connsiteY203" fmla="*/ 848379 h 4467225"/>
                <a:gd name="connsiteX204" fmla="*/ 904399 w 1809750"/>
                <a:gd name="connsiteY204" fmla="*/ 990301 h 4467225"/>
                <a:gd name="connsiteX205" fmla="*/ 897731 w 1809750"/>
                <a:gd name="connsiteY205" fmla="*/ 993159 h 4467225"/>
                <a:gd name="connsiteX206" fmla="*/ 878681 w 1809750"/>
                <a:gd name="connsiteY206" fmla="*/ 936009 h 4467225"/>
                <a:gd name="connsiteX207" fmla="*/ 818674 w 1809750"/>
                <a:gd name="connsiteY207" fmla="*/ 856951 h 4467225"/>
                <a:gd name="connsiteX208" fmla="*/ 780574 w 1809750"/>
                <a:gd name="connsiteY208" fmla="*/ 843616 h 4467225"/>
                <a:gd name="connsiteX209" fmla="*/ 797719 w 1809750"/>
                <a:gd name="connsiteY209" fmla="*/ 592156 h 4467225"/>
                <a:gd name="connsiteX210" fmla="*/ 634841 w 1809750"/>
                <a:gd name="connsiteY210" fmla="*/ 825519 h 4467225"/>
                <a:gd name="connsiteX211" fmla="*/ 705326 w 1809750"/>
                <a:gd name="connsiteY211" fmla="*/ 762654 h 4467225"/>
                <a:gd name="connsiteX212" fmla="*/ 1273969 w 1809750"/>
                <a:gd name="connsiteY212" fmla="*/ 1329391 h 4467225"/>
                <a:gd name="connsiteX213" fmla="*/ 1280636 w 1809750"/>
                <a:gd name="connsiteY213" fmla="*/ 1357014 h 4467225"/>
                <a:gd name="connsiteX214" fmla="*/ 1294924 w 1809750"/>
                <a:gd name="connsiteY214" fmla="*/ 1423689 h 4467225"/>
                <a:gd name="connsiteX215" fmla="*/ 1315879 w 1809750"/>
                <a:gd name="connsiteY215" fmla="*/ 1556086 h 4467225"/>
                <a:gd name="connsiteX216" fmla="*/ 1337786 w 1809750"/>
                <a:gd name="connsiteY216" fmla="*/ 1669434 h 4467225"/>
                <a:gd name="connsiteX217" fmla="*/ 1370171 w 1809750"/>
                <a:gd name="connsiteY217" fmla="*/ 1777066 h 4467225"/>
                <a:gd name="connsiteX218" fmla="*/ 1441609 w 1809750"/>
                <a:gd name="connsiteY218" fmla="*/ 1820881 h 4467225"/>
                <a:gd name="connsiteX219" fmla="*/ 1473041 w 1809750"/>
                <a:gd name="connsiteY219" fmla="*/ 1796116 h 4467225"/>
                <a:gd name="connsiteX220" fmla="*/ 1516856 w 1809750"/>
                <a:gd name="connsiteY220" fmla="*/ 1700866 h 4467225"/>
                <a:gd name="connsiteX221" fmla="*/ 1537811 w 1809750"/>
                <a:gd name="connsiteY221" fmla="*/ 1671339 h 4467225"/>
                <a:gd name="connsiteX222" fmla="*/ 1547336 w 1809750"/>
                <a:gd name="connsiteY222" fmla="*/ 1614189 h 4467225"/>
                <a:gd name="connsiteX223" fmla="*/ 1568291 w 1809750"/>
                <a:gd name="connsiteY223" fmla="*/ 1573231 h 4467225"/>
                <a:gd name="connsiteX224" fmla="*/ 1575911 w 1809750"/>
                <a:gd name="connsiteY224" fmla="*/ 1558944 h 4467225"/>
                <a:gd name="connsiteX225" fmla="*/ 1582579 w 1809750"/>
                <a:gd name="connsiteY225" fmla="*/ 1450359 h 4467225"/>
                <a:gd name="connsiteX226" fmla="*/ 1577816 w 1809750"/>
                <a:gd name="connsiteY226" fmla="*/ 1436071 h 4467225"/>
                <a:gd name="connsiteX227" fmla="*/ 1470184 w 1809750"/>
                <a:gd name="connsiteY227" fmla="*/ 1317009 h 4467225"/>
                <a:gd name="connsiteX228" fmla="*/ 1383506 w 1809750"/>
                <a:gd name="connsiteY228" fmla="*/ 1220806 h 4467225"/>
                <a:gd name="connsiteX229" fmla="*/ 1353026 w 1809750"/>
                <a:gd name="connsiteY229" fmla="*/ 1221759 h 4467225"/>
                <a:gd name="connsiteX230" fmla="*/ 1280636 w 1809750"/>
                <a:gd name="connsiteY230" fmla="*/ 1315104 h 4467225"/>
                <a:gd name="connsiteX231" fmla="*/ 1273969 w 1809750"/>
                <a:gd name="connsiteY231" fmla="*/ 1329391 h 4467225"/>
                <a:gd name="connsiteX232" fmla="*/ 599599 w 1809750"/>
                <a:gd name="connsiteY232" fmla="*/ 1884699 h 4467225"/>
                <a:gd name="connsiteX233" fmla="*/ 604361 w 1809750"/>
                <a:gd name="connsiteY233" fmla="*/ 1880889 h 4467225"/>
                <a:gd name="connsiteX234" fmla="*/ 596741 w 1809750"/>
                <a:gd name="connsiteY234" fmla="*/ 1858029 h 4467225"/>
                <a:gd name="connsiteX235" fmla="*/ 581501 w 1809750"/>
                <a:gd name="connsiteY235" fmla="*/ 1721821 h 4467225"/>
                <a:gd name="connsiteX236" fmla="*/ 583406 w 1809750"/>
                <a:gd name="connsiteY236" fmla="*/ 1673244 h 4467225"/>
                <a:gd name="connsiteX237" fmla="*/ 558641 w 1809750"/>
                <a:gd name="connsiteY237" fmla="*/ 1591329 h 4467225"/>
                <a:gd name="connsiteX238" fmla="*/ 555784 w 1809750"/>
                <a:gd name="connsiteY238" fmla="*/ 1568469 h 4467225"/>
                <a:gd name="connsiteX239" fmla="*/ 531019 w 1809750"/>
                <a:gd name="connsiteY239" fmla="*/ 1421784 h 4467225"/>
                <a:gd name="connsiteX240" fmla="*/ 503396 w 1809750"/>
                <a:gd name="connsiteY240" fmla="*/ 1333201 h 4467225"/>
                <a:gd name="connsiteX241" fmla="*/ 484346 w 1809750"/>
                <a:gd name="connsiteY241" fmla="*/ 1236046 h 4467225"/>
                <a:gd name="connsiteX242" fmla="*/ 472916 w 1809750"/>
                <a:gd name="connsiteY242" fmla="*/ 1215091 h 4467225"/>
                <a:gd name="connsiteX243" fmla="*/ 451009 w 1809750"/>
                <a:gd name="connsiteY243" fmla="*/ 1228426 h 4467225"/>
                <a:gd name="connsiteX244" fmla="*/ 431959 w 1809750"/>
                <a:gd name="connsiteY244" fmla="*/ 1271289 h 4467225"/>
                <a:gd name="connsiteX245" fmla="*/ 375761 w 1809750"/>
                <a:gd name="connsiteY245" fmla="*/ 1361776 h 4467225"/>
                <a:gd name="connsiteX246" fmla="*/ 330994 w 1809750"/>
                <a:gd name="connsiteY246" fmla="*/ 1464646 h 4467225"/>
                <a:gd name="connsiteX247" fmla="*/ 333851 w 1809750"/>
                <a:gd name="connsiteY247" fmla="*/ 1471314 h 4467225"/>
                <a:gd name="connsiteX248" fmla="*/ 353854 w 1809750"/>
                <a:gd name="connsiteY248" fmla="*/ 1544656 h 4467225"/>
                <a:gd name="connsiteX249" fmla="*/ 361474 w 1809750"/>
                <a:gd name="connsiteY249" fmla="*/ 1568469 h 4467225"/>
                <a:gd name="connsiteX250" fmla="*/ 390049 w 1809750"/>
                <a:gd name="connsiteY250" fmla="*/ 1656099 h 4467225"/>
                <a:gd name="connsiteX251" fmla="*/ 395764 w 1809750"/>
                <a:gd name="connsiteY251" fmla="*/ 1677054 h 4467225"/>
                <a:gd name="connsiteX252" fmla="*/ 474821 w 1809750"/>
                <a:gd name="connsiteY252" fmla="*/ 1826596 h 4467225"/>
                <a:gd name="connsiteX253" fmla="*/ 507206 w 1809750"/>
                <a:gd name="connsiteY253" fmla="*/ 1858029 h 4467225"/>
                <a:gd name="connsiteX254" fmla="*/ 558641 w 1809750"/>
                <a:gd name="connsiteY254" fmla="*/ 1866601 h 4467225"/>
                <a:gd name="connsiteX255" fmla="*/ 573881 w 1809750"/>
                <a:gd name="connsiteY255" fmla="*/ 1872316 h 4467225"/>
                <a:gd name="connsiteX256" fmla="*/ 599599 w 1809750"/>
                <a:gd name="connsiteY256" fmla="*/ 1884699 h 4467225"/>
                <a:gd name="connsiteX257" fmla="*/ 930116 w 1809750"/>
                <a:gd name="connsiteY257" fmla="*/ 1638954 h 4467225"/>
                <a:gd name="connsiteX258" fmla="*/ 905351 w 1809750"/>
                <a:gd name="connsiteY258" fmla="*/ 1617046 h 4467225"/>
                <a:gd name="connsiteX259" fmla="*/ 880586 w 1809750"/>
                <a:gd name="connsiteY259" fmla="*/ 1644669 h 4467225"/>
                <a:gd name="connsiteX260" fmla="*/ 903446 w 1809750"/>
                <a:gd name="connsiteY260" fmla="*/ 1670386 h 4467225"/>
                <a:gd name="connsiteX261" fmla="*/ 930116 w 1809750"/>
                <a:gd name="connsiteY261" fmla="*/ 1638954 h 4467225"/>
                <a:gd name="connsiteX262" fmla="*/ 912019 w 1809750"/>
                <a:gd name="connsiteY262" fmla="*/ 1539894 h 4467225"/>
                <a:gd name="connsiteX263" fmla="*/ 889159 w 1809750"/>
                <a:gd name="connsiteY263" fmla="*/ 1510366 h 4467225"/>
                <a:gd name="connsiteX264" fmla="*/ 871061 w 1809750"/>
                <a:gd name="connsiteY264" fmla="*/ 1535131 h 4467225"/>
                <a:gd name="connsiteX265" fmla="*/ 892969 w 1809750"/>
                <a:gd name="connsiteY265" fmla="*/ 1563706 h 4467225"/>
                <a:gd name="connsiteX266" fmla="*/ 912019 w 1809750"/>
                <a:gd name="connsiteY266" fmla="*/ 1539894 h 4467225"/>
                <a:gd name="connsiteX267" fmla="*/ 918686 w 1809750"/>
                <a:gd name="connsiteY267" fmla="*/ 1769446 h 4467225"/>
                <a:gd name="connsiteX268" fmla="*/ 946309 w 1809750"/>
                <a:gd name="connsiteY268" fmla="*/ 1741824 h 4467225"/>
                <a:gd name="connsiteX269" fmla="*/ 926306 w 1809750"/>
                <a:gd name="connsiteY269" fmla="*/ 1718964 h 4467225"/>
                <a:gd name="connsiteX270" fmla="*/ 897731 w 1809750"/>
                <a:gd name="connsiteY270" fmla="*/ 1738014 h 4467225"/>
                <a:gd name="connsiteX271" fmla="*/ 918686 w 1809750"/>
                <a:gd name="connsiteY271" fmla="*/ 1769446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</a:cxnLst>
              <a:rect l="l" t="t" r="r" b="b"/>
              <a:pathLst>
                <a:path w="1809750" h="4467225">
                  <a:moveTo>
                    <a:pt x="10001" y="4380249"/>
                  </a:moveTo>
                  <a:cubicBezTo>
                    <a:pt x="17621" y="4372629"/>
                    <a:pt x="25241" y="4363104"/>
                    <a:pt x="33814" y="4357389"/>
                  </a:cubicBezTo>
                  <a:cubicBezTo>
                    <a:pt x="44291" y="4350721"/>
                    <a:pt x="56674" y="4345959"/>
                    <a:pt x="68104" y="4343101"/>
                  </a:cubicBezTo>
                  <a:cubicBezTo>
                    <a:pt x="112871" y="4333576"/>
                    <a:pt x="125254" y="4304049"/>
                    <a:pt x="128111" y="4262139"/>
                  </a:cubicBezTo>
                  <a:cubicBezTo>
                    <a:pt x="131921" y="4206894"/>
                    <a:pt x="141446" y="4153554"/>
                    <a:pt x="157639" y="4100214"/>
                  </a:cubicBezTo>
                  <a:cubicBezTo>
                    <a:pt x="181451" y="4022109"/>
                    <a:pt x="199549" y="3943051"/>
                    <a:pt x="220504" y="3863994"/>
                  </a:cubicBezTo>
                  <a:cubicBezTo>
                    <a:pt x="226219" y="3843991"/>
                    <a:pt x="236696" y="3825894"/>
                    <a:pt x="242411" y="3805891"/>
                  </a:cubicBezTo>
                  <a:cubicBezTo>
                    <a:pt x="251936" y="3770649"/>
                    <a:pt x="260509" y="3735406"/>
                    <a:pt x="268129" y="3699211"/>
                  </a:cubicBezTo>
                  <a:cubicBezTo>
                    <a:pt x="288131" y="3606819"/>
                    <a:pt x="308134" y="3514426"/>
                    <a:pt x="328136" y="3422034"/>
                  </a:cubicBezTo>
                  <a:cubicBezTo>
                    <a:pt x="330041" y="3413461"/>
                    <a:pt x="328136" y="3404889"/>
                    <a:pt x="327184" y="3396316"/>
                  </a:cubicBezTo>
                  <a:cubicBezTo>
                    <a:pt x="327184" y="3391554"/>
                    <a:pt x="326231" y="3386791"/>
                    <a:pt x="328136" y="3382029"/>
                  </a:cubicBezTo>
                  <a:cubicBezTo>
                    <a:pt x="342424" y="3341071"/>
                    <a:pt x="356711" y="3300114"/>
                    <a:pt x="370999" y="3260109"/>
                  </a:cubicBezTo>
                  <a:cubicBezTo>
                    <a:pt x="375761" y="3247726"/>
                    <a:pt x="379571" y="3235344"/>
                    <a:pt x="386239" y="3223914"/>
                  </a:cubicBezTo>
                  <a:cubicBezTo>
                    <a:pt x="405289" y="3191529"/>
                    <a:pt x="408146" y="3157239"/>
                    <a:pt x="406241" y="3121996"/>
                  </a:cubicBezTo>
                  <a:cubicBezTo>
                    <a:pt x="404336" y="3091516"/>
                    <a:pt x="411956" y="3063894"/>
                    <a:pt x="423386" y="3035319"/>
                  </a:cubicBezTo>
                  <a:cubicBezTo>
                    <a:pt x="430054" y="3019126"/>
                    <a:pt x="431959" y="3001029"/>
                    <a:pt x="434816" y="2983884"/>
                  </a:cubicBezTo>
                  <a:cubicBezTo>
                    <a:pt x="444341" y="2928639"/>
                    <a:pt x="452914" y="2873394"/>
                    <a:pt x="461486" y="2818149"/>
                  </a:cubicBezTo>
                  <a:cubicBezTo>
                    <a:pt x="463391" y="2806719"/>
                    <a:pt x="469106" y="2796241"/>
                    <a:pt x="471011" y="2784811"/>
                  </a:cubicBezTo>
                  <a:cubicBezTo>
                    <a:pt x="473869" y="2767666"/>
                    <a:pt x="476726" y="2749569"/>
                    <a:pt x="476726" y="2732424"/>
                  </a:cubicBezTo>
                  <a:cubicBezTo>
                    <a:pt x="476726" y="2700991"/>
                    <a:pt x="472916" y="2670511"/>
                    <a:pt x="495776" y="2643841"/>
                  </a:cubicBezTo>
                  <a:cubicBezTo>
                    <a:pt x="500539" y="2639079"/>
                    <a:pt x="503396" y="2631459"/>
                    <a:pt x="503396" y="2624791"/>
                  </a:cubicBezTo>
                  <a:cubicBezTo>
                    <a:pt x="504349" y="2595264"/>
                    <a:pt x="503396" y="2566689"/>
                    <a:pt x="504349" y="2537161"/>
                  </a:cubicBezTo>
                  <a:cubicBezTo>
                    <a:pt x="504349" y="2525731"/>
                    <a:pt x="509111" y="2514301"/>
                    <a:pt x="511016" y="2502871"/>
                  </a:cubicBezTo>
                  <a:cubicBezTo>
                    <a:pt x="520541" y="2432386"/>
                    <a:pt x="530066" y="2360949"/>
                    <a:pt x="538639" y="2290464"/>
                  </a:cubicBezTo>
                  <a:cubicBezTo>
                    <a:pt x="539591" y="2279986"/>
                    <a:pt x="539591" y="2269509"/>
                    <a:pt x="539591" y="2259984"/>
                  </a:cubicBezTo>
                  <a:cubicBezTo>
                    <a:pt x="538639" y="2244744"/>
                    <a:pt x="540544" y="2232361"/>
                    <a:pt x="559594" y="2226646"/>
                  </a:cubicBezTo>
                  <a:cubicBezTo>
                    <a:pt x="547211" y="2211406"/>
                    <a:pt x="545306" y="2198071"/>
                    <a:pt x="558641" y="2183784"/>
                  </a:cubicBezTo>
                  <a:cubicBezTo>
                    <a:pt x="561499" y="2180926"/>
                    <a:pt x="562451" y="2173306"/>
                    <a:pt x="561499" y="2168544"/>
                  </a:cubicBezTo>
                  <a:cubicBezTo>
                    <a:pt x="559594" y="2146636"/>
                    <a:pt x="556736" y="2124729"/>
                    <a:pt x="554831" y="2102821"/>
                  </a:cubicBezTo>
                  <a:cubicBezTo>
                    <a:pt x="553879" y="2085676"/>
                    <a:pt x="546259" y="2080914"/>
                    <a:pt x="529114" y="2085676"/>
                  </a:cubicBezTo>
                  <a:cubicBezTo>
                    <a:pt x="517684" y="2088534"/>
                    <a:pt x="505301" y="2089486"/>
                    <a:pt x="493871" y="2092344"/>
                  </a:cubicBezTo>
                  <a:cubicBezTo>
                    <a:pt x="493871" y="2089486"/>
                    <a:pt x="492919" y="2086629"/>
                    <a:pt x="492919" y="2084724"/>
                  </a:cubicBezTo>
                  <a:cubicBezTo>
                    <a:pt x="502444" y="2082819"/>
                    <a:pt x="511016" y="2081866"/>
                    <a:pt x="520541" y="2079961"/>
                  </a:cubicBezTo>
                  <a:cubicBezTo>
                    <a:pt x="520541" y="2078056"/>
                    <a:pt x="520541" y="2077104"/>
                    <a:pt x="520541" y="2075199"/>
                  </a:cubicBezTo>
                  <a:cubicBezTo>
                    <a:pt x="507206" y="2072341"/>
                    <a:pt x="493871" y="2068531"/>
                    <a:pt x="474821" y="2063769"/>
                  </a:cubicBezTo>
                  <a:cubicBezTo>
                    <a:pt x="478631" y="2045671"/>
                    <a:pt x="479584" y="2025669"/>
                    <a:pt x="488156" y="2009476"/>
                  </a:cubicBezTo>
                  <a:cubicBezTo>
                    <a:pt x="511016" y="1964709"/>
                    <a:pt x="541496" y="1926609"/>
                    <a:pt x="579596" y="1892319"/>
                  </a:cubicBezTo>
                  <a:cubicBezTo>
                    <a:pt x="568166" y="1875174"/>
                    <a:pt x="551974" y="1874221"/>
                    <a:pt x="533876" y="1886604"/>
                  </a:cubicBezTo>
                  <a:cubicBezTo>
                    <a:pt x="527209" y="1890414"/>
                    <a:pt x="520541" y="1894224"/>
                    <a:pt x="513874" y="1897081"/>
                  </a:cubicBezTo>
                  <a:cubicBezTo>
                    <a:pt x="489109" y="1906606"/>
                    <a:pt x="471964" y="1922799"/>
                    <a:pt x="461486" y="1948516"/>
                  </a:cubicBezTo>
                  <a:cubicBezTo>
                    <a:pt x="451961" y="1973281"/>
                    <a:pt x="435769" y="1995189"/>
                    <a:pt x="420529" y="2017096"/>
                  </a:cubicBezTo>
                  <a:cubicBezTo>
                    <a:pt x="409099" y="2035194"/>
                    <a:pt x="413861" y="2044719"/>
                    <a:pt x="432911" y="2049481"/>
                  </a:cubicBezTo>
                  <a:cubicBezTo>
                    <a:pt x="434816" y="2050434"/>
                    <a:pt x="437674" y="2051386"/>
                    <a:pt x="444341" y="2054244"/>
                  </a:cubicBezTo>
                  <a:cubicBezTo>
                    <a:pt x="430054" y="2056149"/>
                    <a:pt x="420529" y="2058054"/>
                    <a:pt x="410051" y="2059959"/>
                  </a:cubicBezTo>
                  <a:cubicBezTo>
                    <a:pt x="411004" y="2067579"/>
                    <a:pt x="411956" y="2074246"/>
                    <a:pt x="412909" y="2079961"/>
                  </a:cubicBezTo>
                  <a:cubicBezTo>
                    <a:pt x="411956" y="2081866"/>
                    <a:pt x="410051" y="2082819"/>
                    <a:pt x="409099" y="2084724"/>
                  </a:cubicBezTo>
                  <a:cubicBezTo>
                    <a:pt x="401479" y="2079961"/>
                    <a:pt x="391954" y="2076151"/>
                    <a:pt x="387191" y="2069484"/>
                  </a:cubicBezTo>
                  <a:cubicBezTo>
                    <a:pt x="378619" y="2057101"/>
                    <a:pt x="373856" y="2042814"/>
                    <a:pt x="366236" y="2029479"/>
                  </a:cubicBezTo>
                  <a:cubicBezTo>
                    <a:pt x="361474" y="2020906"/>
                    <a:pt x="355759" y="2011381"/>
                    <a:pt x="348139" y="2004714"/>
                  </a:cubicBezTo>
                  <a:cubicBezTo>
                    <a:pt x="333851" y="1991379"/>
                    <a:pt x="322421" y="1980901"/>
                    <a:pt x="322421" y="1957089"/>
                  </a:cubicBezTo>
                  <a:cubicBezTo>
                    <a:pt x="322421" y="1940896"/>
                    <a:pt x="301466" y="1925656"/>
                    <a:pt x="289084" y="1910416"/>
                  </a:cubicBezTo>
                  <a:cubicBezTo>
                    <a:pt x="279559" y="1898986"/>
                    <a:pt x="270034" y="1887556"/>
                    <a:pt x="259556" y="1877079"/>
                  </a:cubicBezTo>
                  <a:cubicBezTo>
                    <a:pt x="261461" y="1875174"/>
                    <a:pt x="262414" y="1874221"/>
                    <a:pt x="264319" y="1872316"/>
                  </a:cubicBezTo>
                  <a:cubicBezTo>
                    <a:pt x="267176" y="1874221"/>
                    <a:pt x="270986" y="1877079"/>
                    <a:pt x="278606" y="1881841"/>
                  </a:cubicBezTo>
                  <a:cubicBezTo>
                    <a:pt x="219551" y="1784686"/>
                    <a:pt x="189071" y="1680864"/>
                    <a:pt x="149066" y="1581804"/>
                  </a:cubicBezTo>
                  <a:cubicBezTo>
                    <a:pt x="132874" y="1542751"/>
                    <a:pt x="121444" y="1502746"/>
                    <a:pt x="109061" y="1461789"/>
                  </a:cubicBezTo>
                  <a:cubicBezTo>
                    <a:pt x="106204" y="1451311"/>
                    <a:pt x="105251" y="1439881"/>
                    <a:pt x="106204" y="1429404"/>
                  </a:cubicBezTo>
                  <a:cubicBezTo>
                    <a:pt x="107156" y="1403686"/>
                    <a:pt x="107156" y="1377969"/>
                    <a:pt x="111919" y="1353204"/>
                  </a:cubicBezTo>
                  <a:cubicBezTo>
                    <a:pt x="115729" y="1336059"/>
                    <a:pt x="123349" y="1317009"/>
                    <a:pt x="133826" y="1303674"/>
                  </a:cubicBezTo>
                  <a:cubicBezTo>
                    <a:pt x="167164" y="1260811"/>
                    <a:pt x="190024" y="1213186"/>
                    <a:pt x="206216" y="1160799"/>
                  </a:cubicBezTo>
                  <a:cubicBezTo>
                    <a:pt x="209074" y="1151274"/>
                    <a:pt x="214789" y="1141749"/>
                    <a:pt x="220504" y="1133176"/>
                  </a:cubicBezTo>
                  <a:cubicBezTo>
                    <a:pt x="229076" y="1117936"/>
                    <a:pt x="238601" y="1104601"/>
                    <a:pt x="246221" y="1089361"/>
                  </a:cubicBezTo>
                  <a:cubicBezTo>
                    <a:pt x="264319" y="1055071"/>
                    <a:pt x="282416" y="1020781"/>
                    <a:pt x="299561" y="986491"/>
                  </a:cubicBezTo>
                  <a:cubicBezTo>
                    <a:pt x="315754" y="955059"/>
                    <a:pt x="330994" y="922674"/>
                    <a:pt x="347186" y="891241"/>
                  </a:cubicBezTo>
                  <a:cubicBezTo>
                    <a:pt x="355759" y="875049"/>
                    <a:pt x="368141" y="861714"/>
                    <a:pt x="365284" y="840759"/>
                  </a:cubicBezTo>
                  <a:cubicBezTo>
                    <a:pt x="364331" y="834091"/>
                    <a:pt x="369094" y="824566"/>
                    <a:pt x="372904" y="817899"/>
                  </a:cubicBezTo>
                  <a:cubicBezTo>
                    <a:pt x="384334" y="795039"/>
                    <a:pt x="396716" y="773131"/>
                    <a:pt x="407194" y="750271"/>
                  </a:cubicBezTo>
                  <a:cubicBezTo>
                    <a:pt x="416719" y="728364"/>
                    <a:pt x="437674" y="725506"/>
                    <a:pt x="456724" y="719791"/>
                  </a:cubicBezTo>
                  <a:cubicBezTo>
                    <a:pt x="494824" y="708361"/>
                    <a:pt x="534829" y="699789"/>
                    <a:pt x="571024" y="684549"/>
                  </a:cubicBezTo>
                  <a:cubicBezTo>
                    <a:pt x="606266" y="670261"/>
                    <a:pt x="638651" y="650259"/>
                    <a:pt x="671036" y="632161"/>
                  </a:cubicBezTo>
                  <a:cubicBezTo>
                    <a:pt x="676751" y="629304"/>
                    <a:pt x="681514" y="620731"/>
                    <a:pt x="683419" y="614064"/>
                  </a:cubicBezTo>
                  <a:cubicBezTo>
                    <a:pt x="688181" y="592156"/>
                    <a:pt x="691991" y="570249"/>
                    <a:pt x="693896" y="548341"/>
                  </a:cubicBezTo>
                  <a:cubicBezTo>
                    <a:pt x="696754" y="512146"/>
                    <a:pt x="698659" y="474999"/>
                    <a:pt x="699611" y="438804"/>
                  </a:cubicBezTo>
                  <a:cubicBezTo>
                    <a:pt x="699611" y="420706"/>
                    <a:pt x="691991" y="401656"/>
                    <a:pt x="694849" y="383559"/>
                  </a:cubicBezTo>
                  <a:cubicBezTo>
                    <a:pt x="699611" y="349269"/>
                    <a:pt x="708184" y="314979"/>
                    <a:pt x="717709" y="281641"/>
                  </a:cubicBezTo>
                  <a:cubicBezTo>
                    <a:pt x="726281" y="250209"/>
                    <a:pt x="736759" y="218776"/>
                    <a:pt x="747236" y="187344"/>
                  </a:cubicBezTo>
                  <a:cubicBezTo>
                    <a:pt x="750094" y="178771"/>
                    <a:pt x="756761" y="170198"/>
                    <a:pt x="762476" y="163531"/>
                  </a:cubicBezTo>
                  <a:cubicBezTo>
                    <a:pt x="783431" y="138766"/>
                    <a:pt x="804386" y="115906"/>
                    <a:pt x="824389" y="91141"/>
                  </a:cubicBezTo>
                  <a:cubicBezTo>
                    <a:pt x="836771" y="75901"/>
                    <a:pt x="845344" y="57804"/>
                    <a:pt x="857726" y="42564"/>
                  </a:cubicBezTo>
                  <a:cubicBezTo>
                    <a:pt x="861536" y="37801"/>
                    <a:pt x="872014" y="37801"/>
                    <a:pt x="879634" y="35896"/>
                  </a:cubicBezTo>
                  <a:cubicBezTo>
                    <a:pt x="888206" y="33991"/>
                    <a:pt x="899636" y="34943"/>
                    <a:pt x="904399" y="30181"/>
                  </a:cubicBezTo>
                  <a:cubicBezTo>
                    <a:pt x="927259" y="7321"/>
                    <a:pt x="952024" y="2558"/>
                    <a:pt x="982504" y="11131"/>
                  </a:cubicBezTo>
                  <a:cubicBezTo>
                    <a:pt x="1008221" y="18751"/>
                    <a:pt x="1033939" y="16846"/>
                    <a:pt x="1059656" y="31134"/>
                  </a:cubicBezTo>
                  <a:cubicBezTo>
                    <a:pt x="1139666" y="75901"/>
                    <a:pt x="1187291" y="146386"/>
                    <a:pt x="1208246" y="231159"/>
                  </a:cubicBezTo>
                  <a:cubicBezTo>
                    <a:pt x="1227296" y="307359"/>
                    <a:pt x="1229201" y="387369"/>
                    <a:pt x="1225391" y="466426"/>
                  </a:cubicBezTo>
                  <a:cubicBezTo>
                    <a:pt x="1225391" y="470236"/>
                    <a:pt x="1224439" y="473094"/>
                    <a:pt x="1224439" y="476904"/>
                  </a:cubicBezTo>
                  <a:cubicBezTo>
                    <a:pt x="1239679" y="540721"/>
                    <a:pt x="1229201" y="605491"/>
                    <a:pt x="1233011" y="670261"/>
                  </a:cubicBezTo>
                  <a:cubicBezTo>
                    <a:pt x="1234916" y="715029"/>
                    <a:pt x="1238726" y="713124"/>
                    <a:pt x="1278731" y="721696"/>
                  </a:cubicBezTo>
                  <a:cubicBezTo>
                    <a:pt x="1301591" y="726459"/>
                    <a:pt x="1325404" y="725506"/>
                    <a:pt x="1348264" y="732174"/>
                  </a:cubicBezTo>
                  <a:cubicBezTo>
                    <a:pt x="1360646" y="735031"/>
                    <a:pt x="1373029" y="745509"/>
                    <a:pt x="1381601" y="755986"/>
                  </a:cubicBezTo>
                  <a:cubicBezTo>
                    <a:pt x="1393031" y="769321"/>
                    <a:pt x="1400651" y="786466"/>
                    <a:pt x="1409224" y="801706"/>
                  </a:cubicBezTo>
                  <a:cubicBezTo>
                    <a:pt x="1413034" y="807421"/>
                    <a:pt x="1417796" y="814089"/>
                    <a:pt x="1417796" y="820756"/>
                  </a:cubicBezTo>
                  <a:cubicBezTo>
                    <a:pt x="1414939" y="847426"/>
                    <a:pt x="1433036" y="861714"/>
                    <a:pt x="1447324" y="879811"/>
                  </a:cubicBezTo>
                  <a:cubicBezTo>
                    <a:pt x="1481614" y="923626"/>
                    <a:pt x="1514951" y="967441"/>
                    <a:pt x="1549241" y="1010304"/>
                  </a:cubicBezTo>
                  <a:cubicBezTo>
                    <a:pt x="1558766" y="1021734"/>
                    <a:pt x="1570196" y="1032211"/>
                    <a:pt x="1579721" y="1043641"/>
                  </a:cubicBezTo>
                  <a:cubicBezTo>
                    <a:pt x="1598771" y="1066501"/>
                    <a:pt x="1615916" y="1090314"/>
                    <a:pt x="1634014" y="1114126"/>
                  </a:cubicBezTo>
                  <a:cubicBezTo>
                    <a:pt x="1670209" y="1160799"/>
                    <a:pt x="1707356" y="1207471"/>
                    <a:pt x="1742599" y="1255096"/>
                  </a:cubicBezTo>
                  <a:cubicBezTo>
                    <a:pt x="1754981" y="1272241"/>
                    <a:pt x="1763554" y="1293196"/>
                    <a:pt x="1774031" y="1312246"/>
                  </a:cubicBezTo>
                  <a:cubicBezTo>
                    <a:pt x="1781651" y="1326534"/>
                    <a:pt x="1790224" y="1340821"/>
                    <a:pt x="1797844" y="1354156"/>
                  </a:cubicBezTo>
                  <a:cubicBezTo>
                    <a:pt x="1800701" y="1359871"/>
                    <a:pt x="1806416" y="1366539"/>
                    <a:pt x="1806416" y="1372254"/>
                  </a:cubicBezTo>
                  <a:cubicBezTo>
                    <a:pt x="1805464" y="1400829"/>
                    <a:pt x="1807369" y="1429404"/>
                    <a:pt x="1801654" y="1457026"/>
                  </a:cubicBezTo>
                  <a:cubicBezTo>
                    <a:pt x="1791176" y="1507509"/>
                    <a:pt x="1776889" y="1557991"/>
                    <a:pt x="1762601" y="1607521"/>
                  </a:cubicBezTo>
                  <a:cubicBezTo>
                    <a:pt x="1756886" y="1627524"/>
                    <a:pt x="1747361" y="1645621"/>
                    <a:pt x="1740694" y="1665624"/>
                  </a:cubicBezTo>
                  <a:cubicBezTo>
                    <a:pt x="1727359" y="1705629"/>
                    <a:pt x="1714024" y="1746586"/>
                    <a:pt x="1700689" y="1787544"/>
                  </a:cubicBezTo>
                  <a:cubicBezTo>
                    <a:pt x="1699736" y="1789449"/>
                    <a:pt x="1697831" y="1792306"/>
                    <a:pt x="1698784" y="1793259"/>
                  </a:cubicBezTo>
                  <a:cubicBezTo>
                    <a:pt x="1713071" y="1820881"/>
                    <a:pt x="1687354" y="1842789"/>
                    <a:pt x="1686401" y="1869459"/>
                  </a:cubicBezTo>
                  <a:cubicBezTo>
                    <a:pt x="1666399" y="1868506"/>
                    <a:pt x="1658779" y="1881841"/>
                    <a:pt x="1653064" y="1898034"/>
                  </a:cubicBezTo>
                  <a:cubicBezTo>
                    <a:pt x="1639729" y="1934229"/>
                    <a:pt x="1624489" y="1969471"/>
                    <a:pt x="1609249" y="2004714"/>
                  </a:cubicBezTo>
                  <a:cubicBezTo>
                    <a:pt x="1601629" y="2023764"/>
                    <a:pt x="1583531" y="2024716"/>
                    <a:pt x="1568291" y="2011381"/>
                  </a:cubicBezTo>
                  <a:cubicBezTo>
                    <a:pt x="1560671" y="2004714"/>
                    <a:pt x="1548289" y="2002809"/>
                    <a:pt x="1535906" y="1998046"/>
                  </a:cubicBezTo>
                  <a:cubicBezTo>
                    <a:pt x="1550194" y="1987569"/>
                    <a:pt x="1565434" y="1977091"/>
                    <a:pt x="1582579" y="1964709"/>
                  </a:cubicBezTo>
                  <a:cubicBezTo>
                    <a:pt x="1554004" y="1935181"/>
                    <a:pt x="1526381" y="1907559"/>
                    <a:pt x="1499711" y="1878984"/>
                  </a:cubicBezTo>
                  <a:cubicBezTo>
                    <a:pt x="1494949" y="1874221"/>
                    <a:pt x="1491139" y="1870411"/>
                    <a:pt x="1486376" y="1865649"/>
                  </a:cubicBezTo>
                  <a:cubicBezTo>
                    <a:pt x="1463516" y="1838979"/>
                    <a:pt x="1461611" y="1838026"/>
                    <a:pt x="1426369" y="1834216"/>
                  </a:cubicBezTo>
                  <a:cubicBezTo>
                    <a:pt x="1443514" y="1858029"/>
                    <a:pt x="1464469" y="1881841"/>
                    <a:pt x="1479709" y="1908511"/>
                  </a:cubicBezTo>
                  <a:cubicBezTo>
                    <a:pt x="1493044" y="1932324"/>
                    <a:pt x="1502569" y="1958041"/>
                    <a:pt x="1511141" y="1983759"/>
                  </a:cubicBezTo>
                  <a:cubicBezTo>
                    <a:pt x="1513999" y="1991379"/>
                    <a:pt x="1509236" y="2001856"/>
                    <a:pt x="1507331" y="2011381"/>
                  </a:cubicBezTo>
                  <a:cubicBezTo>
                    <a:pt x="1499711" y="2009476"/>
                    <a:pt x="1492091" y="2009476"/>
                    <a:pt x="1484471" y="2006619"/>
                  </a:cubicBezTo>
                  <a:cubicBezTo>
                    <a:pt x="1446371" y="1991379"/>
                    <a:pt x="1442561" y="1993284"/>
                    <a:pt x="1446371" y="2034241"/>
                  </a:cubicBezTo>
                  <a:cubicBezTo>
                    <a:pt x="1449229" y="2063769"/>
                    <a:pt x="1458754" y="2092344"/>
                    <a:pt x="1463516" y="2120919"/>
                  </a:cubicBezTo>
                  <a:cubicBezTo>
                    <a:pt x="1468279" y="2147589"/>
                    <a:pt x="1475899" y="2174259"/>
                    <a:pt x="1468279" y="2202834"/>
                  </a:cubicBezTo>
                  <a:cubicBezTo>
                    <a:pt x="1464469" y="2217121"/>
                    <a:pt x="1473041" y="2235219"/>
                    <a:pt x="1472089" y="2251411"/>
                  </a:cubicBezTo>
                  <a:cubicBezTo>
                    <a:pt x="1472089" y="2299036"/>
                    <a:pt x="1471136" y="2346661"/>
                    <a:pt x="1468279" y="2393334"/>
                  </a:cubicBezTo>
                  <a:cubicBezTo>
                    <a:pt x="1464469" y="2463819"/>
                    <a:pt x="1458754" y="2535256"/>
                    <a:pt x="1453991" y="2605741"/>
                  </a:cubicBezTo>
                  <a:cubicBezTo>
                    <a:pt x="1449229" y="2676226"/>
                    <a:pt x="1443514" y="2745759"/>
                    <a:pt x="1438751" y="2816244"/>
                  </a:cubicBezTo>
                  <a:cubicBezTo>
                    <a:pt x="1435894" y="2864821"/>
                    <a:pt x="1433989" y="2914351"/>
                    <a:pt x="1432084" y="2962929"/>
                  </a:cubicBezTo>
                  <a:cubicBezTo>
                    <a:pt x="1429226" y="3047701"/>
                    <a:pt x="1427321" y="3132474"/>
                    <a:pt x="1424464" y="3218199"/>
                  </a:cubicBezTo>
                  <a:cubicBezTo>
                    <a:pt x="1422559" y="3271539"/>
                    <a:pt x="1416844" y="3325831"/>
                    <a:pt x="1418749" y="3379171"/>
                  </a:cubicBezTo>
                  <a:cubicBezTo>
                    <a:pt x="1426369" y="3532524"/>
                    <a:pt x="1432084" y="3684924"/>
                    <a:pt x="1428274" y="3838276"/>
                  </a:cubicBezTo>
                  <a:cubicBezTo>
                    <a:pt x="1426369" y="3898284"/>
                    <a:pt x="1419701" y="3957339"/>
                    <a:pt x="1414939" y="4017346"/>
                  </a:cubicBezTo>
                  <a:cubicBezTo>
                    <a:pt x="1412081" y="4055446"/>
                    <a:pt x="1410176" y="4092594"/>
                    <a:pt x="1406366" y="4130694"/>
                  </a:cubicBezTo>
                  <a:cubicBezTo>
                    <a:pt x="1402556" y="4168794"/>
                    <a:pt x="1398746" y="4205941"/>
                    <a:pt x="1394936" y="4244041"/>
                  </a:cubicBezTo>
                  <a:cubicBezTo>
                    <a:pt x="1393984" y="4253566"/>
                    <a:pt x="1393031" y="4263091"/>
                    <a:pt x="1393031" y="4272616"/>
                  </a:cubicBezTo>
                  <a:cubicBezTo>
                    <a:pt x="1390174" y="4311669"/>
                    <a:pt x="1388269" y="4350721"/>
                    <a:pt x="1384459" y="4389774"/>
                  </a:cubicBezTo>
                  <a:cubicBezTo>
                    <a:pt x="1384459" y="4394536"/>
                    <a:pt x="1373981" y="4402156"/>
                    <a:pt x="1368266" y="4402156"/>
                  </a:cubicBezTo>
                  <a:cubicBezTo>
                    <a:pt x="1348264" y="4404061"/>
                    <a:pt x="1328261" y="4403109"/>
                    <a:pt x="1309211" y="4403109"/>
                  </a:cubicBezTo>
                  <a:cubicBezTo>
                    <a:pt x="1299686" y="4448829"/>
                    <a:pt x="1286351" y="4459306"/>
                    <a:pt x="1240631" y="4461211"/>
                  </a:cubicBezTo>
                  <a:cubicBezTo>
                    <a:pt x="1200626" y="4463116"/>
                    <a:pt x="1161574" y="4465974"/>
                    <a:pt x="1121569" y="4468831"/>
                  </a:cubicBezTo>
                  <a:cubicBezTo>
                    <a:pt x="1104424" y="4469784"/>
                    <a:pt x="1094899" y="4465021"/>
                    <a:pt x="1091089" y="4445971"/>
                  </a:cubicBezTo>
                  <a:cubicBezTo>
                    <a:pt x="1084421" y="4417396"/>
                    <a:pt x="1073944" y="4388821"/>
                    <a:pt x="1068229" y="4360246"/>
                  </a:cubicBezTo>
                  <a:cubicBezTo>
                    <a:pt x="1061561" y="4326909"/>
                    <a:pt x="1053941" y="4292619"/>
                    <a:pt x="1052989" y="4259281"/>
                  </a:cubicBezTo>
                  <a:cubicBezTo>
                    <a:pt x="1052989" y="4238326"/>
                    <a:pt x="1065371" y="4217371"/>
                    <a:pt x="1070134" y="4195464"/>
                  </a:cubicBezTo>
                  <a:cubicBezTo>
                    <a:pt x="1075849" y="4165936"/>
                    <a:pt x="1082516" y="4136409"/>
                    <a:pt x="1084421" y="4105929"/>
                  </a:cubicBezTo>
                  <a:cubicBezTo>
                    <a:pt x="1086326" y="4059256"/>
                    <a:pt x="1084421" y="4011631"/>
                    <a:pt x="1085374" y="3964959"/>
                  </a:cubicBezTo>
                  <a:cubicBezTo>
                    <a:pt x="1086326" y="3898284"/>
                    <a:pt x="1089184" y="3830656"/>
                    <a:pt x="1090136" y="3763981"/>
                  </a:cubicBezTo>
                  <a:cubicBezTo>
                    <a:pt x="1091089" y="3701116"/>
                    <a:pt x="1090136" y="3638251"/>
                    <a:pt x="1090136" y="3575386"/>
                  </a:cubicBezTo>
                  <a:cubicBezTo>
                    <a:pt x="1090136" y="3530619"/>
                    <a:pt x="1091089" y="3485851"/>
                    <a:pt x="1091089" y="3440131"/>
                  </a:cubicBezTo>
                  <a:cubicBezTo>
                    <a:pt x="1091089" y="3425844"/>
                    <a:pt x="1086326" y="3412509"/>
                    <a:pt x="1084421" y="3398221"/>
                  </a:cubicBezTo>
                  <a:cubicBezTo>
                    <a:pt x="1083469" y="3393459"/>
                    <a:pt x="1083469" y="3388696"/>
                    <a:pt x="1083469" y="3383934"/>
                  </a:cubicBezTo>
                  <a:cubicBezTo>
                    <a:pt x="1085374" y="3297256"/>
                    <a:pt x="1089184" y="3209626"/>
                    <a:pt x="1088231" y="3122949"/>
                  </a:cubicBezTo>
                  <a:cubicBezTo>
                    <a:pt x="1087279" y="3051511"/>
                    <a:pt x="1082516" y="2980074"/>
                    <a:pt x="1075849" y="2908636"/>
                  </a:cubicBezTo>
                  <a:cubicBezTo>
                    <a:pt x="1068229" y="2823864"/>
                    <a:pt x="1058704" y="2739091"/>
                    <a:pt x="1047274" y="2654319"/>
                  </a:cubicBezTo>
                  <a:cubicBezTo>
                    <a:pt x="1042511" y="2615266"/>
                    <a:pt x="1032986" y="2577166"/>
                    <a:pt x="1026319" y="2539066"/>
                  </a:cubicBezTo>
                  <a:cubicBezTo>
                    <a:pt x="1024414" y="2529541"/>
                    <a:pt x="1025366" y="2520016"/>
                    <a:pt x="1023461" y="2510491"/>
                  </a:cubicBezTo>
                  <a:cubicBezTo>
                    <a:pt x="1022509" y="2502871"/>
                    <a:pt x="1017746" y="2496204"/>
                    <a:pt x="1015841" y="2488584"/>
                  </a:cubicBezTo>
                  <a:cubicBezTo>
                    <a:pt x="1012984" y="2478106"/>
                    <a:pt x="1008221" y="2466676"/>
                    <a:pt x="1009174" y="2457151"/>
                  </a:cubicBezTo>
                  <a:cubicBezTo>
                    <a:pt x="1013936" y="2425719"/>
                    <a:pt x="1014889" y="2425719"/>
                    <a:pt x="1002506" y="2400001"/>
                  </a:cubicBezTo>
                  <a:cubicBezTo>
                    <a:pt x="989171" y="2401906"/>
                    <a:pt x="982504" y="2405716"/>
                    <a:pt x="977741" y="2420956"/>
                  </a:cubicBezTo>
                  <a:cubicBezTo>
                    <a:pt x="952976" y="2509539"/>
                    <a:pt x="930116" y="2598121"/>
                    <a:pt x="898684" y="2683846"/>
                  </a:cubicBezTo>
                  <a:cubicBezTo>
                    <a:pt x="859631" y="2787669"/>
                    <a:pt x="824389" y="2892444"/>
                    <a:pt x="799624" y="3000076"/>
                  </a:cubicBezTo>
                  <a:cubicBezTo>
                    <a:pt x="776764" y="3101041"/>
                    <a:pt x="759619" y="3202959"/>
                    <a:pt x="741521" y="3304876"/>
                  </a:cubicBezTo>
                  <a:cubicBezTo>
                    <a:pt x="736759" y="3330594"/>
                    <a:pt x="739616" y="3358216"/>
                    <a:pt x="736759" y="3384886"/>
                  </a:cubicBezTo>
                  <a:cubicBezTo>
                    <a:pt x="735806" y="3396316"/>
                    <a:pt x="727234" y="3407746"/>
                    <a:pt x="725329" y="3419176"/>
                  </a:cubicBezTo>
                  <a:cubicBezTo>
                    <a:pt x="717709" y="3455371"/>
                    <a:pt x="711994" y="3492519"/>
                    <a:pt x="705326" y="3529666"/>
                  </a:cubicBezTo>
                  <a:cubicBezTo>
                    <a:pt x="696754" y="3573481"/>
                    <a:pt x="687229" y="3617296"/>
                    <a:pt x="679609" y="3662064"/>
                  </a:cubicBezTo>
                  <a:cubicBezTo>
                    <a:pt x="671036" y="3712546"/>
                    <a:pt x="662464" y="3763029"/>
                    <a:pt x="654844" y="3813511"/>
                  </a:cubicBezTo>
                  <a:cubicBezTo>
                    <a:pt x="645319" y="3871614"/>
                    <a:pt x="636746" y="3930669"/>
                    <a:pt x="628174" y="3989724"/>
                  </a:cubicBezTo>
                  <a:cubicBezTo>
                    <a:pt x="622459" y="4024966"/>
                    <a:pt x="617696" y="4060209"/>
                    <a:pt x="611981" y="4096404"/>
                  </a:cubicBezTo>
                  <a:cubicBezTo>
                    <a:pt x="606266" y="4132599"/>
                    <a:pt x="601504" y="4168794"/>
                    <a:pt x="595789" y="4204989"/>
                  </a:cubicBezTo>
                  <a:cubicBezTo>
                    <a:pt x="588169" y="4256424"/>
                    <a:pt x="580549" y="4308811"/>
                    <a:pt x="572929" y="4360246"/>
                  </a:cubicBezTo>
                  <a:cubicBezTo>
                    <a:pt x="572929" y="4362151"/>
                    <a:pt x="571976" y="4364056"/>
                    <a:pt x="571976" y="4365961"/>
                  </a:cubicBezTo>
                  <a:cubicBezTo>
                    <a:pt x="567214" y="4396441"/>
                    <a:pt x="567214" y="4396441"/>
                    <a:pt x="536734" y="4398346"/>
                  </a:cubicBezTo>
                  <a:cubicBezTo>
                    <a:pt x="493871" y="4401204"/>
                    <a:pt x="451961" y="4402156"/>
                    <a:pt x="410051" y="4390726"/>
                  </a:cubicBezTo>
                  <a:cubicBezTo>
                    <a:pt x="397669" y="4386916"/>
                    <a:pt x="384334" y="4386916"/>
                    <a:pt x="377666" y="4404061"/>
                  </a:cubicBezTo>
                  <a:cubicBezTo>
                    <a:pt x="375761" y="4408824"/>
                    <a:pt x="364331" y="4413586"/>
                    <a:pt x="359569" y="4412634"/>
                  </a:cubicBezTo>
                  <a:cubicBezTo>
                    <a:pt x="352901" y="4410729"/>
                    <a:pt x="343376" y="4403109"/>
                    <a:pt x="343376" y="4397394"/>
                  </a:cubicBezTo>
                  <a:cubicBezTo>
                    <a:pt x="343376" y="4379296"/>
                    <a:pt x="331946" y="4377391"/>
                    <a:pt x="319564" y="4374534"/>
                  </a:cubicBezTo>
                  <a:cubicBezTo>
                    <a:pt x="313849" y="4372629"/>
                    <a:pt x="307181" y="4371676"/>
                    <a:pt x="301466" y="4369771"/>
                  </a:cubicBezTo>
                  <a:cubicBezTo>
                    <a:pt x="286226" y="4364056"/>
                    <a:pt x="279559" y="4370724"/>
                    <a:pt x="276701" y="4385011"/>
                  </a:cubicBezTo>
                  <a:cubicBezTo>
                    <a:pt x="266224" y="4432636"/>
                    <a:pt x="249079" y="4446924"/>
                    <a:pt x="198596" y="4448829"/>
                  </a:cubicBezTo>
                  <a:cubicBezTo>
                    <a:pt x="158591" y="4449781"/>
                    <a:pt x="117634" y="4452639"/>
                    <a:pt x="78581" y="4447876"/>
                  </a:cubicBezTo>
                  <a:cubicBezTo>
                    <a:pt x="53816" y="4445019"/>
                    <a:pt x="23336" y="4448829"/>
                    <a:pt x="7144" y="4419301"/>
                  </a:cubicBezTo>
                  <a:cubicBezTo>
                    <a:pt x="10001" y="4402156"/>
                    <a:pt x="10001" y="4390726"/>
                    <a:pt x="10001" y="4380249"/>
                  </a:cubicBezTo>
                  <a:close/>
                  <a:moveTo>
                    <a:pt x="705326" y="762654"/>
                  </a:moveTo>
                  <a:cubicBezTo>
                    <a:pt x="711041" y="774084"/>
                    <a:pt x="719614" y="783609"/>
                    <a:pt x="719614" y="792181"/>
                  </a:cubicBezTo>
                  <a:cubicBezTo>
                    <a:pt x="718661" y="812184"/>
                    <a:pt x="727234" y="826471"/>
                    <a:pt x="739616" y="840759"/>
                  </a:cubicBezTo>
                  <a:cubicBezTo>
                    <a:pt x="746284" y="848379"/>
                    <a:pt x="751046" y="857904"/>
                    <a:pt x="752951" y="867429"/>
                  </a:cubicBezTo>
                  <a:cubicBezTo>
                    <a:pt x="756761" y="893146"/>
                    <a:pt x="758666" y="919816"/>
                    <a:pt x="760571" y="945534"/>
                  </a:cubicBezTo>
                  <a:cubicBezTo>
                    <a:pt x="765334" y="999826"/>
                    <a:pt x="768191" y="1055071"/>
                    <a:pt x="775811" y="1109364"/>
                  </a:cubicBezTo>
                  <a:cubicBezTo>
                    <a:pt x="789146" y="1206519"/>
                    <a:pt x="821531" y="1297006"/>
                    <a:pt x="866299" y="1383684"/>
                  </a:cubicBezTo>
                  <a:cubicBezTo>
                    <a:pt x="872966" y="1397019"/>
                    <a:pt x="880586" y="1410354"/>
                    <a:pt x="890111" y="1427499"/>
                  </a:cubicBezTo>
                  <a:cubicBezTo>
                    <a:pt x="899636" y="1404639"/>
                    <a:pt x="907256" y="1387494"/>
                    <a:pt x="914876" y="1369396"/>
                  </a:cubicBezTo>
                  <a:cubicBezTo>
                    <a:pt x="945356" y="1291291"/>
                    <a:pt x="974884" y="1213186"/>
                    <a:pt x="1006316" y="1135081"/>
                  </a:cubicBezTo>
                  <a:cubicBezTo>
                    <a:pt x="1022509" y="1094124"/>
                    <a:pt x="1042511" y="1055071"/>
                    <a:pt x="1058704" y="1014114"/>
                  </a:cubicBezTo>
                  <a:cubicBezTo>
                    <a:pt x="1063466" y="1002684"/>
                    <a:pt x="1061561" y="987444"/>
                    <a:pt x="1060609" y="974109"/>
                  </a:cubicBezTo>
                  <a:cubicBezTo>
                    <a:pt x="1058704" y="943629"/>
                    <a:pt x="1054894" y="912196"/>
                    <a:pt x="1052989" y="881716"/>
                  </a:cubicBezTo>
                  <a:cubicBezTo>
                    <a:pt x="1052989" y="876001"/>
                    <a:pt x="1058704" y="865524"/>
                    <a:pt x="1063466" y="863619"/>
                  </a:cubicBezTo>
                  <a:cubicBezTo>
                    <a:pt x="1091089" y="852189"/>
                    <a:pt x="1113949" y="835996"/>
                    <a:pt x="1126331" y="804564"/>
                  </a:cubicBezTo>
                  <a:cubicBezTo>
                    <a:pt x="1145381" y="835996"/>
                    <a:pt x="1173956" y="844569"/>
                    <a:pt x="1206341" y="850284"/>
                  </a:cubicBezTo>
                  <a:cubicBezTo>
                    <a:pt x="1192054" y="790276"/>
                    <a:pt x="1109186" y="661689"/>
                    <a:pt x="1067276" y="633114"/>
                  </a:cubicBezTo>
                  <a:cubicBezTo>
                    <a:pt x="1054894" y="656926"/>
                    <a:pt x="1046321" y="680739"/>
                    <a:pt x="1049179" y="710266"/>
                  </a:cubicBezTo>
                  <a:cubicBezTo>
                    <a:pt x="1051084" y="732174"/>
                    <a:pt x="1044416" y="755034"/>
                    <a:pt x="1040606" y="776941"/>
                  </a:cubicBezTo>
                  <a:cubicBezTo>
                    <a:pt x="1038701" y="789324"/>
                    <a:pt x="1033939" y="800754"/>
                    <a:pt x="1030129" y="814089"/>
                  </a:cubicBezTo>
                  <a:cubicBezTo>
                    <a:pt x="1008221" y="813136"/>
                    <a:pt x="1000601" y="831234"/>
                    <a:pt x="997744" y="848379"/>
                  </a:cubicBezTo>
                  <a:cubicBezTo>
                    <a:pt x="986314" y="908386"/>
                    <a:pt x="935831" y="942676"/>
                    <a:pt x="904399" y="990301"/>
                  </a:cubicBezTo>
                  <a:cubicBezTo>
                    <a:pt x="903446" y="992206"/>
                    <a:pt x="899636" y="992206"/>
                    <a:pt x="897731" y="993159"/>
                  </a:cubicBezTo>
                  <a:cubicBezTo>
                    <a:pt x="891064" y="973156"/>
                    <a:pt x="888206" y="952201"/>
                    <a:pt x="878681" y="936009"/>
                  </a:cubicBezTo>
                  <a:cubicBezTo>
                    <a:pt x="861536" y="908386"/>
                    <a:pt x="838676" y="883621"/>
                    <a:pt x="818674" y="856951"/>
                  </a:cubicBezTo>
                  <a:cubicBezTo>
                    <a:pt x="809149" y="844569"/>
                    <a:pt x="797719" y="835044"/>
                    <a:pt x="780574" y="843616"/>
                  </a:cubicBezTo>
                  <a:cubicBezTo>
                    <a:pt x="735806" y="768369"/>
                    <a:pt x="741521" y="683596"/>
                    <a:pt x="797719" y="592156"/>
                  </a:cubicBezTo>
                  <a:cubicBezTo>
                    <a:pt x="740569" y="601681"/>
                    <a:pt x="645319" y="736936"/>
                    <a:pt x="634841" y="825519"/>
                  </a:cubicBezTo>
                  <a:cubicBezTo>
                    <a:pt x="658654" y="805516"/>
                    <a:pt x="680561" y="786466"/>
                    <a:pt x="705326" y="762654"/>
                  </a:cubicBezTo>
                  <a:close/>
                  <a:moveTo>
                    <a:pt x="1273969" y="1329391"/>
                  </a:moveTo>
                  <a:cubicBezTo>
                    <a:pt x="1276826" y="1338916"/>
                    <a:pt x="1278731" y="1347489"/>
                    <a:pt x="1280636" y="1357014"/>
                  </a:cubicBezTo>
                  <a:cubicBezTo>
                    <a:pt x="1285399" y="1378921"/>
                    <a:pt x="1291114" y="1401781"/>
                    <a:pt x="1294924" y="1423689"/>
                  </a:cubicBezTo>
                  <a:cubicBezTo>
                    <a:pt x="1302544" y="1467504"/>
                    <a:pt x="1308259" y="1512271"/>
                    <a:pt x="1315879" y="1556086"/>
                  </a:cubicBezTo>
                  <a:cubicBezTo>
                    <a:pt x="1322546" y="1594186"/>
                    <a:pt x="1334929" y="1631334"/>
                    <a:pt x="1337786" y="1669434"/>
                  </a:cubicBezTo>
                  <a:cubicBezTo>
                    <a:pt x="1340644" y="1708486"/>
                    <a:pt x="1354931" y="1741824"/>
                    <a:pt x="1370171" y="1777066"/>
                  </a:cubicBezTo>
                  <a:cubicBezTo>
                    <a:pt x="1385411" y="1810404"/>
                    <a:pt x="1405414" y="1822786"/>
                    <a:pt x="1441609" y="1820881"/>
                  </a:cubicBezTo>
                  <a:cubicBezTo>
                    <a:pt x="1461611" y="1819929"/>
                    <a:pt x="1470184" y="1813261"/>
                    <a:pt x="1473041" y="1796116"/>
                  </a:cubicBezTo>
                  <a:cubicBezTo>
                    <a:pt x="1477804" y="1759921"/>
                    <a:pt x="1494949" y="1729441"/>
                    <a:pt x="1516856" y="1700866"/>
                  </a:cubicBezTo>
                  <a:cubicBezTo>
                    <a:pt x="1524476" y="1691341"/>
                    <a:pt x="1534954" y="1682769"/>
                    <a:pt x="1537811" y="1671339"/>
                  </a:cubicBezTo>
                  <a:cubicBezTo>
                    <a:pt x="1543526" y="1653241"/>
                    <a:pt x="1541621" y="1633239"/>
                    <a:pt x="1547336" y="1614189"/>
                  </a:cubicBezTo>
                  <a:cubicBezTo>
                    <a:pt x="1551146" y="1599901"/>
                    <a:pt x="1560671" y="1586566"/>
                    <a:pt x="1568291" y="1573231"/>
                  </a:cubicBezTo>
                  <a:cubicBezTo>
                    <a:pt x="1571149" y="1568469"/>
                    <a:pt x="1576864" y="1562754"/>
                    <a:pt x="1575911" y="1558944"/>
                  </a:cubicBezTo>
                  <a:cubicBezTo>
                    <a:pt x="1570196" y="1522749"/>
                    <a:pt x="1572101" y="1486554"/>
                    <a:pt x="1582579" y="1450359"/>
                  </a:cubicBezTo>
                  <a:cubicBezTo>
                    <a:pt x="1583531" y="1446549"/>
                    <a:pt x="1581626" y="1438929"/>
                    <a:pt x="1577816" y="1436071"/>
                  </a:cubicBezTo>
                  <a:cubicBezTo>
                    <a:pt x="1541621" y="1396066"/>
                    <a:pt x="1504474" y="1357966"/>
                    <a:pt x="1470184" y="1317009"/>
                  </a:cubicBezTo>
                  <a:cubicBezTo>
                    <a:pt x="1442561" y="1283671"/>
                    <a:pt x="1419701" y="1247476"/>
                    <a:pt x="1383506" y="1220806"/>
                  </a:cubicBezTo>
                  <a:cubicBezTo>
                    <a:pt x="1371124" y="1212234"/>
                    <a:pt x="1363504" y="1207471"/>
                    <a:pt x="1353026" y="1221759"/>
                  </a:cubicBezTo>
                  <a:cubicBezTo>
                    <a:pt x="1329214" y="1253191"/>
                    <a:pt x="1304449" y="1283671"/>
                    <a:pt x="1280636" y="1315104"/>
                  </a:cubicBezTo>
                  <a:cubicBezTo>
                    <a:pt x="1276826" y="1318914"/>
                    <a:pt x="1275874" y="1324629"/>
                    <a:pt x="1273969" y="1329391"/>
                  </a:cubicBezTo>
                  <a:close/>
                  <a:moveTo>
                    <a:pt x="599599" y="1884699"/>
                  </a:moveTo>
                  <a:cubicBezTo>
                    <a:pt x="601504" y="1883746"/>
                    <a:pt x="602456" y="1882794"/>
                    <a:pt x="604361" y="1880889"/>
                  </a:cubicBezTo>
                  <a:cubicBezTo>
                    <a:pt x="601504" y="1873269"/>
                    <a:pt x="599599" y="1865649"/>
                    <a:pt x="596741" y="1858029"/>
                  </a:cubicBezTo>
                  <a:cubicBezTo>
                    <a:pt x="581501" y="1814214"/>
                    <a:pt x="580549" y="1767541"/>
                    <a:pt x="581501" y="1721821"/>
                  </a:cubicBezTo>
                  <a:cubicBezTo>
                    <a:pt x="582454" y="1705629"/>
                    <a:pt x="586264" y="1688484"/>
                    <a:pt x="583406" y="1673244"/>
                  </a:cubicBezTo>
                  <a:cubicBezTo>
                    <a:pt x="577691" y="1645621"/>
                    <a:pt x="567214" y="1618951"/>
                    <a:pt x="558641" y="1591329"/>
                  </a:cubicBezTo>
                  <a:cubicBezTo>
                    <a:pt x="556736" y="1583709"/>
                    <a:pt x="554831" y="1576089"/>
                    <a:pt x="555784" y="1568469"/>
                  </a:cubicBezTo>
                  <a:cubicBezTo>
                    <a:pt x="561499" y="1517034"/>
                    <a:pt x="547211" y="1469409"/>
                    <a:pt x="531019" y="1421784"/>
                  </a:cubicBezTo>
                  <a:cubicBezTo>
                    <a:pt x="521494" y="1392256"/>
                    <a:pt x="511016" y="1362729"/>
                    <a:pt x="503396" y="1333201"/>
                  </a:cubicBezTo>
                  <a:cubicBezTo>
                    <a:pt x="495776" y="1300816"/>
                    <a:pt x="491014" y="1268431"/>
                    <a:pt x="484346" y="1236046"/>
                  </a:cubicBezTo>
                  <a:cubicBezTo>
                    <a:pt x="482441" y="1228426"/>
                    <a:pt x="476726" y="1222711"/>
                    <a:pt x="472916" y="1215091"/>
                  </a:cubicBezTo>
                  <a:cubicBezTo>
                    <a:pt x="465296" y="1218901"/>
                    <a:pt x="454819" y="1221759"/>
                    <a:pt x="451009" y="1228426"/>
                  </a:cubicBezTo>
                  <a:cubicBezTo>
                    <a:pt x="443389" y="1241761"/>
                    <a:pt x="439579" y="1257954"/>
                    <a:pt x="431959" y="1271289"/>
                  </a:cubicBezTo>
                  <a:cubicBezTo>
                    <a:pt x="414814" y="1302721"/>
                    <a:pt x="402431" y="1339869"/>
                    <a:pt x="375761" y="1361776"/>
                  </a:cubicBezTo>
                  <a:cubicBezTo>
                    <a:pt x="339566" y="1390351"/>
                    <a:pt x="345281" y="1431309"/>
                    <a:pt x="330994" y="1464646"/>
                  </a:cubicBezTo>
                  <a:cubicBezTo>
                    <a:pt x="330041" y="1466551"/>
                    <a:pt x="332899" y="1470361"/>
                    <a:pt x="333851" y="1471314"/>
                  </a:cubicBezTo>
                  <a:cubicBezTo>
                    <a:pt x="354806" y="1492269"/>
                    <a:pt x="355759" y="1517986"/>
                    <a:pt x="353854" y="1544656"/>
                  </a:cubicBezTo>
                  <a:cubicBezTo>
                    <a:pt x="353854" y="1552276"/>
                    <a:pt x="356711" y="1563706"/>
                    <a:pt x="361474" y="1568469"/>
                  </a:cubicBezTo>
                  <a:cubicBezTo>
                    <a:pt x="385286" y="1593234"/>
                    <a:pt x="392906" y="1622761"/>
                    <a:pt x="390049" y="1656099"/>
                  </a:cubicBezTo>
                  <a:cubicBezTo>
                    <a:pt x="389096" y="1662766"/>
                    <a:pt x="391001" y="1671339"/>
                    <a:pt x="395764" y="1677054"/>
                  </a:cubicBezTo>
                  <a:cubicBezTo>
                    <a:pt x="431006" y="1721821"/>
                    <a:pt x="456724" y="1772304"/>
                    <a:pt x="474821" y="1826596"/>
                  </a:cubicBezTo>
                  <a:cubicBezTo>
                    <a:pt x="479584" y="1842789"/>
                    <a:pt x="489109" y="1853266"/>
                    <a:pt x="507206" y="1858029"/>
                  </a:cubicBezTo>
                  <a:cubicBezTo>
                    <a:pt x="524351" y="1861839"/>
                    <a:pt x="539591" y="1874221"/>
                    <a:pt x="558641" y="1866601"/>
                  </a:cubicBezTo>
                  <a:cubicBezTo>
                    <a:pt x="562451" y="1865649"/>
                    <a:pt x="568166" y="1870411"/>
                    <a:pt x="573881" y="1872316"/>
                  </a:cubicBezTo>
                  <a:cubicBezTo>
                    <a:pt x="584359" y="1877079"/>
                    <a:pt x="591979" y="1880889"/>
                    <a:pt x="599599" y="1884699"/>
                  </a:cubicBezTo>
                  <a:close/>
                  <a:moveTo>
                    <a:pt x="930116" y="1638954"/>
                  </a:moveTo>
                  <a:cubicBezTo>
                    <a:pt x="932974" y="1620856"/>
                    <a:pt x="914876" y="1615141"/>
                    <a:pt x="905351" y="1617046"/>
                  </a:cubicBezTo>
                  <a:cubicBezTo>
                    <a:pt x="894874" y="1619904"/>
                    <a:pt x="883444" y="1634191"/>
                    <a:pt x="880586" y="1644669"/>
                  </a:cubicBezTo>
                  <a:cubicBezTo>
                    <a:pt x="877729" y="1657051"/>
                    <a:pt x="887254" y="1669434"/>
                    <a:pt x="903446" y="1670386"/>
                  </a:cubicBezTo>
                  <a:cubicBezTo>
                    <a:pt x="917734" y="1671339"/>
                    <a:pt x="930116" y="1657051"/>
                    <a:pt x="930116" y="1638954"/>
                  </a:cubicBezTo>
                  <a:close/>
                  <a:moveTo>
                    <a:pt x="912019" y="1539894"/>
                  </a:moveTo>
                  <a:cubicBezTo>
                    <a:pt x="911066" y="1525606"/>
                    <a:pt x="909161" y="1509414"/>
                    <a:pt x="889159" y="1510366"/>
                  </a:cubicBezTo>
                  <a:cubicBezTo>
                    <a:pt x="873919" y="1510366"/>
                    <a:pt x="871061" y="1522749"/>
                    <a:pt x="871061" y="1535131"/>
                  </a:cubicBezTo>
                  <a:cubicBezTo>
                    <a:pt x="871061" y="1549419"/>
                    <a:pt x="875824" y="1563706"/>
                    <a:pt x="892969" y="1563706"/>
                  </a:cubicBezTo>
                  <a:cubicBezTo>
                    <a:pt x="908209" y="1563706"/>
                    <a:pt x="912971" y="1553229"/>
                    <a:pt x="912019" y="1539894"/>
                  </a:cubicBezTo>
                  <a:close/>
                  <a:moveTo>
                    <a:pt x="918686" y="1769446"/>
                  </a:moveTo>
                  <a:cubicBezTo>
                    <a:pt x="931069" y="1758016"/>
                    <a:pt x="943451" y="1751349"/>
                    <a:pt x="946309" y="1741824"/>
                  </a:cubicBezTo>
                  <a:cubicBezTo>
                    <a:pt x="947261" y="1736109"/>
                    <a:pt x="934879" y="1723726"/>
                    <a:pt x="926306" y="1718964"/>
                  </a:cubicBezTo>
                  <a:cubicBezTo>
                    <a:pt x="914876" y="1713249"/>
                    <a:pt x="895826" y="1726584"/>
                    <a:pt x="897731" y="1738014"/>
                  </a:cubicBezTo>
                  <a:cubicBezTo>
                    <a:pt x="899636" y="1747539"/>
                    <a:pt x="908209" y="1756111"/>
                    <a:pt x="918686" y="17694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Graphic 11">
              <a:extLst>
                <a:ext uri="{FF2B5EF4-FFF2-40B4-BE49-F238E27FC236}">
                  <a16:creationId xmlns:a16="http://schemas.microsoft.com/office/drawing/2014/main" xmlns="" id="{99BA83A2-08B5-4361-BB87-D38CFEAA76E3}"/>
                </a:ext>
              </a:extLst>
            </p:cNvPr>
            <p:cNvSpPr/>
            <p:nvPr/>
          </p:nvSpPr>
          <p:spPr>
            <a:xfrm>
              <a:off x="3926898" y="1470871"/>
              <a:ext cx="1110489" cy="2864211"/>
            </a:xfrm>
            <a:custGeom>
              <a:avLst/>
              <a:gdLst>
                <a:gd name="connsiteX0" fmla="*/ 1732970 w 1743075"/>
                <a:gd name="connsiteY0" fmla="*/ 1329937 h 4495800"/>
                <a:gd name="connsiteX1" fmla="*/ 1726302 w 1743075"/>
                <a:gd name="connsiteY1" fmla="*/ 1291837 h 4495800"/>
                <a:gd name="connsiteX2" fmla="*/ 1698680 w 1743075"/>
                <a:gd name="connsiteY2" fmla="*/ 1230877 h 4495800"/>
                <a:gd name="connsiteX3" fmla="*/ 1666295 w 1743075"/>
                <a:gd name="connsiteY3" fmla="*/ 1177537 h 4495800"/>
                <a:gd name="connsiteX4" fmla="*/ 1643435 w 1743075"/>
                <a:gd name="connsiteY4" fmla="*/ 1128959 h 4495800"/>
                <a:gd name="connsiteX5" fmla="*/ 1636767 w 1743075"/>
                <a:gd name="connsiteY5" fmla="*/ 1117529 h 4495800"/>
                <a:gd name="connsiteX6" fmla="*/ 1595810 w 1743075"/>
                <a:gd name="connsiteY6" fmla="*/ 1023232 h 4495800"/>
                <a:gd name="connsiteX7" fmla="*/ 1586285 w 1743075"/>
                <a:gd name="connsiteY7" fmla="*/ 1007039 h 4495800"/>
                <a:gd name="connsiteX8" fmla="*/ 1573902 w 1743075"/>
                <a:gd name="connsiteY8" fmla="*/ 972749 h 4495800"/>
                <a:gd name="connsiteX9" fmla="*/ 1560567 w 1743075"/>
                <a:gd name="connsiteY9" fmla="*/ 923219 h 4495800"/>
                <a:gd name="connsiteX10" fmla="*/ 1550090 w 1743075"/>
                <a:gd name="connsiteY10" fmla="*/ 880357 h 4495800"/>
                <a:gd name="connsiteX11" fmla="*/ 1547232 w 1743075"/>
                <a:gd name="connsiteY11" fmla="*/ 863212 h 4495800"/>
                <a:gd name="connsiteX12" fmla="*/ 1508180 w 1743075"/>
                <a:gd name="connsiteY12" fmla="*/ 747959 h 4495800"/>
                <a:gd name="connsiteX13" fmla="*/ 1468175 w 1743075"/>
                <a:gd name="connsiteY13" fmla="*/ 705097 h 4495800"/>
                <a:gd name="connsiteX14" fmla="*/ 1428170 w 1743075"/>
                <a:gd name="connsiteY14" fmla="*/ 685094 h 4495800"/>
                <a:gd name="connsiteX15" fmla="*/ 1380545 w 1743075"/>
                <a:gd name="connsiteY15" fmla="*/ 669854 h 4495800"/>
                <a:gd name="connsiteX16" fmla="*/ 1303392 w 1743075"/>
                <a:gd name="connsiteY16" fmla="*/ 650804 h 4495800"/>
                <a:gd name="connsiteX17" fmla="*/ 1301487 w 1743075"/>
                <a:gd name="connsiteY17" fmla="*/ 649852 h 4495800"/>
                <a:gd name="connsiteX18" fmla="*/ 1223382 w 1743075"/>
                <a:gd name="connsiteY18" fmla="*/ 629849 h 4495800"/>
                <a:gd name="connsiteX19" fmla="*/ 1160517 w 1743075"/>
                <a:gd name="connsiteY19" fmla="*/ 610799 h 4495800"/>
                <a:gd name="connsiteX20" fmla="*/ 1101462 w 1743075"/>
                <a:gd name="connsiteY20" fmla="*/ 511739 h 4495800"/>
                <a:gd name="connsiteX21" fmla="*/ 1106225 w 1743075"/>
                <a:gd name="connsiteY21" fmla="*/ 422204 h 4495800"/>
                <a:gd name="connsiteX22" fmla="*/ 1119560 w 1743075"/>
                <a:gd name="connsiteY22" fmla="*/ 398392 h 4495800"/>
                <a:gd name="connsiteX23" fmla="*/ 1150040 w 1743075"/>
                <a:gd name="connsiteY23" fmla="*/ 352672 h 4495800"/>
                <a:gd name="connsiteX24" fmla="*/ 1155755 w 1743075"/>
                <a:gd name="connsiteY24" fmla="*/ 326002 h 4495800"/>
                <a:gd name="connsiteX25" fmla="*/ 1153850 w 1743075"/>
                <a:gd name="connsiteY25" fmla="*/ 263137 h 4495800"/>
                <a:gd name="connsiteX26" fmla="*/ 1135752 w 1743075"/>
                <a:gd name="connsiteY26" fmla="*/ 252659 h 4495800"/>
                <a:gd name="connsiteX27" fmla="*/ 1124322 w 1743075"/>
                <a:gd name="connsiteY27" fmla="*/ 241229 h 4495800"/>
                <a:gd name="connsiteX28" fmla="*/ 1125275 w 1743075"/>
                <a:gd name="connsiteY28" fmla="*/ 203129 h 4495800"/>
                <a:gd name="connsiteX29" fmla="*/ 1124322 w 1743075"/>
                <a:gd name="connsiteY29" fmla="*/ 182174 h 4495800"/>
                <a:gd name="connsiteX30" fmla="*/ 1074792 w 1743075"/>
                <a:gd name="connsiteY30" fmla="*/ 56444 h 4495800"/>
                <a:gd name="connsiteX31" fmla="*/ 1048122 w 1743075"/>
                <a:gd name="connsiteY31" fmla="*/ 37394 h 4495800"/>
                <a:gd name="connsiteX32" fmla="*/ 1005260 w 1743075"/>
                <a:gd name="connsiteY32" fmla="*/ 20249 h 4495800"/>
                <a:gd name="connsiteX33" fmla="*/ 873815 w 1743075"/>
                <a:gd name="connsiteY33" fmla="*/ 24059 h 4495800"/>
                <a:gd name="connsiteX34" fmla="*/ 782375 w 1743075"/>
                <a:gd name="connsiteY34" fmla="*/ 104069 h 4495800"/>
                <a:gd name="connsiteX35" fmla="*/ 775707 w 1743075"/>
                <a:gd name="connsiteY35" fmla="*/ 117404 h 4495800"/>
                <a:gd name="connsiteX36" fmla="*/ 769040 w 1743075"/>
                <a:gd name="connsiteY36" fmla="*/ 159314 h 4495800"/>
                <a:gd name="connsiteX37" fmla="*/ 759515 w 1743075"/>
                <a:gd name="connsiteY37" fmla="*/ 293617 h 4495800"/>
                <a:gd name="connsiteX38" fmla="*/ 759515 w 1743075"/>
                <a:gd name="connsiteY38" fmla="*/ 297427 h 4495800"/>
                <a:gd name="connsiteX39" fmla="*/ 762372 w 1743075"/>
                <a:gd name="connsiteY39" fmla="*/ 370769 h 4495800"/>
                <a:gd name="connsiteX40" fmla="*/ 786185 w 1743075"/>
                <a:gd name="connsiteY40" fmla="*/ 424109 h 4495800"/>
                <a:gd name="connsiteX41" fmla="*/ 799520 w 1743075"/>
                <a:gd name="connsiteY41" fmla="*/ 446969 h 4495800"/>
                <a:gd name="connsiteX42" fmla="*/ 811902 w 1743075"/>
                <a:gd name="connsiteY42" fmla="*/ 517454 h 4495800"/>
                <a:gd name="connsiteX43" fmla="*/ 806187 w 1743075"/>
                <a:gd name="connsiteY43" fmla="*/ 540314 h 4495800"/>
                <a:gd name="connsiteX44" fmla="*/ 729035 w 1743075"/>
                <a:gd name="connsiteY44" fmla="*/ 576509 h 4495800"/>
                <a:gd name="connsiteX45" fmla="*/ 717605 w 1743075"/>
                <a:gd name="connsiteY45" fmla="*/ 579367 h 4495800"/>
                <a:gd name="connsiteX46" fmla="*/ 546155 w 1743075"/>
                <a:gd name="connsiteY46" fmla="*/ 617467 h 4495800"/>
                <a:gd name="connsiteX47" fmla="*/ 469955 w 1743075"/>
                <a:gd name="connsiteY47" fmla="*/ 627944 h 4495800"/>
                <a:gd name="connsiteX48" fmla="*/ 396612 w 1743075"/>
                <a:gd name="connsiteY48" fmla="*/ 646994 h 4495800"/>
                <a:gd name="connsiteX49" fmla="*/ 348035 w 1743075"/>
                <a:gd name="connsiteY49" fmla="*/ 688904 h 4495800"/>
                <a:gd name="connsiteX50" fmla="*/ 311840 w 1743075"/>
                <a:gd name="connsiteY50" fmla="*/ 807014 h 4495800"/>
                <a:gd name="connsiteX51" fmla="*/ 287075 w 1743075"/>
                <a:gd name="connsiteY51" fmla="*/ 848924 h 4495800"/>
                <a:gd name="connsiteX52" fmla="*/ 246117 w 1743075"/>
                <a:gd name="connsiteY52" fmla="*/ 896549 h 4495800"/>
                <a:gd name="connsiteX53" fmla="*/ 233735 w 1743075"/>
                <a:gd name="connsiteY53" fmla="*/ 922267 h 4495800"/>
                <a:gd name="connsiteX54" fmla="*/ 164202 w 1743075"/>
                <a:gd name="connsiteY54" fmla="*/ 1008944 h 4495800"/>
                <a:gd name="connsiteX55" fmla="*/ 152772 w 1743075"/>
                <a:gd name="connsiteY55" fmla="*/ 1024184 h 4495800"/>
                <a:gd name="connsiteX56" fmla="*/ 81335 w 1743075"/>
                <a:gd name="connsiteY56" fmla="*/ 1130864 h 4495800"/>
                <a:gd name="connsiteX57" fmla="*/ 10850 w 1743075"/>
                <a:gd name="connsiteY57" fmla="*/ 1280407 h 4495800"/>
                <a:gd name="connsiteX58" fmla="*/ 27042 w 1743075"/>
                <a:gd name="connsiteY58" fmla="*/ 1395659 h 4495800"/>
                <a:gd name="connsiteX59" fmla="*/ 61332 w 1743075"/>
                <a:gd name="connsiteY59" fmla="*/ 1453762 h 4495800"/>
                <a:gd name="connsiteX60" fmla="*/ 74667 w 1743075"/>
                <a:gd name="connsiteY60" fmla="*/ 1474717 h 4495800"/>
                <a:gd name="connsiteX61" fmla="*/ 97527 w 1743075"/>
                <a:gd name="connsiteY61" fmla="*/ 1509007 h 4495800"/>
                <a:gd name="connsiteX62" fmla="*/ 108005 w 1743075"/>
                <a:gd name="connsiteY62" fmla="*/ 1522342 h 4495800"/>
                <a:gd name="connsiteX63" fmla="*/ 162297 w 1743075"/>
                <a:gd name="connsiteY63" fmla="*/ 1602352 h 4495800"/>
                <a:gd name="connsiteX64" fmla="*/ 201350 w 1743075"/>
                <a:gd name="connsiteY64" fmla="*/ 1654739 h 4495800"/>
                <a:gd name="connsiteX65" fmla="*/ 288980 w 1743075"/>
                <a:gd name="connsiteY65" fmla="*/ 1768087 h 4495800"/>
                <a:gd name="connsiteX66" fmla="*/ 300410 w 1743075"/>
                <a:gd name="connsiteY66" fmla="*/ 1810949 h 4495800"/>
                <a:gd name="connsiteX67" fmla="*/ 288027 w 1743075"/>
                <a:gd name="connsiteY67" fmla="*/ 1909057 h 4495800"/>
                <a:gd name="connsiteX68" fmla="*/ 279455 w 1743075"/>
                <a:gd name="connsiteY68" fmla="*/ 2064314 h 4495800"/>
                <a:gd name="connsiteX69" fmla="*/ 277550 w 1743075"/>
                <a:gd name="connsiteY69" fmla="*/ 2079554 h 4495800"/>
                <a:gd name="connsiteX70" fmla="*/ 266120 w 1743075"/>
                <a:gd name="connsiteY70" fmla="*/ 2192902 h 4495800"/>
                <a:gd name="connsiteX71" fmla="*/ 265167 w 1743075"/>
                <a:gd name="connsiteY71" fmla="*/ 2338634 h 4495800"/>
                <a:gd name="connsiteX72" fmla="*/ 251832 w 1743075"/>
                <a:gd name="connsiteY72" fmla="*/ 2463412 h 4495800"/>
                <a:gd name="connsiteX73" fmla="*/ 268025 w 1743075"/>
                <a:gd name="connsiteY73" fmla="*/ 2496749 h 4495800"/>
                <a:gd name="connsiteX74" fmla="*/ 358512 w 1743075"/>
                <a:gd name="connsiteY74" fmla="*/ 2521514 h 4495800"/>
                <a:gd name="connsiteX75" fmla="*/ 377562 w 1743075"/>
                <a:gd name="connsiteY75" fmla="*/ 2525324 h 4495800"/>
                <a:gd name="connsiteX76" fmla="*/ 467097 w 1743075"/>
                <a:gd name="connsiteY76" fmla="*/ 2499607 h 4495800"/>
                <a:gd name="connsiteX77" fmla="*/ 496625 w 1743075"/>
                <a:gd name="connsiteY77" fmla="*/ 2472937 h 4495800"/>
                <a:gd name="connsiteX78" fmla="*/ 498530 w 1743075"/>
                <a:gd name="connsiteY78" fmla="*/ 2500559 h 4495800"/>
                <a:gd name="connsiteX79" fmla="*/ 497577 w 1743075"/>
                <a:gd name="connsiteY79" fmla="*/ 2653912 h 4495800"/>
                <a:gd name="connsiteX80" fmla="*/ 491862 w 1743075"/>
                <a:gd name="connsiteY80" fmla="*/ 2752972 h 4495800"/>
                <a:gd name="connsiteX81" fmla="*/ 489957 w 1743075"/>
                <a:gd name="connsiteY81" fmla="*/ 2915849 h 4495800"/>
                <a:gd name="connsiteX82" fmla="*/ 483290 w 1743075"/>
                <a:gd name="connsiteY82" fmla="*/ 3303517 h 4495800"/>
                <a:gd name="connsiteX83" fmla="*/ 483290 w 1743075"/>
                <a:gd name="connsiteY83" fmla="*/ 3423532 h 4495800"/>
                <a:gd name="connsiteX84" fmla="*/ 489005 w 1743075"/>
                <a:gd name="connsiteY84" fmla="*/ 3666419 h 4495800"/>
                <a:gd name="connsiteX85" fmla="*/ 497577 w 1743075"/>
                <a:gd name="connsiteY85" fmla="*/ 3953122 h 4495800"/>
                <a:gd name="connsiteX86" fmla="*/ 498530 w 1743075"/>
                <a:gd name="connsiteY86" fmla="*/ 3964552 h 4495800"/>
                <a:gd name="connsiteX87" fmla="*/ 505197 w 1743075"/>
                <a:gd name="connsiteY87" fmla="*/ 4019797 h 4495800"/>
                <a:gd name="connsiteX88" fmla="*/ 507102 w 1743075"/>
                <a:gd name="connsiteY88" fmla="*/ 4083614 h 4495800"/>
                <a:gd name="connsiteX89" fmla="*/ 513770 w 1743075"/>
                <a:gd name="connsiteY89" fmla="*/ 4111237 h 4495800"/>
                <a:gd name="connsiteX90" fmla="*/ 539487 w 1743075"/>
                <a:gd name="connsiteY90" fmla="*/ 4176959 h 4495800"/>
                <a:gd name="connsiteX91" fmla="*/ 562347 w 1743075"/>
                <a:gd name="connsiteY91" fmla="*/ 4278877 h 4495800"/>
                <a:gd name="connsiteX92" fmla="*/ 561395 w 1743075"/>
                <a:gd name="connsiteY92" fmla="*/ 4299832 h 4495800"/>
                <a:gd name="connsiteX93" fmla="*/ 551870 w 1743075"/>
                <a:gd name="connsiteY93" fmla="*/ 4354124 h 4495800"/>
                <a:gd name="connsiteX94" fmla="*/ 583302 w 1743075"/>
                <a:gd name="connsiteY94" fmla="*/ 4404607 h 4495800"/>
                <a:gd name="connsiteX95" fmla="*/ 600447 w 1743075"/>
                <a:gd name="connsiteY95" fmla="*/ 4423657 h 4495800"/>
                <a:gd name="connsiteX96" fmla="*/ 628070 w 1743075"/>
                <a:gd name="connsiteY96" fmla="*/ 4459852 h 4495800"/>
                <a:gd name="connsiteX97" fmla="*/ 690935 w 1743075"/>
                <a:gd name="connsiteY97" fmla="*/ 4483664 h 4495800"/>
                <a:gd name="connsiteX98" fmla="*/ 762372 w 1743075"/>
                <a:gd name="connsiteY98" fmla="*/ 4492237 h 4495800"/>
                <a:gd name="connsiteX99" fmla="*/ 898580 w 1743075"/>
                <a:gd name="connsiteY99" fmla="*/ 4493189 h 4495800"/>
                <a:gd name="connsiteX100" fmla="*/ 913820 w 1743075"/>
                <a:gd name="connsiteY100" fmla="*/ 4464614 h 4495800"/>
                <a:gd name="connsiteX101" fmla="*/ 901437 w 1743075"/>
                <a:gd name="connsiteY101" fmla="*/ 4434134 h 4495800"/>
                <a:gd name="connsiteX102" fmla="*/ 869052 w 1743075"/>
                <a:gd name="connsiteY102" fmla="*/ 4351267 h 4495800"/>
                <a:gd name="connsiteX103" fmla="*/ 859527 w 1743075"/>
                <a:gd name="connsiteY103" fmla="*/ 4338884 h 4495800"/>
                <a:gd name="connsiteX104" fmla="*/ 811902 w 1743075"/>
                <a:gd name="connsiteY104" fmla="*/ 4263637 h 4495800"/>
                <a:gd name="connsiteX105" fmla="*/ 812855 w 1743075"/>
                <a:gd name="connsiteY105" fmla="*/ 4206487 h 4495800"/>
                <a:gd name="connsiteX106" fmla="*/ 823332 w 1743075"/>
                <a:gd name="connsiteY106" fmla="*/ 4165529 h 4495800"/>
                <a:gd name="connsiteX107" fmla="*/ 841430 w 1743075"/>
                <a:gd name="connsiteY107" fmla="*/ 4050277 h 4495800"/>
                <a:gd name="connsiteX108" fmla="*/ 849050 w 1743075"/>
                <a:gd name="connsiteY108" fmla="*/ 3982649 h 4495800"/>
                <a:gd name="connsiteX109" fmla="*/ 837620 w 1743075"/>
                <a:gd name="connsiteY109" fmla="*/ 3734999 h 4495800"/>
                <a:gd name="connsiteX110" fmla="*/ 826190 w 1743075"/>
                <a:gd name="connsiteY110" fmla="*/ 3662609 h 4495800"/>
                <a:gd name="connsiteX111" fmla="*/ 807140 w 1743075"/>
                <a:gd name="connsiteY111" fmla="*/ 3601649 h 4495800"/>
                <a:gd name="connsiteX112" fmla="*/ 789995 w 1743075"/>
                <a:gd name="connsiteY112" fmla="*/ 3537832 h 4495800"/>
                <a:gd name="connsiteX113" fmla="*/ 786185 w 1743075"/>
                <a:gd name="connsiteY113" fmla="*/ 3494017 h 4495800"/>
                <a:gd name="connsiteX114" fmla="*/ 790947 w 1743075"/>
                <a:gd name="connsiteY114" fmla="*/ 3454012 h 4495800"/>
                <a:gd name="connsiteX115" fmla="*/ 798567 w 1743075"/>
                <a:gd name="connsiteY115" fmla="*/ 3393052 h 4495800"/>
                <a:gd name="connsiteX116" fmla="*/ 799520 w 1743075"/>
                <a:gd name="connsiteY116" fmla="*/ 3274942 h 4495800"/>
                <a:gd name="connsiteX117" fmla="*/ 803330 w 1743075"/>
                <a:gd name="connsiteY117" fmla="*/ 3260654 h 4495800"/>
                <a:gd name="connsiteX118" fmla="*/ 819522 w 1743075"/>
                <a:gd name="connsiteY118" fmla="*/ 3223507 h 4495800"/>
                <a:gd name="connsiteX119" fmla="*/ 825237 w 1743075"/>
                <a:gd name="connsiteY119" fmla="*/ 3178739 h 4495800"/>
                <a:gd name="connsiteX120" fmla="*/ 903342 w 1743075"/>
                <a:gd name="connsiteY120" fmla="*/ 2818694 h 4495800"/>
                <a:gd name="connsiteX121" fmla="*/ 921440 w 1743075"/>
                <a:gd name="connsiteY121" fmla="*/ 2752019 h 4495800"/>
                <a:gd name="connsiteX122" fmla="*/ 927155 w 1743075"/>
                <a:gd name="connsiteY122" fmla="*/ 2753924 h 4495800"/>
                <a:gd name="connsiteX123" fmla="*/ 917630 w 1743075"/>
                <a:gd name="connsiteY123" fmla="*/ 2838697 h 4495800"/>
                <a:gd name="connsiteX124" fmla="*/ 899532 w 1743075"/>
                <a:gd name="connsiteY124" fmla="*/ 3093967 h 4495800"/>
                <a:gd name="connsiteX125" fmla="*/ 902390 w 1743075"/>
                <a:gd name="connsiteY125" fmla="*/ 3124447 h 4495800"/>
                <a:gd name="connsiteX126" fmla="*/ 893817 w 1743075"/>
                <a:gd name="connsiteY126" fmla="*/ 3190169 h 4495800"/>
                <a:gd name="connsiteX127" fmla="*/ 894770 w 1743075"/>
                <a:gd name="connsiteY127" fmla="*/ 3224459 h 4495800"/>
                <a:gd name="connsiteX128" fmla="*/ 905247 w 1743075"/>
                <a:gd name="connsiteY128" fmla="*/ 3328282 h 4495800"/>
                <a:gd name="connsiteX129" fmla="*/ 905247 w 1743075"/>
                <a:gd name="connsiteY129" fmla="*/ 3412102 h 4495800"/>
                <a:gd name="connsiteX130" fmla="*/ 913820 w 1743075"/>
                <a:gd name="connsiteY130" fmla="*/ 3633082 h 4495800"/>
                <a:gd name="connsiteX131" fmla="*/ 919535 w 1743075"/>
                <a:gd name="connsiteY131" fmla="*/ 3730237 h 4495800"/>
                <a:gd name="connsiteX132" fmla="*/ 916677 w 1743075"/>
                <a:gd name="connsiteY132" fmla="*/ 3760717 h 4495800"/>
                <a:gd name="connsiteX133" fmla="*/ 896675 w 1743075"/>
                <a:gd name="connsiteY133" fmla="*/ 3862634 h 4495800"/>
                <a:gd name="connsiteX134" fmla="*/ 883340 w 1743075"/>
                <a:gd name="connsiteY134" fmla="*/ 4033132 h 4495800"/>
                <a:gd name="connsiteX135" fmla="*/ 855717 w 1743075"/>
                <a:gd name="connsiteY135" fmla="*/ 4201724 h 4495800"/>
                <a:gd name="connsiteX136" fmla="*/ 880482 w 1743075"/>
                <a:gd name="connsiteY136" fmla="*/ 4262684 h 4495800"/>
                <a:gd name="connsiteX137" fmla="*/ 936680 w 1743075"/>
                <a:gd name="connsiteY137" fmla="*/ 4289354 h 4495800"/>
                <a:gd name="connsiteX138" fmla="*/ 979542 w 1743075"/>
                <a:gd name="connsiteY138" fmla="*/ 4295069 h 4495800"/>
                <a:gd name="connsiteX139" fmla="*/ 1015737 w 1743075"/>
                <a:gd name="connsiteY139" fmla="*/ 4306499 h 4495800"/>
                <a:gd name="connsiteX140" fmla="*/ 1038597 w 1743075"/>
                <a:gd name="connsiteY140" fmla="*/ 4339837 h 4495800"/>
                <a:gd name="connsiteX141" fmla="*/ 1059552 w 1743075"/>
                <a:gd name="connsiteY141" fmla="*/ 4361744 h 4495800"/>
                <a:gd name="connsiteX142" fmla="*/ 1170995 w 1743075"/>
                <a:gd name="connsiteY142" fmla="*/ 4391272 h 4495800"/>
                <a:gd name="connsiteX143" fmla="*/ 1283390 w 1743075"/>
                <a:gd name="connsiteY143" fmla="*/ 4390319 h 4495800"/>
                <a:gd name="connsiteX144" fmla="*/ 1321490 w 1743075"/>
                <a:gd name="connsiteY144" fmla="*/ 4385557 h 4495800"/>
                <a:gd name="connsiteX145" fmla="*/ 1333872 w 1743075"/>
                <a:gd name="connsiteY145" fmla="*/ 4358887 h 4495800"/>
                <a:gd name="connsiteX146" fmla="*/ 1317680 w 1743075"/>
                <a:gd name="connsiteY146" fmla="*/ 4324597 h 4495800"/>
                <a:gd name="connsiteX147" fmla="*/ 1297677 w 1743075"/>
                <a:gd name="connsiteY147" fmla="*/ 4296974 h 4495800"/>
                <a:gd name="connsiteX148" fmla="*/ 1258625 w 1743075"/>
                <a:gd name="connsiteY148" fmla="*/ 4268399 h 4495800"/>
                <a:gd name="connsiteX149" fmla="*/ 1196712 w 1743075"/>
                <a:gd name="connsiteY149" fmla="*/ 4203629 h 4495800"/>
                <a:gd name="connsiteX150" fmla="*/ 1195760 w 1743075"/>
                <a:gd name="connsiteY150" fmla="*/ 4201724 h 4495800"/>
                <a:gd name="connsiteX151" fmla="*/ 1173852 w 1743075"/>
                <a:gd name="connsiteY151" fmla="*/ 4137907 h 4495800"/>
                <a:gd name="connsiteX152" fmla="*/ 1159565 w 1743075"/>
                <a:gd name="connsiteY152" fmla="*/ 4061707 h 4495800"/>
                <a:gd name="connsiteX153" fmla="*/ 1165280 w 1743075"/>
                <a:gd name="connsiteY153" fmla="*/ 4002652 h 4495800"/>
                <a:gd name="connsiteX154" fmla="*/ 1172900 w 1743075"/>
                <a:gd name="connsiteY154" fmla="*/ 3971219 h 4495800"/>
                <a:gd name="connsiteX155" fmla="*/ 1185282 w 1743075"/>
                <a:gd name="connsiteY155" fmla="*/ 3875017 h 4495800"/>
                <a:gd name="connsiteX156" fmla="*/ 1194807 w 1743075"/>
                <a:gd name="connsiteY156" fmla="*/ 3808342 h 4495800"/>
                <a:gd name="connsiteX157" fmla="*/ 1204332 w 1743075"/>
                <a:gd name="connsiteY157" fmla="*/ 3674992 h 4495800"/>
                <a:gd name="connsiteX158" fmla="*/ 1206237 w 1743075"/>
                <a:gd name="connsiteY158" fmla="*/ 3661657 h 4495800"/>
                <a:gd name="connsiteX159" fmla="*/ 1226240 w 1743075"/>
                <a:gd name="connsiteY159" fmla="*/ 3498779 h 4495800"/>
                <a:gd name="connsiteX160" fmla="*/ 1231002 w 1743075"/>
                <a:gd name="connsiteY160" fmla="*/ 3436867 h 4495800"/>
                <a:gd name="connsiteX161" fmla="*/ 1230050 w 1743075"/>
                <a:gd name="connsiteY161" fmla="*/ 3412102 h 4495800"/>
                <a:gd name="connsiteX162" fmla="*/ 1225287 w 1743075"/>
                <a:gd name="connsiteY162" fmla="*/ 3374002 h 4495800"/>
                <a:gd name="connsiteX163" fmla="*/ 1225287 w 1743075"/>
                <a:gd name="connsiteY163" fmla="*/ 3293992 h 4495800"/>
                <a:gd name="connsiteX164" fmla="*/ 1231955 w 1743075"/>
                <a:gd name="connsiteY164" fmla="*/ 3253987 h 4495800"/>
                <a:gd name="connsiteX165" fmla="*/ 1239575 w 1743075"/>
                <a:gd name="connsiteY165" fmla="*/ 3222554 h 4495800"/>
                <a:gd name="connsiteX166" fmla="*/ 1248147 w 1743075"/>
                <a:gd name="connsiteY166" fmla="*/ 3120637 h 4495800"/>
                <a:gd name="connsiteX167" fmla="*/ 1250052 w 1743075"/>
                <a:gd name="connsiteY167" fmla="*/ 3109207 h 4495800"/>
                <a:gd name="connsiteX168" fmla="*/ 1263387 w 1743075"/>
                <a:gd name="connsiteY168" fmla="*/ 3019672 h 4495800"/>
                <a:gd name="connsiteX169" fmla="*/ 1274817 w 1743075"/>
                <a:gd name="connsiteY169" fmla="*/ 2951092 h 4495800"/>
                <a:gd name="connsiteX170" fmla="*/ 1287200 w 1743075"/>
                <a:gd name="connsiteY170" fmla="*/ 2882512 h 4495800"/>
                <a:gd name="connsiteX171" fmla="*/ 1289105 w 1743075"/>
                <a:gd name="connsiteY171" fmla="*/ 2861557 h 4495800"/>
                <a:gd name="connsiteX172" fmla="*/ 1302440 w 1743075"/>
                <a:gd name="connsiteY172" fmla="*/ 2764402 h 4495800"/>
                <a:gd name="connsiteX173" fmla="*/ 1308155 w 1743075"/>
                <a:gd name="connsiteY173" fmla="*/ 2728207 h 4495800"/>
                <a:gd name="connsiteX174" fmla="*/ 1317680 w 1743075"/>
                <a:gd name="connsiteY174" fmla="*/ 2672962 h 4495800"/>
                <a:gd name="connsiteX175" fmla="*/ 1328157 w 1743075"/>
                <a:gd name="connsiteY175" fmla="*/ 2557709 h 4495800"/>
                <a:gd name="connsiteX176" fmla="*/ 1329110 w 1743075"/>
                <a:gd name="connsiteY176" fmla="*/ 2553899 h 4495800"/>
                <a:gd name="connsiteX177" fmla="*/ 1348160 w 1743075"/>
                <a:gd name="connsiteY177" fmla="*/ 2535802 h 4495800"/>
                <a:gd name="connsiteX178" fmla="*/ 1445315 w 1743075"/>
                <a:gd name="connsiteY178" fmla="*/ 2494844 h 4495800"/>
                <a:gd name="connsiteX179" fmla="*/ 1474842 w 1743075"/>
                <a:gd name="connsiteY179" fmla="*/ 2438647 h 4495800"/>
                <a:gd name="connsiteX180" fmla="*/ 1470080 w 1743075"/>
                <a:gd name="connsiteY180" fmla="*/ 2388164 h 4495800"/>
                <a:gd name="connsiteX181" fmla="*/ 1468175 w 1743075"/>
                <a:gd name="connsiteY181" fmla="*/ 2351017 h 4495800"/>
                <a:gd name="connsiteX182" fmla="*/ 1460555 w 1743075"/>
                <a:gd name="connsiteY182" fmla="*/ 1997639 h 4495800"/>
                <a:gd name="connsiteX183" fmla="*/ 1460555 w 1743075"/>
                <a:gd name="connsiteY183" fmla="*/ 1976684 h 4495800"/>
                <a:gd name="connsiteX184" fmla="*/ 1471985 w 1743075"/>
                <a:gd name="connsiteY184" fmla="*/ 1951919 h 4495800"/>
                <a:gd name="connsiteX185" fmla="*/ 1495797 w 1743075"/>
                <a:gd name="connsiteY185" fmla="*/ 1918582 h 4495800"/>
                <a:gd name="connsiteX186" fmla="*/ 1513895 w 1743075"/>
                <a:gd name="connsiteY186" fmla="*/ 1884292 h 4495800"/>
                <a:gd name="connsiteX187" fmla="*/ 1573902 w 1743075"/>
                <a:gd name="connsiteY187" fmla="*/ 1793804 h 4495800"/>
                <a:gd name="connsiteX188" fmla="*/ 1599620 w 1743075"/>
                <a:gd name="connsiteY188" fmla="*/ 1739512 h 4495800"/>
                <a:gd name="connsiteX189" fmla="*/ 1692965 w 1743075"/>
                <a:gd name="connsiteY189" fmla="*/ 1561394 h 4495800"/>
                <a:gd name="connsiteX190" fmla="*/ 1714872 w 1743075"/>
                <a:gd name="connsiteY190" fmla="*/ 1491862 h 4495800"/>
                <a:gd name="connsiteX191" fmla="*/ 1729160 w 1743075"/>
                <a:gd name="connsiteY191" fmla="*/ 1408042 h 4495800"/>
                <a:gd name="connsiteX192" fmla="*/ 1732970 w 1743075"/>
                <a:gd name="connsiteY192" fmla="*/ 1329937 h 4495800"/>
                <a:gd name="connsiteX193" fmla="*/ 373752 w 1743075"/>
                <a:gd name="connsiteY193" fmla="*/ 1452809 h 4495800"/>
                <a:gd name="connsiteX194" fmla="*/ 367085 w 1743075"/>
                <a:gd name="connsiteY194" fmla="*/ 1460429 h 4495800"/>
                <a:gd name="connsiteX195" fmla="*/ 361370 w 1743075"/>
                <a:gd name="connsiteY195" fmla="*/ 1453762 h 4495800"/>
                <a:gd name="connsiteX196" fmla="*/ 319460 w 1743075"/>
                <a:gd name="connsiteY196" fmla="*/ 1365179 h 4495800"/>
                <a:gd name="connsiteX197" fmla="*/ 310887 w 1743075"/>
                <a:gd name="connsiteY197" fmla="*/ 1351844 h 4495800"/>
                <a:gd name="connsiteX198" fmla="*/ 311840 w 1743075"/>
                <a:gd name="connsiteY198" fmla="*/ 1334699 h 4495800"/>
                <a:gd name="connsiteX199" fmla="*/ 343272 w 1743075"/>
                <a:gd name="connsiteY199" fmla="*/ 1297552 h 4495800"/>
                <a:gd name="connsiteX200" fmla="*/ 367085 w 1743075"/>
                <a:gd name="connsiteY200" fmla="*/ 1301362 h 4495800"/>
                <a:gd name="connsiteX201" fmla="*/ 377562 w 1743075"/>
                <a:gd name="connsiteY201" fmla="*/ 1348034 h 4495800"/>
                <a:gd name="connsiteX202" fmla="*/ 377562 w 1743075"/>
                <a:gd name="connsiteY202" fmla="*/ 1381372 h 4495800"/>
                <a:gd name="connsiteX203" fmla="*/ 381372 w 1743075"/>
                <a:gd name="connsiteY203" fmla="*/ 1381372 h 4495800"/>
                <a:gd name="connsiteX204" fmla="*/ 373752 w 1743075"/>
                <a:gd name="connsiteY204" fmla="*/ 1452809 h 4495800"/>
                <a:gd name="connsiteX205" fmla="*/ 575682 w 1743075"/>
                <a:gd name="connsiteY205" fmla="*/ 1686172 h 4495800"/>
                <a:gd name="connsiteX206" fmla="*/ 559490 w 1743075"/>
                <a:gd name="connsiteY206" fmla="*/ 1708079 h 4495800"/>
                <a:gd name="connsiteX207" fmla="*/ 480432 w 1743075"/>
                <a:gd name="connsiteY207" fmla="*/ 1817617 h 4495800"/>
                <a:gd name="connsiteX208" fmla="*/ 476622 w 1743075"/>
                <a:gd name="connsiteY208" fmla="*/ 1834762 h 4495800"/>
                <a:gd name="connsiteX209" fmla="*/ 437570 w 1743075"/>
                <a:gd name="connsiteY209" fmla="*/ 1828094 h 4495800"/>
                <a:gd name="connsiteX210" fmla="*/ 466145 w 1743075"/>
                <a:gd name="connsiteY210" fmla="*/ 1792852 h 4495800"/>
                <a:gd name="connsiteX211" fmla="*/ 557585 w 1743075"/>
                <a:gd name="connsiteY211" fmla="*/ 1688077 h 4495800"/>
                <a:gd name="connsiteX212" fmla="*/ 567110 w 1743075"/>
                <a:gd name="connsiteY212" fmla="*/ 1678552 h 4495800"/>
                <a:gd name="connsiteX213" fmla="*/ 573777 w 1743075"/>
                <a:gd name="connsiteY213" fmla="*/ 1678552 h 4495800"/>
                <a:gd name="connsiteX214" fmla="*/ 575682 w 1743075"/>
                <a:gd name="connsiteY214" fmla="*/ 1686172 h 4495800"/>
                <a:gd name="connsiteX215" fmla="*/ 889055 w 1743075"/>
                <a:gd name="connsiteY215" fmla="*/ 1877624 h 4495800"/>
                <a:gd name="connsiteX216" fmla="*/ 890007 w 1743075"/>
                <a:gd name="connsiteY216" fmla="*/ 1871909 h 4495800"/>
                <a:gd name="connsiteX217" fmla="*/ 887150 w 1743075"/>
                <a:gd name="connsiteY217" fmla="*/ 1834762 h 4495800"/>
                <a:gd name="connsiteX218" fmla="*/ 789995 w 1743075"/>
                <a:gd name="connsiteY218" fmla="*/ 1769992 h 4495800"/>
                <a:gd name="connsiteX219" fmla="*/ 689030 w 1743075"/>
                <a:gd name="connsiteY219" fmla="*/ 1727129 h 4495800"/>
                <a:gd name="connsiteX220" fmla="*/ 655692 w 1743075"/>
                <a:gd name="connsiteY220" fmla="*/ 1712842 h 4495800"/>
                <a:gd name="connsiteX221" fmla="*/ 604257 w 1743075"/>
                <a:gd name="connsiteY221" fmla="*/ 1685219 h 4495800"/>
                <a:gd name="connsiteX222" fmla="*/ 602352 w 1743075"/>
                <a:gd name="connsiteY222" fmla="*/ 1636642 h 4495800"/>
                <a:gd name="connsiteX223" fmla="*/ 618545 w 1743075"/>
                <a:gd name="connsiteY223" fmla="*/ 1626164 h 4495800"/>
                <a:gd name="connsiteX224" fmla="*/ 628070 w 1743075"/>
                <a:gd name="connsiteY224" fmla="*/ 1608067 h 4495800"/>
                <a:gd name="connsiteX225" fmla="*/ 637595 w 1743075"/>
                <a:gd name="connsiteY225" fmla="*/ 1581397 h 4495800"/>
                <a:gd name="connsiteX226" fmla="*/ 711890 w 1743075"/>
                <a:gd name="connsiteY226" fmla="*/ 1492814 h 4495800"/>
                <a:gd name="connsiteX227" fmla="*/ 788090 w 1743075"/>
                <a:gd name="connsiteY227" fmla="*/ 1357559 h 4495800"/>
                <a:gd name="connsiteX228" fmla="*/ 821427 w 1743075"/>
                <a:gd name="connsiteY228" fmla="*/ 1114672 h 4495800"/>
                <a:gd name="connsiteX229" fmla="*/ 819522 w 1743075"/>
                <a:gd name="connsiteY229" fmla="*/ 889882 h 4495800"/>
                <a:gd name="connsiteX230" fmla="*/ 813807 w 1743075"/>
                <a:gd name="connsiteY230" fmla="*/ 738434 h 4495800"/>
                <a:gd name="connsiteX231" fmla="*/ 813807 w 1743075"/>
                <a:gd name="connsiteY231" fmla="*/ 720337 h 4495800"/>
                <a:gd name="connsiteX232" fmla="*/ 818570 w 1743075"/>
                <a:gd name="connsiteY232" fmla="*/ 718432 h 4495800"/>
                <a:gd name="connsiteX233" fmla="*/ 863337 w 1743075"/>
                <a:gd name="connsiteY233" fmla="*/ 815587 h 4495800"/>
                <a:gd name="connsiteX234" fmla="*/ 866195 w 1743075"/>
                <a:gd name="connsiteY234" fmla="*/ 814634 h 4495800"/>
                <a:gd name="connsiteX235" fmla="*/ 848097 w 1743075"/>
                <a:gd name="connsiteY235" fmla="*/ 771772 h 4495800"/>
                <a:gd name="connsiteX236" fmla="*/ 828095 w 1743075"/>
                <a:gd name="connsiteY236" fmla="*/ 727004 h 4495800"/>
                <a:gd name="connsiteX237" fmla="*/ 810950 w 1743075"/>
                <a:gd name="connsiteY237" fmla="*/ 617467 h 4495800"/>
                <a:gd name="connsiteX238" fmla="*/ 812855 w 1743075"/>
                <a:gd name="connsiteY238" fmla="*/ 580319 h 4495800"/>
                <a:gd name="connsiteX239" fmla="*/ 816665 w 1743075"/>
                <a:gd name="connsiteY239" fmla="*/ 556507 h 4495800"/>
                <a:gd name="connsiteX240" fmla="*/ 821427 w 1743075"/>
                <a:gd name="connsiteY240" fmla="*/ 554602 h 4495800"/>
                <a:gd name="connsiteX241" fmla="*/ 856670 w 1743075"/>
                <a:gd name="connsiteY241" fmla="*/ 594607 h 4495800"/>
                <a:gd name="connsiteX242" fmla="*/ 913820 w 1743075"/>
                <a:gd name="connsiteY242" fmla="*/ 638422 h 4495800"/>
                <a:gd name="connsiteX243" fmla="*/ 974780 w 1743075"/>
                <a:gd name="connsiteY243" fmla="*/ 679379 h 4495800"/>
                <a:gd name="connsiteX244" fmla="*/ 973827 w 1743075"/>
                <a:gd name="connsiteY244" fmla="*/ 696524 h 4495800"/>
                <a:gd name="connsiteX245" fmla="*/ 950015 w 1743075"/>
                <a:gd name="connsiteY245" fmla="*/ 721289 h 4495800"/>
                <a:gd name="connsiteX246" fmla="*/ 899532 w 1743075"/>
                <a:gd name="connsiteY246" fmla="*/ 797489 h 4495800"/>
                <a:gd name="connsiteX247" fmla="*/ 930012 w 1743075"/>
                <a:gd name="connsiteY247" fmla="*/ 759389 h 4495800"/>
                <a:gd name="connsiteX248" fmla="*/ 945252 w 1743075"/>
                <a:gd name="connsiteY248" fmla="*/ 759389 h 4495800"/>
                <a:gd name="connsiteX249" fmla="*/ 954777 w 1743075"/>
                <a:gd name="connsiteY249" fmla="*/ 800347 h 4495800"/>
                <a:gd name="connsiteX250" fmla="*/ 910962 w 1743075"/>
                <a:gd name="connsiteY250" fmla="*/ 1142294 h 4495800"/>
                <a:gd name="connsiteX251" fmla="*/ 917630 w 1743075"/>
                <a:gd name="connsiteY251" fmla="*/ 1495672 h 4495800"/>
                <a:gd name="connsiteX252" fmla="*/ 929060 w 1743075"/>
                <a:gd name="connsiteY252" fmla="*/ 1776659 h 4495800"/>
                <a:gd name="connsiteX253" fmla="*/ 938585 w 1743075"/>
                <a:gd name="connsiteY253" fmla="*/ 1802377 h 4495800"/>
                <a:gd name="connsiteX254" fmla="*/ 1026215 w 1743075"/>
                <a:gd name="connsiteY254" fmla="*/ 1895722 h 4495800"/>
                <a:gd name="connsiteX255" fmla="*/ 1036692 w 1743075"/>
                <a:gd name="connsiteY255" fmla="*/ 1909057 h 4495800"/>
                <a:gd name="connsiteX256" fmla="*/ 889055 w 1743075"/>
                <a:gd name="connsiteY256" fmla="*/ 1877624 h 4495800"/>
                <a:gd name="connsiteX257" fmla="*/ 1279580 w 1743075"/>
                <a:gd name="connsiteY257" fmla="*/ 1673789 h 4495800"/>
                <a:gd name="connsiteX258" fmla="*/ 1275770 w 1743075"/>
                <a:gd name="connsiteY258" fmla="*/ 1747132 h 4495800"/>
                <a:gd name="connsiteX259" fmla="*/ 1250052 w 1743075"/>
                <a:gd name="connsiteY259" fmla="*/ 1809044 h 4495800"/>
                <a:gd name="connsiteX260" fmla="*/ 1188140 w 1743075"/>
                <a:gd name="connsiteY260" fmla="*/ 1870004 h 4495800"/>
                <a:gd name="connsiteX261" fmla="*/ 1170042 w 1743075"/>
                <a:gd name="connsiteY261" fmla="*/ 1907152 h 4495800"/>
                <a:gd name="connsiteX262" fmla="*/ 1160517 w 1743075"/>
                <a:gd name="connsiteY262" fmla="*/ 1919534 h 4495800"/>
                <a:gd name="connsiteX263" fmla="*/ 1142420 w 1743075"/>
                <a:gd name="connsiteY263" fmla="*/ 1924297 h 4495800"/>
                <a:gd name="connsiteX264" fmla="*/ 1045265 w 1743075"/>
                <a:gd name="connsiteY264" fmla="*/ 1916677 h 4495800"/>
                <a:gd name="connsiteX265" fmla="*/ 1053837 w 1743075"/>
                <a:gd name="connsiteY265" fmla="*/ 1901437 h 4495800"/>
                <a:gd name="connsiteX266" fmla="*/ 1132895 w 1743075"/>
                <a:gd name="connsiteY266" fmla="*/ 1803329 h 4495800"/>
                <a:gd name="connsiteX267" fmla="*/ 1143372 w 1743075"/>
                <a:gd name="connsiteY267" fmla="*/ 1770944 h 4495800"/>
                <a:gd name="connsiteX268" fmla="*/ 1137657 w 1743075"/>
                <a:gd name="connsiteY268" fmla="*/ 1666169 h 4495800"/>
                <a:gd name="connsiteX269" fmla="*/ 1130037 w 1743075"/>
                <a:gd name="connsiteY269" fmla="*/ 1505197 h 4495800"/>
                <a:gd name="connsiteX270" fmla="*/ 1115750 w 1743075"/>
                <a:gd name="connsiteY270" fmla="*/ 1296599 h 4495800"/>
                <a:gd name="connsiteX271" fmla="*/ 1094795 w 1743075"/>
                <a:gd name="connsiteY271" fmla="*/ 1091812 h 4495800"/>
                <a:gd name="connsiteX272" fmla="*/ 1037645 w 1743075"/>
                <a:gd name="connsiteY272" fmla="*/ 839399 h 4495800"/>
                <a:gd name="connsiteX273" fmla="*/ 1019547 w 1743075"/>
                <a:gd name="connsiteY273" fmla="*/ 780344 h 4495800"/>
                <a:gd name="connsiteX274" fmla="*/ 1024310 w 1743075"/>
                <a:gd name="connsiteY274" fmla="*/ 761294 h 4495800"/>
                <a:gd name="connsiteX275" fmla="*/ 1042407 w 1743075"/>
                <a:gd name="connsiteY275" fmla="*/ 744149 h 4495800"/>
                <a:gd name="connsiteX276" fmla="*/ 1069077 w 1743075"/>
                <a:gd name="connsiteY276" fmla="*/ 806062 h 4495800"/>
                <a:gd name="connsiteX277" fmla="*/ 1014785 w 1743075"/>
                <a:gd name="connsiteY277" fmla="*/ 699382 h 4495800"/>
                <a:gd name="connsiteX278" fmla="*/ 1015737 w 1743075"/>
                <a:gd name="connsiteY278" fmla="*/ 677474 h 4495800"/>
                <a:gd name="connsiteX279" fmla="*/ 1068125 w 1743075"/>
                <a:gd name="connsiteY279" fmla="*/ 631754 h 4495800"/>
                <a:gd name="connsiteX280" fmla="*/ 1096700 w 1743075"/>
                <a:gd name="connsiteY280" fmla="*/ 571747 h 4495800"/>
                <a:gd name="connsiteX281" fmla="*/ 1102415 w 1743075"/>
                <a:gd name="connsiteY281" fmla="*/ 552697 h 4495800"/>
                <a:gd name="connsiteX282" fmla="*/ 1120512 w 1743075"/>
                <a:gd name="connsiteY282" fmla="*/ 606989 h 4495800"/>
                <a:gd name="connsiteX283" fmla="*/ 1107177 w 1743075"/>
                <a:gd name="connsiteY283" fmla="*/ 742244 h 4495800"/>
                <a:gd name="connsiteX284" fmla="*/ 1108130 w 1743075"/>
                <a:gd name="connsiteY284" fmla="*/ 761294 h 4495800"/>
                <a:gd name="connsiteX285" fmla="*/ 1127180 w 1743075"/>
                <a:gd name="connsiteY285" fmla="*/ 621277 h 4495800"/>
                <a:gd name="connsiteX286" fmla="*/ 1187187 w 1743075"/>
                <a:gd name="connsiteY286" fmla="*/ 829874 h 4495800"/>
                <a:gd name="connsiteX287" fmla="*/ 1228145 w 1743075"/>
                <a:gd name="connsiteY287" fmla="*/ 993704 h 4495800"/>
                <a:gd name="connsiteX288" fmla="*/ 1246242 w 1743075"/>
                <a:gd name="connsiteY288" fmla="*/ 1128007 h 4495800"/>
                <a:gd name="connsiteX289" fmla="*/ 1270055 w 1743075"/>
                <a:gd name="connsiteY289" fmla="*/ 1363274 h 4495800"/>
                <a:gd name="connsiteX290" fmla="*/ 1276722 w 1743075"/>
                <a:gd name="connsiteY290" fmla="*/ 1427092 h 4495800"/>
                <a:gd name="connsiteX291" fmla="*/ 1284342 w 1743075"/>
                <a:gd name="connsiteY291" fmla="*/ 1534724 h 4495800"/>
                <a:gd name="connsiteX292" fmla="*/ 1279580 w 1743075"/>
                <a:gd name="connsiteY292" fmla="*/ 1673789 h 4495800"/>
                <a:gd name="connsiteX293" fmla="*/ 1437695 w 1743075"/>
                <a:gd name="connsiteY293" fmla="*/ 1289932 h 4495800"/>
                <a:gd name="connsiteX294" fmla="*/ 1442457 w 1743075"/>
                <a:gd name="connsiteY294" fmla="*/ 1288979 h 4495800"/>
                <a:gd name="connsiteX295" fmla="*/ 1447220 w 1743075"/>
                <a:gd name="connsiteY295" fmla="*/ 1300409 h 4495800"/>
                <a:gd name="connsiteX296" fmla="*/ 1448172 w 1743075"/>
                <a:gd name="connsiteY296" fmla="*/ 1327079 h 4495800"/>
                <a:gd name="connsiteX297" fmla="*/ 1470080 w 1743075"/>
                <a:gd name="connsiteY297" fmla="*/ 1394707 h 4495800"/>
                <a:gd name="connsiteX298" fmla="*/ 1476747 w 1743075"/>
                <a:gd name="connsiteY298" fmla="*/ 1433759 h 4495800"/>
                <a:gd name="connsiteX299" fmla="*/ 1439600 w 1743075"/>
                <a:gd name="connsiteY299" fmla="*/ 1497577 h 4495800"/>
                <a:gd name="connsiteX300" fmla="*/ 1437695 w 1743075"/>
                <a:gd name="connsiteY300" fmla="*/ 1289932 h 4495800"/>
                <a:gd name="connsiteX301" fmla="*/ 1475795 w 1743075"/>
                <a:gd name="connsiteY301" fmla="*/ 1882387 h 4495800"/>
                <a:gd name="connsiteX302" fmla="*/ 1462460 w 1743075"/>
                <a:gd name="connsiteY302" fmla="*/ 1874767 h 4495800"/>
                <a:gd name="connsiteX303" fmla="*/ 1371972 w 1743075"/>
                <a:gd name="connsiteY303" fmla="*/ 1769992 h 4495800"/>
                <a:gd name="connsiteX304" fmla="*/ 1336730 w 1743075"/>
                <a:gd name="connsiteY304" fmla="*/ 1750942 h 4495800"/>
                <a:gd name="connsiteX305" fmla="*/ 1319585 w 1743075"/>
                <a:gd name="connsiteY305" fmla="*/ 1744274 h 4495800"/>
                <a:gd name="connsiteX306" fmla="*/ 1320537 w 1743075"/>
                <a:gd name="connsiteY306" fmla="*/ 1738559 h 4495800"/>
                <a:gd name="connsiteX307" fmla="*/ 1337682 w 1743075"/>
                <a:gd name="connsiteY307" fmla="*/ 1740464 h 4495800"/>
                <a:gd name="connsiteX308" fmla="*/ 1416740 w 1743075"/>
                <a:gd name="connsiteY308" fmla="*/ 1788089 h 4495800"/>
                <a:gd name="connsiteX309" fmla="*/ 1473890 w 1743075"/>
                <a:gd name="connsiteY309" fmla="*/ 1853812 h 4495800"/>
                <a:gd name="connsiteX310" fmla="*/ 1480557 w 1743075"/>
                <a:gd name="connsiteY310" fmla="*/ 1865242 h 4495800"/>
                <a:gd name="connsiteX311" fmla="*/ 1475795 w 1743075"/>
                <a:gd name="connsiteY311" fmla="*/ 1882387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743075" h="4495800">
                  <a:moveTo>
                    <a:pt x="1732970" y="1329937"/>
                  </a:moveTo>
                  <a:cubicBezTo>
                    <a:pt x="1728207" y="1318507"/>
                    <a:pt x="1726302" y="1304219"/>
                    <a:pt x="1726302" y="1291837"/>
                  </a:cubicBezTo>
                  <a:cubicBezTo>
                    <a:pt x="1728207" y="1266119"/>
                    <a:pt x="1718682" y="1246117"/>
                    <a:pt x="1698680" y="1230877"/>
                  </a:cubicBezTo>
                  <a:cubicBezTo>
                    <a:pt x="1680582" y="1216589"/>
                    <a:pt x="1672962" y="1197539"/>
                    <a:pt x="1666295" y="1177537"/>
                  </a:cubicBezTo>
                  <a:cubicBezTo>
                    <a:pt x="1660580" y="1160392"/>
                    <a:pt x="1651055" y="1145152"/>
                    <a:pt x="1643435" y="1128959"/>
                  </a:cubicBezTo>
                  <a:cubicBezTo>
                    <a:pt x="1641530" y="1125149"/>
                    <a:pt x="1638672" y="1121339"/>
                    <a:pt x="1636767" y="1117529"/>
                  </a:cubicBezTo>
                  <a:cubicBezTo>
                    <a:pt x="1623432" y="1086097"/>
                    <a:pt x="1610097" y="1054664"/>
                    <a:pt x="1595810" y="1023232"/>
                  </a:cubicBezTo>
                  <a:cubicBezTo>
                    <a:pt x="1592952" y="1017517"/>
                    <a:pt x="1588190" y="1012754"/>
                    <a:pt x="1586285" y="1007039"/>
                  </a:cubicBezTo>
                  <a:cubicBezTo>
                    <a:pt x="1581522" y="995609"/>
                    <a:pt x="1574855" y="984179"/>
                    <a:pt x="1573902" y="972749"/>
                  </a:cubicBezTo>
                  <a:cubicBezTo>
                    <a:pt x="1571997" y="955604"/>
                    <a:pt x="1569140" y="939412"/>
                    <a:pt x="1560567" y="923219"/>
                  </a:cubicBezTo>
                  <a:cubicBezTo>
                    <a:pt x="1553900" y="910837"/>
                    <a:pt x="1552947" y="894644"/>
                    <a:pt x="1550090" y="880357"/>
                  </a:cubicBezTo>
                  <a:cubicBezTo>
                    <a:pt x="1549137" y="874642"/>
                    <a:pt x="1549137" y="868927"/>
                    <a:pt x="1547232" y="863212"/>
                  </a:cubicBezTo>
                  <a:cubicBezTo>
                    <a:pt x="1534850" y="824159"/>
                    <a:pt x="1521515" y="786059"/>
                    <a:pt x="1508180" y="747959"/>
                  </a:cubicBezTo>
                  <a:cubicBezTo>
                    <a:pt x="1501512" y="727957"/>
                    <a:pt x="1488177" y="713669"/>
                    <a:pt x="1468175" y="705097"/>
                  </a:cubicBezTo>
                  <a:cubicBezTo>
                    <a:pt x="1454840" y="699382"/>
                    <a:pt x="1442457" y="690809"/>
                    <a:pt x="1428170" y="685094"/>
                  </a:cubicBezTo>
                  <a:cubicBezTo>
                    <a:pt x="1412930" y="678427"/>
                    <a:pt x="1396737" y="673664"/>
                    <a:pt x="1380545" y="669854"/>
                  </a:cubicBezTo>
                  <a:cubicBezTo>
                    <a:pt x="1354827" y="663187"/>
                    <a:pt x="1329110" y="657472"/>
                    <a:pt x="1303392" y="650804"/>
                  </a:cubicBezTo>
                  <a:cubicBezTo>
                    <a:pt x="1302440" y="650804"/>
                    <a:pt x="1302440" y="649852"/>
                    <a:pt x="1301487" y="649852"/>
                  </a:cubicBezTo>
                  <a:cubicBezTo>
                    <a:pt x="1275770" y="643184"/>
                    <a:pt x="1249100" y="636517"/>
                    <a:pt x="1223382" y="629849"/>
                  </a:cubicBezTo>
                  <a:cubicBezTo>
                    <a:pt x="1202427" y="624134"/>
                    <a:pt x="1180520" y="619372"/>
                    <a:pt x="1160517" y="610799"/>
                  </a:cubicBezTo>
                  <a:cubicBezTo>
                    <a:pt x="1118607" y="591749"/>
                    <a:pt x="1104320" y="552697"/>
                    <a:pt x="1101462" y="511739"/>
                  </a:cubicBezTo>
                  <a:cubicBezTo>
                    <a:pt x="1098605" y="482212"/>
                    <a:pt x="1104320" y="452684"/>
                    <a:pt x="1106225" y="422204"/>
                  </a:cubicBezTo>
                  <a:cubicBezTo>
                    <a:pt x="1107177" y="411727"/>
                    <a:pt x="1110987" y="404107"/>
                    <a:pt x="1119560" y="398392"/>
                  </a:cubicBezTo>
                  <a:cubicBezTo>
                    <a:pt x="1136705" y="387914"/>
                    <a:pt x="1146230" y="371722"/>
                    <a:pt x="1150040" y="352672"/>
                  </a:cubicBezTo>
                  <a:cubicBezTo>
                    <a:pt x="1151945" y="344099"/>
                    <a:pt x="1155755" y="335527"/>
                    <a:pt x="1155755" y="326002"/>
                  </a:cubicBezTo>
                  <a:cubicBezTo>
                    <a:pt x="1155755" y="305047"/>
                    <a:pt x="1155755" y="284092"/>
                    <a:pt x="1153850" y="263137"/>
                  </a:cubicBezTo>
                  <a:cubicBezTo>
                    <a:pt x="1152897" y="254564"/>
                    <a:pt x="1148135" y="247897"/>
                    <a:pt x="1135752" y="252659"/>
                  </a:cubicBezTo>
                  <a:cubicBezTo>
                    <a:pt x="1125275" y="256469"/>
                    <a:pt x="1123370" y="252659"/>
                    <a:pt x="1124322" y="241229"/>
                  </a:cubicBezTo>
                  <a:cubicBezTo>
                    <a:pt x="1125275" y="228847"/>
                    <a:pt x="1125275" y="215512"/>
                    <a:pt x="1125275" y="203129"/>
                  </a:cubicBezTo>
                  <a:cubicBezTo>
                    <a:pt x="1125275" y="196462"/>
                    <a:pt x="1123370" y="188842"/>
                    <a:pt x="1124322" y="182174"/>
                  </a:cubicBezTo>
                  <a:cubicBezTo>
                    <a:pt x="1125275" y="133597"/>
                    <a:pt x="1102415" y="93592"/>
                    <a:pt x="1074792" y="56444"/>
                  </a:cubicBezTo>
                  <a:cubicBezTo>
                    <a:pt x="1069077" y="47872"/>
                    <a:pt x="1057647" y="42157"/>
                    <a:pt x="1048122" y="37394"/>
                  </a:cubicBezTo>
                  <a:cubicBezTo>
                    <a:pt x="1033835" y="30727"/>
                    <a:pt x="1019547" y="24059"/>
                    <a:pt x="1005260" y="20249"/>
                  </a:cubicBezTo>
                  <a:cubicBezTo>
                    <a:pt x="959540" y="5009"/>
                    <a:pt x="914772" y="-706"/>
                    <a:pt x="873815" y="24059"/>
                  </a:cubicBezTo>
                  <a:cubicBezTo>
                    <a:pt x="839525" y="45967"/>
                    <a:pt x="808092" y="71684"/>
                    <a:pt x="782375" y="104069"/>
                  </a:cubicBezTo>
                  <a:cubicBezTo>
                    <a:pt x="779517" y="107879"/>
                    <a:pt x="776660" y="112642"/>
                    <a:pt x="775707" y="117404"/>
                  </a:cubicBezTo>
                  <a:cubicBezTo>
                    <a:pt x="772850" y="131692"/>
                    <a:pt x="770945" y="145027"/>
                    <a:pt x="769040" y="159314"/>
                  </a:cubicBezTo>
                  <a:cubicBezTo>
                    <a:pt x="765230" y="204082"/>
                    <a:pt x="777612" y="249802"/>
                    <a:pt x="759515" y="293617"/>
                  </a:cubicBezTo>
                  <a:cubicBezTo>
                    <a:pt x="759515" y="294569"/>
                    <a:pt x="759515" y="296474"/>
                    <a:pt x="759515" y="297427"/>
                  </a:cubicBezTo>
                  <a:cubicBezTo>
                    <a:pt x="760467" y="322192"/>
                    <a:pt x="760467" y="346957"/>
                    <a:pt x="762372" y="370769"/>
                  </a:cubicBezTo>
                  <a:cubicBezTo>
                    <a:pt x="763325" y="390772"/>
                    <a:pt x="769040" y="409822"/>
                    <a:pt x="786185" y="424109"/>
                  </a:cubicBezTo>
                  <a:cubicBezTo>
                    <a:pt x="792852" y="429824"/>
                    <a:pt x="797615" y="438397"/>
                    <a:pt x="799520" y="446969"/>
                  </a:cubicBezTo>
                  <a:cubicBezTo>
                    <a:pt x="805235" y="469829"/>
                    <a:pt x="809045" y="493642"/>
                    <a:pt x="811902" y="517454"/>
                  </a:cubicBezTo>
                  <a:cubicBezTo>
                    <a:pt x="812855" y="525074"/>
                    <a:pt x="810950" y="536504"/>
                    <a:pt x="806187" y="540314"/>
                  </a:cubicBezTo>
                  <a:cubicBezTo>
                    <a:pt x="783327" y="557459"/>
                    <a:pt x="761420" y="578414"/>
                    <a:pt x="729035" y="576509"/>
                  </a:cubicBezTo>
                  <a:cubicBezTo>
                    <a:pt x="725225" y="576509"/>
                    <a:pt x="721415" y="578414"/>
                    <a:pt x="717605" y="579367"/>
                  </a:cubicBezTo>
                  <a:cubicBezTo>
                    <a:pt x="660455" y="592702"/>
                    <a:pt x="603305" y="606037"/>
                    <a:pt x="546155" y="617467"/>
                  </a:cubicBezTo>
                  <a:cubicBezTo>
                    <a:pt x="521390" y="622229"/>
                    <a:pt x="494720" y="623182"/>
                    <a:pt x="469955" y="627944"/>
                  </a:cubicBezTo>
                  <a:cubicBezTo>
                    <a:pt x="445190" y="632707"/>
                    <a:pt x="421377" y="639374"/>
                    <a:pt x="396612" y="646994"/>
                  </a:cubicBezTo>
                  <a:cubicBezTo>
                    <a:pt x="374705" y="653662"/>
                    <a:pt x="357560" y="668902"/>
                    <a:pt x="348035" y="688904"/>
                  </a:cubicBezTo>
                  <a:cubicBezTo>
                    <a:pt x="329937" y="727004"/>
                    <a:pt x="321365" y="767009"/>
                    <a:pt x="311840" y="807014"/>
                  </a:cubicBezTo>
                  <a:cubicBezTo>
                    <a:pt x="308030" y="824159"/>
                    <a:pt x="302315" y="838447"/>
                    <a:pt x="287075" y="848924"/>
                  </a:cubicBezTo>
                  <a:cubicBezTo>
                    <a:pt x="269930" y="861307"/>
                    <a:pt x="253737" y="875594"/>
                    <a:pt x="246117" y="896549"/>
                  </a:cubicBezTo>
                  <a:cubicBezTo>
                    <a:pt x="243260" y="905122"/>
                    <a:pt x="239450" y="914647"/>
                    <a:pt x="233735" y="922267"/>
                  </a:cubicBezTo>
                  <a:cubicBezTo>
                    <a:pt x="209922" y="950842"/>
                    <a:pt x="195635" y="987037"/>
                    <a:pt x="164202" y="1008944"/>
                  </a:cubicBezTo>
                  <a:cubicBezTo>
                    <a:pt x="159440" y="1012754"/>
                    <a:pt x="155630" y="1018469"/>
                    <a:pt x="152772" y="1024184"/>
                  </a:cubicBezTo>
                  <a:cubicBezTo>
                    <a:pt x="128960" y="1059427"/>
                    <a:pt x="105147" y="1094669"/>
                    <a:pt x="81335" y="1130864"/>
                  </a:cubicBezTo>
                  <a:cubicBezTo>
                    <a:pt x="50855" y="1177537"/>
                    <a:pt x="22280" y="1225162"/>
                    <a:pt x="10850" y="1280407"/>
                  </a:cubicBezTo>
                  <a:cubicBezTo>
                    <a:pt x="2277" y="1320412"/>
                    <a:pt x="8945" y="1359464"/>
                    <a:pt x="27042" y="1395659"/>
                  </a:cubicBezTo>
                  <a:cubicBezTo>
                    <a:pt x="36567" y="1415662"/>
                    <a:pt x="49902" y="1434712"/>
                    <a:pt x="61332" y="1453762"/>
                  </a:cubicBezTo>
                  <a:cubicBezTo>
                    <a:pt x="66095" y="1460429"/>
                    <a:pt x="71810" y="1467097"/>
                    <a:pt x="74667" y="1474717"/>
                  </a:cubicBezTo>
                  <a:cubicBezTo>
                    <a:pt x="78477" y="1489004"/>
                    <a:pt x="83240" y="1501387"/>
                    <a:pt x="97527" y="1509007"/>
                  </a:cubicBezTo>
                  <a:cubicBezTo>
                    <a:pt x="102290" y="1510912"/>
                    <a:pt x="104195" y="1517579"/>
                    <a:pt x="108005" y="1522342"/>
                  </a:cubicBezTo>
                  <a:cubicBezTo>
                    <a:pt x="126102" y="1549012"/>
                    <a:pt x="143247" y="1575682"/>
                    <a:pt x="162297" y="1602352"/>
                  </a:cubicBezTo>
                  <a:cubicBezTo>
                    <a:pt x="174680" y="1620449"/>
                    <a:pt x="189920" y="1636642"/>
                    <a:pt x="201350" y="1654739"/>
                  </a:cubicBezTo>
                  <a:cubicBezTo>
                    <a:pt x="228020" y="1694744"/>
                    <a:pt x="257547" y="1731892"/>
                    <a:pt x="288980" y="1768087"/>
                  </a:cubicBezTo>
                  <a:cubicBezTo>
                    <a:pt x="300410" y="1781422"/>
                    <a:pt x="303267" y="1794757"/>
                    <a:pt x="300410" y="1810949"/>
                  </a:cubicBezTo>
                  <a:cubicBezTo>
                    <a:pt x="295647" y="1843334"/>
                    <a:pt x="290885" y="1875719"/>
                    <a:pt x="288027" y="1909057"/>
                  </a:cubicBezTo>
                  <a:cubicBezTo>
                    <a:pt x="284217" y="1960492"/>
                    <a:pt x="282312" y="2012879"/>
                    <a:pt x="279455" y="2064314"/>
                  </a:cubicBezTo>
                  <a:cubicBezTo>
                    <a:pt x="279455" y="2069077"/>
                    <a:pt x="278502" y="2074792"/>
                    <a:pt x="277550" y="2079554"/>
                  </a:cubicBezTo>
                  <a:cubicBezTo>
                    <a:pt x="273740" y="2117654"/>
                    <a:pt x="268025" y="2154802"/>
                    <a:pt x="266120" y="2192902"/>
                  </a:cubicBezTo>
                  <a:cubicBezTo>
                    <a:pt x="264215" y="2241479"/>
                    <a:pt x="263262" y="2290057"/>
                    <a:pt x="265167" y="2338634"/>
                  </a:cubicBezTo>
                  <a:cubicBezTo>
                    <a:pt x="266120" y="2381497"/>
                    <a:pt x="259452" y="2422454"/>
                    <a:pt x="251832" y="2463412"/>
                  </a:cubicBezTo>
                  <a:cubicBezTo>
                    <a:pt x="248975" y="2479604"/>
                    <a:pt x="253737" y="2490082"/>
                    <a:pt x="268025" y="2496749"/>
                  </a:cubicBezTo>
                  <a:cubicBezTo>
                    <a:pt x="297552" y="2508179"/>
                    <a:pt x="326127" y="2523419"/>
                    <a:pt x="358512" y="2521514"/>
                  </a:cubicBezTo>
                  <a:cubicBezTo>
                    <a:pt x="365180" y="2521514"/>
                    <a:pt x="370895" y="2523419"/>
                    <a:pt x="377562" y="2525324"/>
                  </a:cubicBezTo>
                  <a:cubicBezTo>
                    <a:pt x="411852" y="2531039"/>
                    <a:pt x="443285" y="2530087"/>
                    <a:pt x="467097" y="2499607"/>
                  </a:cubicBezTo>
                  <a:cubicBezTo>
                    <a:pt x="474717" y="2490082"/>
                    <a:pt x="485195" y="2483414"/>
                    <a:pt x="496625" y="2472937"/>
                  </a:cubicBezTo>
                  <a:cubicBezTo>
                    <a:pt x="497577" y="2485319"/>
                    <a:pt x="498530" y="2492939"/>
                    <a:pt x="498530" y="2500559"/>
                  </a:cubicBezTo>
                  <a:cubicBezTo>
                    <a:pt x="498530" y="2551994"/>
                    <a:pt x="498530" y="2602477"/>
                    <a:pt x="497577" y="2653912"/>
                  </a:cubicBezTo>
                  <a:cubicBezTo>
                    <a:pt x="496625" y="2687249"/>
                    <a:pt x="492815" y="2719634"/>
                    <a:pt x="491862" y="2752972"/>
                  </a:cubicBezTo>
                  <a:cubicBezTo>
                    <a:pt x="490910" y="2807264"/>
                    <a:pt x="491862" y="2861557"/>
                    <a:pt x="489957" y="2915849"/>
                  </a:cubicBezTo>
                  <a:cubicBezTo>
                    <a:pt x="486147" y="3045389"/>
                    <a:pt x="496625" y="3174929"/>
                    <a:pt x="483290" y="3303517"/>
                  </a:cubicBezTo>
                  <a:cubicBezTo>
                    <a:pt x="479480" y="3343522"/>
                    <a:pt x="482337" y="3383527"/>
                    <a:pt x="483290" y="3423532"/>
                  </a:cubicBezTo>
                  <a:cubicBezTo>
                    <a:pt x="484242" y="3504494"/>
                    <a:pt x="483290" y="3585457"/>
                    <a:pt x="489005" y="3666419"/>
                  </a:cubicBezTo>
                  <a:cubicBezTo>
                    <a:pt x="495672" y="3761669"/>
                    <a:pt x="495672" y="3857872"/>
                    <a:pt x="497577" y="3953122"/>
                  </a:cubicBezTo>
                  <a:cubicBezTo>
                    <a:pt x="497577" y="3956932"/>
                    <a:pt x="498530" y="3960742"/>
                    <a:pt x="498530" y="3964552"/>
                  </a:cubicBezTo>
                  <a:cubicBezTo>
                    <a:pt x="500435" y="3982649"/>
                    <a:pt x="503292" y="4001699"/>
                    <a:pt x="505197" y="4019797"/>
                  </a:cubicBezTo>
                  <a:cubicBezTo>
                    <a:pt x="506150" y="4040752"/>
                    <a:pt x="506150" y="4062659"/>
                    <a:pt x="507102" y="4083614"/>
                  </a:cubicBezTo>
                  <a:cubicBezTo>
                    <a:pt x="508055" y="4093139"/>
                    <a:pt x="509007" y="4104569"/>
                    <a:pt x="513770" y="4111237"/>
                  </a:cubicBezTo>
                  <a:cubicBezTo>
                    <a:pt x="528057" y="4131239"/>
                    <a:pt x="534725" y="4153147"/>
                    <a:pt x="539487" y="4176959"/>
                  </a:cubicBezTo>
                  <a:cubicBezTo>
                    <a:pt x="546155" y="4211249"/>
                    <a:pt x="554727" y="4244587"/>
                    <a:pt x="562347" y="4278877"/>
                  </a:cubicBezTo>
                  <a:cubicBezTo>
                    <a:pt x="563300" y="4285544"/>
                    <a:pt x="565205" y="4295069"/>
                    <a:pt x="561395" y="4299832"/>
                  </a:cubicBezTo>
                  <a:cubicBezTo>
                    <a:pt x="549965" y="4316977"/>
                    <a:pt x="553775" y="4336027"/>
                    <a:pt x="551870" y="4354124"/>
                  </a:cubicBezTo>
                  <a:cubicBezTo>
                    <a:pt x="549965" y="4379842"/>
                    <a:pt x="563300" y="4395082"/>
                    <a:pt x="583302" y="4404607"/>
                  </a:cubicBezTo>
                  <a:cubicBezTo>
                    <a:pt x="591875" y="4409369"/>
                    <a:pt x="597590" y="4414132"/>
                    <a:pt x="600447" y="4423657"/>
                  </a:cubicBezTo>
                  <a:cubicBezTo>
                    <a:pt x="605210" y="4438897"/>
                    <a:pt x="614735" y="4452232"/>
                    <a:pt x="628070" y="4459852"/>
                  </a:cubicBezTo>
                  <a:cubicBezTo>
                    <a:pt x="648072" y="4469377"/>
                    <a:pt x="669027" y="4478902"/>
                    <a:pt x="690935" y="4483664"/>
                  </a:cubicBezTo>
                  <a:cubicBezTo>
                    <a:pt x="713795" y="4489379"/>
                    <a:pt x="738560" y="4491284"/>
                    <a:pt x="762372" y="4492237"/>
                  </a:cubicBezTo>
                  <a:cubicBezTo>
                    <a:pt x="808092" y="4493189"/>
                    <a:pt x="852860" y="4493189"/>
                    <a:pt x="898580" y="4493189"/>
                  </a:cubicBezTo>
                  <a:cubicBezTo>
                    <a:pt x="917630" y="4493189"/>
                    <a:pt x="922392" y="4482712"/>
                    <a:pt x="913820" y="4464614"/>
                  </a:cubicBezTo>
                  <a:cubicBezTo>
                    <a:pt x="909057" y="4455089"/>
                    <a:pt x="906200" y="4444612"/>
                    <a:pt x="901437" y="4434134"/>
                  </a:cubicBezTo>
                  <a:cubicBezTo>
                    <a:pt x="890960" y="4406512"/>
                    <a:pt x="880482" y="4378889"/>
                    <a:pt x="869052" y="4351267"/>
                  </a:cubicBezTo>
                  <a:cubicBezTo>
                    <a:pt x="867147" y="4346504"/>
                    <a:pt x="863337" y="4342694"/>
                    <a:pt x="859527" y="4338884"/>
                  </a:cubicBezTo>
                  <a:cubicBezTo>
                    <a:pt x="837620" y="4317929"/>
                    <a:pt x="818570" y="4295069"/>
                    <a:pt x="811902" y="4263637"/>
                  </a:cubicBezTo>
                  <a:cubicBezTo>
                    <a:pt x="808092" y="4244587"/>
                    <a:pt x="806187" y="4225537"/>
                    <a:pt x="812855" y="4206487"/>
                  </a:cubicBezTo>
                  <a:cubicBezTo>
                    <a:pt x="817617" y="4193152"/>
                    <a:pt x="820475" y="4178864"/>
                    <a:pt x="823332" y="4165529"/>
                  </a:cubicBezTo>
                  <a:cubicBezTo>
                    <a:pt x="830000" y="4127429"/>
                    <a:pt x="835715" y="4089329"/>
                    <a:pt x="841430" y="4050277"/>
                  </a:cubicBezTo>
                  <a:cubicBezTo>
                    <a:pt x="845240" y="4028369"/>
                    <a:pt x="850955" y="4005509"/>
                    <a:pt x="849050" y="3982649"/>
                  </a:cubicBezTo>
                  <a:cubicBezTo>
                    <a:pt x="843335" y="3899782"/>
                    <a:pt x="839525" y="3817867"/>
                    <a:pt x="837620" y="3734999"/>
                  </a:cubicBezTo>
                  <a:cubicBezTo>
                    <a:pt x="836667" y="3711187"/>
                    <a:pt x="831905" y="3686422"/>
                    <a:pt x="826190" y="3662609"/>
                  </a:cubicBezTo>
                  <a:cubicBezTo>
                    <a:pt x="821427" y="3641654"/>
                    <a:pt x="813807" y="3622604"/>
                    <a:pt x="807140" y="3601649"/>
                  </a:cubicBezTo>
                  <a:cubicBezTo>
                    <a:pt x="801425" y="3580694"/>
                    <a:pt x="794757" y="3559739"/>
                    <a:pt x="789995" y="3537832"/>
                  </a:cubicBezTo>
                  <a:cubicBezTo>
                    <a:pt x="787137" y="3523544"/>
                    <a:pt x="785232" y="3508304"/>
                    <a:pt x="786185" y="3494017"/>
                  </a:cubicBezTo>
                  <a:cubicBezTo>
                    <a:pt x="786185" y="3480682"/>
                    <a:pt x="789995" y="3467347"/>
                    <a:pt x="790947" y="3454012"/>
                  </a:cubicBezTo>
                  <a:cubicBezTo>
                    <a:pt x="793805" y="3434009"/>
                    <a:pt x="797615" y="3413054"/>
                    <a:pt x="798567" y="3393052"/>
                  </a:cubicBezTo>
                  <a:cubicBezTo>
                    <a:pt x="799520" y="3353999"/>
                    <a:pt x="799520" y="3313994"/>
                    <a:pt x="799520" y="3274942"/>
                  </a:cubicBezTo>
                  <a:cubicBezTo>
                    <a:pt x="799520" y="3270179"/>
                    <a:pt x="800472" y="3262559"/>
                    <a:pt x="803330" y="3260654"/>
                  </a:cubicBezTo>
                  <a:cubicBezTo>
                    <a:pt x="818570" y="3252082"/>
                    <a:pt x="817617" y="3237794"/>
                    <a:pt x="819522" y="3223507"/>
                  </a:cubicBezTo>
                  <a:cubicBezTo>
                    <a:pt x="820475" y="3208267"/>
                    <a:pt x="822380" y="3193979"/>
                    <a:pt x="825237" y="3178739"/>
                  </a:cubicBezTo>
                  <a:cubicBezTo>
                    <a:pt x="847145" y="3057772"/>
                    <a:pt x="868100" y="2936804"/>
                    <a:pt x="903342" y="2818694"/>
                  </a:cubicBezTo>
                  <a:cubicBezTo>
                    <a:pt x="910010" y="2796787"/>
                    <a:pt x="915725" y="2773927"/>
                    <a:pt x="921440" y="2752019"/>
                  </a:cubicBezTo>
                  <a:cubicBezTo>
                    <a:pt x="923345" y="2752972"/>
                    <a:pt x="925250" y="2752972"/>
                    <a:pt x="927155" y="2753924"/>
                  </a:cubicBezTo>
                  <a:cubicBezTo>
                    <a:pt x="924297" y="2782499"/>
                    <a:pt x="921440" y="2810122"/>
                    <a:pt x="917630" y="2838697"/>
                  </a:cubicBezTo>
                  <a:cubicBezTo>
                    <a:pt x="906200" y="2923469"/>
                    <a:pt x="895722" y="3008242"/>
                    <a:pt x="899532" y="3093967"/>
                  </a:cubicBezTo>
                  <a:cubicBezTo>
                    <a:pt x="900485" y="3104444"/>
                    <a:pt x="903342" y="3113969"/>
                    <a:pt x="902390" y="3124447"/>
                  </a:cubicBezTo>
                  <a:cubicBezTo>
                    <a:pt x="900485" y="3146354"/>
                    <a:pt x="895722" y="3168262"/>
                    <a:pt x="893817" y="3190169"/>
                  </a:cubicBezTo>
                  <a:cubicBezTo>
                    <a:pt x="892865" y="3201599"/>
                    <a:pt x="893817" y="3213029"/>
                    <a:pt x="894770" y="3224459"/>
                  </a:cubicBezTo>
                  <a:cubicBezTo>
                    <a:pt x="898580" y="3258749"/>
                    <a:pt x="903342" y="3293039"/>
                    <a:pt x="905247" y="3328282"/>
                  </a:cubicBezTo>
                  <a:cubicBezTo>
                    <a:pt x="907152" y="3355904"/>
                    <a:pt x="904295" y="3383527"/>
                    <a:pt x="905247" y="3412102"/>
                  </a:cubicBezTo>
                  <a:cubicBezTo>
                    <a:pt x="908105" y="3485444"/>
                    <a:pt x="910962" y="3559739"/>
                    <a:pt x="913820" y="3633082"/>
                  </a:cubicBezTo>
                  <a:cubicBezTo>
                    <a:pt x="914772" y="3665467"/>
                    <a:pt x="917630" y="3697852"/>
                    <a:pt x="919535" y="3730237"/>
                  </a:cubicBezTo>
                  <a:cubicBezTo>
                    <a:pt x="919535" y="3740714"/>
                    <a:pt x="919535" y="3751192"/>
                    <a:pt x="916677" y="3760717"/>
                  </a:cubicBezTo>
                  <a:cubicBezTo>
                    <a:pt x="907152" y="3794054"/>
                    <a:pt x="897627" y="3827392"/>
                    <a:pt x="896675" y="3862634"/>
                  </a:cubicBezTo>
                  <a:cubicBezTo>
                    <a:pt x="894770" y="3919784"/>
                    <a:pt x="887150" y="3975982"/>
                    <a:pt x="883340" y="4033132"/>
                  </a:cubicBezTo>
                  <a:cubicBezTo>
                    <a:pt x="879530" y="4090282"/>
                    <a:pt x="874767" y="4147432"/>
                    <a:pt x="855717" y="4201724"/>
                  </a:cubicBezTo>
                  <a:cubicBezTo>
                    <a:pt x="845240" y="4233157"/>
                    <a:pt x="850955" y="4246492"/>
                    <a:pt x="880482" y="4262684"/>
                  </a:cubicBezTo>
                  <a:cubicBezTo>
                    <a:pt x="898580" y="4272209"/>
                    <a:pt x="917630" y="4279829"/>
                    <a:pt x="936680" y="4289354"/>
                  </a:cubicBezTo>
                  <a:cubicBezTo>
                    <a:pt x="950015" y="4296022"/>
                    <a:pt x="964302" y="4299832"/>
                    <a:pt x="979542" y="4295069"/>
                  </a:cubicBezTo>
                  <a:cubicBezTo>
                    <a:pt x="993830" y="4290307"/>
                    <a:pt x="1007165" y="4294117"/>
                    <a:pt x="1015737" y="4306499"/>
                  </a:cubicBezTo>
                  <a:cubicBezTo>
                    <a:pt x="1023357" y="4316977"/>
                    <a:pt x="1030977" y="4329359"/>
                    <a:pt x="1038597" y="4339837"/>
                  </a:cubicBezTo>
                  <a:cubicBezTo>
                    <a:pt x="1044312" y="4347457"/>
                    <a:pt x="1050980" y="4357934"/>
                    <a:pt x="1059552" y="4361744"/>
                  </a:cubicBezTo>
                  <a:cubicBezTo>
                    <a:pt x="1093842" y="4379842"/>
                    <a:pt x="1131942" y="4389367"/>
                    <a:pt x="1170995" y="4391272"/>
                  </a:cubicBezTo>
                  <a:cubicBezTo>
                    <a:pt x="1208142" y="4393177"/>
                    <a:pt x="1246242" y="4391272"/>
                    <a:pt x="1283390" y="4390319"/>
                  </a:cubicBezTo>
                  <a:cubicBezTo>
                    <a:pt x="1295772" y="4390319"/>
                    <a:pt x="1309107" y="4387462"/>
                    <a:pt x="1321490" y="4385557"/>
                  </a:cubicBezTo>
                  <a:cubicBezTo>
                    <a:pt x="1336730" y="4382699"/>
                    <a:pt x="1342445" y="4370317"/>
                    <a:pt x="1333872" y="4358887"/>
                  </a:cubicBezTo>
                  <a:cubicBezTo>
                    <a:pt x="1325300" y="4348409"/>
                    <a:pt x="1323395" y="4336027"/>
                    <a:pt x="1317680" y="4324597"/>
                  </a:cubicBezTo>
                  <a:cubicBezTo>
                    <a:pt x="1312917" y="4314119"/>
                    <a:pt x="1306250" y="4304594"/>
                    <a:pt x="1297677" y="4296974"/>
                  </a:cubicBezTo>
                  <a:cubicBezTo>
                    <a:pt x="1286247" y="4286497"/>
                    <a:pt x="1273865" y="4274114"/>
                    <a:pt x="1258625" y="4268399"/>
                  </a:cubicBezTo>
                  <a:cubicBezTo>
                    <a:pt x="1228145" y="4256017"/>
                    <a:pt x="1207190" y="4235062"/>
                    <a:pt x="1196712" y="4203629"/>
                  </a:cubicBezTo>
                  <a:cubicBezTo>
                    <a:pt x="1196712" y="4202677"/>
                    <a:pt x="1195760" y="4202677"/>
                    <a:pt x="1195760" y="4201724"/>
                  </a:cubicBezTo>
                  <a:cubicBezTo>
                    <a:pt x="1188140" y="4180769"/>
                    <a:pt x="1179567" y="4159814"/>
                    <a:pt x="1173852" y="4137907"/>
                  </a:cubicBezTo>
                  <a:cubicBezTo>
                    <a:pt x="1167185" y="4113142"/>
                    <a:pt x="1165280" y="4087424"/>
                    <a:pt x="1159565" y="4061707"/>
                  </a:cubicBezTo>
                  <a:cubicBezTo>
                    <a:pt x="1154802" y="4041704"/>
                    <a:pt x="1151945" y="4021702"/>
                    <a:pt x="1165280" y="4002652"/>
                  </a:cubicBezTo>
                  <a:cubicBezTo>
                    <a:pt x="1170995" y="3994079"/>
                    <a:pt x="1170995" y="3981697"/>
                    <a:pt x="1172900" y="3971219"/>
                  </a:cubicBezTo>
                  <a:cubicBezTo>
                    <a:pt x="1177662" y="3938834"/>
                    <a:pt x="1181472" y="3907402"/>
                    <a:pt x="1185282" y="3875017"/>
                  </a:cubicBezTo>
                  <a:cubicBezTo>
                    <a:pt x="1188140" y="3853109"/>
                    <a:pt x="1192902" y="3830249"/>
                    <a:pt x="1194807" y="3808342"/>
                  </a:cubicBezTo>
                  <a:cubicBezTo>
                    <a:pt x="1198617" y="3763574"/>
                    <a:pt x="1201475" y="3719759"/>
                    <a:pt x="1204332" y="3674992"/>
                  </a:cubicBezTo>
                  <a:cubicBezTo>
                    <a:pt x="1204332" y="3670229"/>
                    <a:pt x="1205285" y="3666419"/>
                    <a:pt x="1206237" y="3661657"/>
                  </a:cubicBezTo>
                  <a:cubicBezTo>
                    <a:pt x="1216715" y="3607364"/>
                    <a:pt x="1222430" y="3553072"/>
                    <a:pt x="1226240" y="3498779"/>
                  </a:cubicBezTo>
                  <a:cubicBezTo>
                    <a:pt x="1227192" y="3477824"/>
                    <a:pt x="1230050" y="3457822"/>
                    <a:pt x="1231002" y="3436867"/>
                  </a:cubicBezTo>
                  <a:cubicBezTo>
                    <a:pt x="1231955" y="3428294"/>
                    <a:pt x="1231002" y="3419722"/>
                    <a:pt x="1230050" y="3412102"/>
                  </a:cubicBezTo>
                  <a:cubicBezTo>
                    <a:pt x="1229097" y="3399719"/>
                    <a:pt x="1225287" y="3386384"/>
                    <a:pt x="1225287" y="3374002"/>
                  </a:cubicBezTo>
                  <a:cubicBezTo>
                    <a:pt x="1224335" y="3347332"/>
                    <a:pt x="1224335" y="3320662"/>
                    <a:pt x="1225287" y="3293992"/>
                  </a:cubicBezTo>
                  <a:cubicBezTo>
                    <a:pt x="1226240" y="3280657"/>
                    <a:pt x="1229097" y="3267322"/>
                    <a:pt x="1231955" y="3253987"/>
                  </a:cubicBezTo>
                  <a:cubicBezTo>
                    <a:pt x="1233860" y="3243509"/>
                    <a:pt x="1238622" y="3233032"/>
                    <a:pt x="1239575" y="3222554"/>
                  </a:cubicBezTo>
                  <a:cubicBezTo>
                    <a:pt x="1243385" y="3188264"/>
                    <a:pt x="1245290" y="3154927"/>
                    <a:pt x="1248147" y="3120637"/>
                  </a:cubicBezTo>
                  <a:cubicBezTo>
                    <a:pt x="1248147" y="3116827"/>
                    <a:pt x="1249100" y="3113017"/>
                    <a:pt x="1250052" y="3109207"/>
                  </a:cubicBezTo>
                  <a:cubicBezTo>
                    <a:pt x="1254815" y="3079679"/>
                    <a:pt x="1258625" y="3049199"/>
                    <a:pt x="1263387" y="3019672"/>
                  </a:cubicBezTo>
                  <a:cubicBezTo>
                    <a:pt x="1267197" y="2996812"/>
                    <a:pt x="1270055" y="2973952"/>
                    <a:pt x="1274817" y="2951092"/>
                  </a:cubicBezTo>
                  <a:cubicBezTo>
                    <a:pt x="1279580" y="2928232"/>
                    <a:pt x="1288152" y="2906324"/>
                    <a:pt x="1287200" y="2882512"/>
                  </a:cubicBezTo>
                  <a:cubicBezTo>
                    <a:pt x="1287200" y="2875844"/>
                    <a:pt x="1288152" y="2868224"/>
                    <a:pt x="1289105" y="2861557"/>
                  </a:cubicBezTo>
                  <a:cubicBezTo>
                    <a:pt x="1293867" y="2829172"/>
                    <a:pt x="1297677" y="2796787"/>
                    <a:pt x="1302440" y="2764402"/>
                  </a:cubicBezTo>
                  <a:cubicBezTo>
                    <a:pt x="1304345" y="2752019"/>
                    <a:pt x="1306250" y="2740589"/>
                    <a:pt x="1308155" y="2728207"/>
                  </a:cubicBezTo>
                  <a:cubicBezTo>
                    <a:pt x="1311012" y="2710109"/>
                    <a:pt x="1315775" y="2692012"/>
                    <a:pt x="1317680" y="2672962"/>
                  </a:cubicBezTo>
                  <a:cubicBezTo>
                    <a:pt x="1322442" y="2634862"/>
                    <a:pt x="1332920" y="2596762"/>
                    <a:pt x="1328157" y="2557709"/>
                  </a:cubicBezTo>
                  <a:cubicBezTo>
                    <a:pt x="1328157" y="2556757"/>
                    <a:pt x="1328157" y="2554852"/>
                    <a:pt x="1329110" y="2553899"/>
                  </a:cubicBezTo>
                  <a:cubicBezTo>
                    <a:pt x="1330062" y="2542469"/>
                    <a:pt x="1336730" y="2536754"/>
                    <a:pt x="1348160" y="2535802"/>
                  </a:cubicBezTo>
                  <a:cubicBezTo>
                    <a:pt x="1384355" y="2531992"/>
                    <a:pt x="1416740" y="2517704"/>
                    <a:pt x="1445315" y="2494844"/>
                  </a:cubicBezTo>
                  <a:cubicBezTo>
                    <a:pt x="1463412" y="2480557"/>
                    <a:pt x="1479605" y="2465317"/>
                    <a:pt x="1474842" y="2438647"/>
                  </a:cubicBezTo>
                  <a:cubicBezTo>
                    <a:pt x="1471985" y="2422454"/>
                    <a:pt x="1471985" y="2405309"/>
                    <a:pt x="1470080" y="2388164"/>
                  </a:cubicBezTo>
                  <a:cubicBezTo>
                    <a:pt x="1469127" y="2375782"/>
                    <a:pt x="1468175" y="2363399"/>
                    <a:pt x="1468175" y="2351017"/>
                  </a:cubicBezTo>
                  <a:cubicBezTo>
                    <a:pt x="1465317" y="2232907"/>
                    <a:pt x="1472937" y="2115749"/>
                    <a:pt x="1460555" y="1997639"/>
                  </a:cubicBezTo>
                  <a:cubicBezTo>
                    <a:pt x="1459602" y="1990972"/>
                    <a:pt x="1460555" y="1983352"/>
                    <a:pt x="1460555" y="1976684"/>
                  </a:cubicBezTo>
                  <a:cubicBezTo>
                    <a:pt x="1460555" y="1966207"/>
                    <a:pt x="1463412" y="1957634"/>
                    <a:pt x="1471985" y="1951919"/>
                  </a:cubicBezTo>
                  <a:cubicBezTo>
                    <a:pt x="1483415" y="1943347"/>
                    <a:pt x="1491987" y="1932869"/>
                    <a:pt x="1495797" y="1918582"/>
                  </a:cubicBezTo>
                  <a:cubicBezTo>
                    <a:pt x="1499607" y="1906199"/>
                    <a:pt x="1507227" y="1895722"/>
                    <a:pt x="1513895" y="1884292"/>
                  </a:cubicBezTo>
                  <a:cubicBezTo>
                    <a:pt x="1533897" y="1853812"/>
                    <a:pt x="1554852" y="1825237"/>
                    <a:pt x="1573902" y="1793804"/>
                  </a:cubicBezTo>
                  <a:cubicBezTo>
                    <a:pt x="1584380" y="1776659"/>
                    <a:pt x="1590095" y="1757609"/>
                    <a:pt x="1599620" y="1739512"/>
                  </a:cubicBezTo>
                  <a:cubicBezTo>
                    <a:pt x="1631052" y="1679504"/>
                    <a:pt x="1663437" y="1621402"/>
                    <a:pt x="1692965" y="1561394"/>
                  </a:cubicBezTo>
                  <a:cubicBezTo>
                    <a:pt x="1703442" y="1539487"/>
                    <a:pt x="1712967" y="1515674"/>
                    <a:pt x="1714872" y="1491862"/>
                  </a:cubicBezTo>
                  <a:cubicBezTo>
                    <a:pt x="1716777" y="1463287"/>
                    <a:pt x="1723445" y="1435664"/>
                    <a:pt x="1729160" y="1408042"/>
                  </a:cubicBezTo>
                  <a:cubicBezTo>
                    <a:pt x="1737732" y="1383277"/>
                    <a:pt x="1743447" y="1357559"/>
                    <a:pt x="1732970" y="1329937"/>
                  </a:cubicBezTo>
                  <a:close/>
                  <a:moveTo>
                    <a:pt x="373752" y="1452809"/>
                  </a:moveTo>
                  <a:cubicBezTo>
                    <a:pt x="373752" y="1455667"/>
                    <a:pt x="368990" y="1457572"/>
                    <a:pt x="367085" y="1460429"/>
                  </a:cubicBezTo>
                  <a:cubicBezTo>
                    <a:pt x="365180" y="1458524"/>
                    <a:pt x="361370" y="1455667"/>
                    <a:pt x="361370" y="1453762"/>
                  </a:cubicBezTo>
                  <a:cubicBezTo>
                    <a:pt x="358512" y="1418519"/>
                    <a:pt x="334700" y="1394707"/>
                    <a:pt x="319460" y="1365179"/>
                  </a:cubicBezTo>
                  <a:cubicBezTo>
                    <a:pt x="317555" y="1360417"/>
                    <a:pt x="313745" y="1356607"/>
                    <a:pt x="310887" y="1351844"/>
                  </a:cubicBezTo>
                  <a:cubicBezTo>
                    <a:pt x="307077" y="1346129"/>
                    <a:pt x="307077" y="1340414"/>
                    <a:pt x="311840" y="1334699"/>
                  </a:cubicBezTo>
                  <a:cubicBezTo>
                    <a:pt x="322317" y="1322317"/>
                    <a:pt x="331842" y="1309934"/>
                    <a:pt x="343272" y="1297552"/>
                  </a:cubicBezTo>
                  <a:cubicBezTo>
                    <a:pt x="354702" y="1285169"/>
                    <a:pt x="360417" y="1285169"/>
                    <a:pt x="367085" y="1301362"/>
                  </a:cubicBezTo>
                  <a:cubicBezTo>
                    <a:pt x="372800" y="1315649"/>
                    <a:pt x="375657" y="1331842"/>
                    <a:pt x="377562" y="1348034"/>
                  </a:cubicBezTo>
                  <a:cubicBezTo>
                    <a:pt x="379467" y="1358512"/>
                    <a:pt x="377562" y="1369942"/>
                    <a:pt x="377562" y="1381372"/>
                  </a:cubicBezTo>
                  <a:cubicBezTo>
                    <a:pt x="378515" y="1381372"/>
                    <a:pt x="379467" y="1381372"/>
                    <a:pt x="381372" y="1381372"/>
                  </a:cubicBezTo>
                  <a:cubicBezTo>
                    <a:pt x="378515" y="1404232"/>
                    <a:pt x="376610" y="1428044"/>
                    <a:pt x="373752" y="1452809"/>
                  </a:cubicBezTo>
                  <a:close/>
                  <a:moveTo>
                    <a:pt x="575682" y="1686172"/>
                  </a:moveTo>
                  <a:cubicBezTo>
                    <a:pt x="570920" y="1693792"/>
                    <a:pt x="565205" y="1700459"/>
                    <a:pt x="559490" y="1708079"/>
                  </a:cubicBezTo>
                  <a:cubicBezTo>
                    <a:pt x="532820" y="1744274"/>
                    <a:pt x="506150" y="1781422"/>
                    <a:pt x="480432" y="1817617"/>
                  </a:cubicBezTo>
                  <a:cubicBezTo>
                    <a:pt x="477575" y="1821427"/>
                    <a:pt x="477575" y="1828094"/>
                    <a:pt x="476622" y="1834762"/>
                  </a:cubicBezTo>
                  <a:cubicBezTo>
                    <a:pt x="465192" y="1832857"/>
                    <a:pt x="453762" y="1830952"/>
                    <a:pt x="437570" y="1828094"/>
                  </a:cubicBezTo>
                  <a:cubicBezTo>
                    <a:pt x="449000" y="1814759"/>
                    <a:pt x="457572" y="1803329"/>
                    <a:pt x="466145" y="1792852"/>
                  </a:cubicBezTo>
                  <a:cubicBezTo>
                    <a:pt x="496625" y="1757609"/>
                    <a:pt x="527105" y="1723319"/>
                    <a:pt x="557585" y="1688077"/>
                  </a:cubicBezTo>
                  <a:cubicBezTo>
                    <a:pt x="560442" y="1684267"/>
                    <a:pt x="564252" y="1681409"/>
                    <a:pt x="567110" y="1678552"/>
                  </a:cubicBezTo>
                  <a:cubicBezTo>
                    <a:pt x="569015" y="1677599"/>
                    <a:pt x="572825" y="1677599"/>
                    <a:pt x="573777" y="1678552"/>
                  </a:cubicBezTo>
                  <a:cubicBezTo>
                    <a:pt x="575682" y="1680457"/>
                    <a:pt x="576635" y="1685219"/>
                    <a:pt x="575682" y="1686172"/>
                  </a:cubicBezTo>
                  <a:close/>
                  <a:moveTo>
                    <a:pt x="889055" y="1877624"/>
                  </a:moveTo>
                  <a:cubicBezTo>
                    <a:pt x="889055" y="1874767"/>
                    <a:pt x="889055" y="1872862"/>
                    <a:pt x="890007" y="1871909"/>
                  </a:cubicBezTo>
                  <a:cubicBezTo>
                    <a:pt x="907152" y="1852859"/>
                    <a:pt x="907152" y="1849049"/>
                    <a:pt x="887150" y="1834762"/>
                  </a:cubicBezTo>
                  <a:cubicBezTo>
                    <a:pt x="854765" y="1812854"/>
                    <a:pt x="824285" y="1789042"/>
                    <a:pt x="789995" y="1769992"/>
                  </a:cubicBezTo>
                  <a:cubicBezTo>
                    <a:pt x="757610" y="1752847"/>
                    <a:pt x="722367" y="1741417"/>
                    <a:pt x="689030" y="1727129"/>
                  </a:cubicBezTo>
                  <a:cubicBezTo>
                    <a:pt x="677600" y="1722367"/>
                    <a:pt x="666170" y="1718557"/>
                    <a:pt x="655692" y="1712842"/>
                  </a:cubicBezTo>
                  <a:cubicBezTo>
                    <a:pt x="638547" y="1704269"/>
                    <a:pt x="621402" y="1693792"/>
                    <a:pt x="604257" y="1685219"/>
                  </a:cubicBezTo>
                  <a:cubicBezTo>
                    <a:pt x="586160" y="1675694"/>
                    <a:pt x="585207" y="1648072"/>
                    <a:pt x="602352" y="1636642"/>
                  </a:cubicBezTo>
                  <a:cubicBezTo>
                    <a:pt x="608067" y="1632832"/>
                    <a:pt x="614735" y="1630927"/>
                    <a:pt x="618545" y="1626164"/>
                  </a:cubicBezTo>
                  <a:cubicBezTo>
                    <a:pt x="623307" y="1621402"/>
                    <a:pt x="625212" y="1614734"/>
                    <a:pt x="628070" y="1608067"/>
                  </a:cubicBezTo>
                  <a:cubicBezTo>
                    <a:pt x="631880" y="1599494"/>
                    <a:pt x="632832" y="1589017"/>
                    <a:pt x="637595" y="1581397"/>
                  </a:cubicBezTo>
                  <a:cubicBezTo>
                    <a:pt x="658550" y="1549012"/>
                    <a:pt x="683315" y="1519484"/>
                    <a:pt x="711890" y="1492814"/>
                  </a:cubicBezTo>
                  <a:cubicBezTo>
                    <a:pt x="749990" y="1455667"/>
                    <a:pt x="771897" y="1408042"/>
                    <a:pt x="788090" y="1357559"/>
                  </a:cubicBezTo>
                  <a:cubicBezTo>
                    <a:pt x="812855" y="1278502"/>
                    <a:pt x="823332" y="1197539"/>
                    <a:pt x="821427" y="1114672"/>
                  </a:cubicBezTo>
                  <a:cubicBezTo>
                    <a:pt x="819522" y="1039424"/>
                    <a:pt x="820475" y="964177"/>
                    <a:pt x="819522" y="889882"/>
                  </a:cubicBezTo>
                  <a:cubicBezTo>
                    <a:pt x="818570" y="839399"/>
                    <a:pt x="815712" y="788917"/>
                    <a:pt x="813807" y="738434"/>
                  </a:cubicBezTo>
                  <a:cubicBezTo>
                    <a:pt x="813807" y="732719"/>
                    <a:pt x="813807" y="726052"/>
                    <a:pt x="813807" y="720337"/>
                  </a:cubicBezTo>
                  <a:cubicBezTo>
                    <a:pt x="815712" y="719384"/>
                    <a:pt x="817617" y="719384"/>
                    <a:pt x="818570" y="718432"/>
                  </a:cubicBezTo>
                  <a:cubicBezTo>
                    <a:pt x="833810" y="750817"/>
                    <a:pt x="848097" y="783202"/>
                    <a:pt x="863337" y="815587"/>
                  </a:cubicBezTo>
                  <a:cubicBezTo>
                    <a:pt x="864290" y="815587"/>
                    <a:pt x="865242" y="814634"/>
                    <a:pt x="866195" y="814634"/>
                  </a:cubicBezTo>
                  <a:cubicBezTo>
                    <a:pt x="860480" y="800347"/>
                    <a:pt x="853812" y="786059"/>
                    <a:pt x="848097" y="771772"/>
                  </a:cubicBezTo>
                  <a:cubicBezTo>
                    <a:pt x="841430" y="756532"/>
                    <a:pt x="836667" y="741292"/>
                    <a:pt x="828095" y="727004"/>
                  </a:cubicBezTo>
                  <a:cubicBezTo>
                    <a:pt x="809045" y="692714"/>
                    <a:pt x="809997" y="654614"/>
                    <a:pt x="810950" y="617467"/>
                  </a:cubicBezTo>
                  <a:cubicBezTo>
                    <a:pt x="810950" y="605084"/>
                    <a:pt x="811902" y="592702"/>
                    <a:pt x="812855" y="580319"/>
                  </a:cubicBezTo>
                  <a:cubicBezTo>
                    <a:pt x="813807" y="571747"/>
                    <a:pt x="815712" y="564127"/>
                    <a:pt x="816665" y="556507"/>
                  </a:cubicBezTo>
                  <a:cubicBezTo>
                    <a:pt x="818570" y="555554"/>
                    <a:pt x="819522" y="555554"/>
                    <a:pt x="821427" y="554602"/>
                  </a:cubicBezTo>
                  <a:cubicBezTo>
                    <a:pt x="832857" y="567937"/>
                    <a:pt x="844287" y="581272"/>
                    <a:pt x="856670" y="594607"/>
                  </a:cubicBezTo>
                  <a:cubicBezTo>
                    <a:pt x="872862" y="613657"/>
                    <a:pt x="887150" y="635564"/>
                    <a:pt x="913820" y="638422"/>
                  </a:cubicBezTo>
                  <a:cubicBezTo>
                    <a:pt x="942395" y="642232"/>
                    <a:pt x="956682" y="661282"/>
                    <a:pt x="974780" y="679379"/>
                  </a:cubicBezTo>
                  <a:cubicBezTo>
                    <a:pt x="981447" y="686047"/>
                    <a:pt x="984305" y="689857"/>
                    <a:pt x="973827" y="696524"/>
                  </a:cubicBezTo>
                  <a:cubicBezTo>
                    <a:pt x="964302" y="702239"/>
                    <a:pt x="956682" y="711764"/>
                    <a:pt x="950015" y="721289"/>
                  </a:cubicBezTo>
                  <a:cubicBezTo>
                    <a:pt x="931917" y="746054"/>
                    <a:pt x="914772" y="770819"/>
                    <a:pt x="899532" y="797489"/>
                  </a:cubicBezTo>
                  <a:cubicBezTo>
                    <a:pt x="910010" y="785107"/>
                    <a:pt x="920487" y="772724"/>
                    <a:pt x="930012" y="759389"/>
                  </a:cubicBezTo>
                  <a:cubicBezTo>
                    <a:pt x="935727" y="751769"/>
                    <a:pt x="939537" y="749864"/>
                    <a:pt x="945252" y="759389"/>
                  </a:cubicBezTo>
                  <a:cubicBezTo>
                    <a:pt x="952872" y="771772"/>
                    <a:pt x="961445" y="784154"/>
                    <a:pt x="954777" y="800347"/>
                  </a:cubicBezTo>
                  <a:cubicBezTo>
                    <a:pt x="913820" y="910837"/>
                    <a:pt x="909057" y="1026089"/>
                    <a:pt x="910962" y="1142294"/>
                  </a:cubicBezTo>
                  <a:cubicBezTo>
                    <a:pt x="913820" y="1260404"/>
                    <a:pt x="913820" y="1377562"/>
                    <a:pt x="917630" y="1495672"/>
                  </a:cubicBezTo>
                  <a:cubicBezTo>
                    <a:pt x="920487" y="1589017"/>
                    <a:pt x="924297" y="1683314"/>
                    <a:pt x="929060" y="1776659"/>
                  </a:cubicBezTo>
                  <a:cubicBezTo>
                    <a:pt x="929060" y="1785232"/>
                    <a:pt x="932870" y="1796662"/>
                    <a:pt x="938585" y="1802377"/>
                  </a:cubicBezTo>
                  <a:cubicBezTo>
                    <a:pt x="967160" y="1833809"/>
                    <a:pt x="996687" y="1865242"/>
                    <a:pt x="1026215" y="1895722"/>
                  </a:cubicBezTo>
                  <a:cubicBezTo>
                    <a:pt x="1030025" y="1899532"/>
                    <a:pt x="1033835" y="1903342"/>
                    <a:pt x="1036692" y="1909057"/>
                  </a:cubicBezTo>
                  <a:cubicBezTo>
                    <a:pt x="983352" y="1909057"/>
                    <a:pt x="935727" y="1897627"/>
                    <a:pt x="889055" y="1877624"/>
                  </a:cubicBezTo>
                  <a:close/>
                  <a:moveTo>
                    <a:pt x="1279580" y="1673789"/>
                  </a:moveTo>
                  <a:cubicBezTo>
                    <a:pt x="1278627" y="1698554"/>
                    <a:pt x="1274817" y="1723319"/>
                    <a:pt x="1275770" y="1747132"/>
                  </a:cubicBezTo>
                  <a:cubicBezTo>
                    <a:pt x="1275770" y="1771897"/>
                    <a:pt x="1267197" y="1791899"/>
                    <a:pt x="1250052" y="1809044"/>
                  </a:cubicBezTo>
                  <a:cubicBezTo>
                    <a:pt x="1229097" y="1829047"/>
                    <a:pt x="1208142" y="1850002"/>
                    <a:pt x="1188140" y="1870004"/>
                  </a:cubicBezTo>
                  <a:cubicBezTo>
                    <a:pt x="1177662" y="1880482"/>
                    <a:pt x="1170042" y="1891912"/>
                    <a:pt x="1170042" y="1907152"/>
                  </a:cubicBezTo>
                  <a:cubicBezTo>
                    <a:pt x="1170042" y="1911914"/>
                    <a:pt x="1165280" y="1917629"/>
                    <a:pt x="1160517" y="1919534"/>
                  </a:cubicBezTo>
                  <a:cubicBezTo>
                    <a:pt x="1154802" y="1922392"/>
                    <a:pt x="1148135" y="1925249"/>
                    <a:pt x="1142420" y="1924297"/>
                  </a:cubicBezTo>
                  <a:cubicBezTo>
                    <a:pt x="1110987" y="1922392"/>
                    <a:pt x="1079555" y="1919534"/>
                    <a:pt x="1045265" y="1916677"/>
                  </a:cubicBezTo>
                  <a:cubicBezTo>
                    <a:pt x="1049075" y="1910009"/>
                    <a:pt x="1050980" y="1905247"/>
                    <a:pt x="1053837" y="1901437"/>
                  </a:cubicBezTo>
                  <a:cubicBezTo>
                    <a:pt x="1079555" y="1868099"/>
                    <a:pt x="1106225" y="1835714"/>
                    <a:pt x="1132895" y="1803329"/>
                  </a:cubicBezTo>
                  <a:cubicBezTo>
                    <a:pt x="1140515" y="1793804"/>
                    <a:pt x="1144325" y="1784279"/>
                    <a:pt x="1143372" y="1770944"/>
                  </a:cubicBezTo>
                  <a:cubicBezTo>
                    <a:pt x="1141467" y="1735702"/>
                    <a:pt x="1139562" y="1701412"/>
                    <a:pt x="1137657" y="1666169"/>
                  </a:cubicBezTo>
                  <a:cubicBezTo>
                    <a:pt x="1134800" y="1612829"/>
                    <a:pt x="1133847" y="1558537"/>
                    <a:pt x="1130037" y="1505197"/>
                  </a:cubicBezTo>
                  <a:cubicBezTo>
                    <a:pt x="1126227" y="1435664"/>
                    <a:pt x="1121465" y="1366132"/>
                    <a:pt x="1115750" y="1296599"/>
                  </a:cubicBezTo>
                  <a:cubicBezTo>
                    <a:pt x="1110035" y="1228019"/>
                    <a:pt x="1103367" y="1160392"/>
                    <a:pt x="1094795" y="1091812"/>
                  </a:cubicBezTo>
                  <a:cubicBezTo>
                    <a:pt x="1084317" y="1006087"/>
                    <a:pt x="1071935" y="920362"/>
                    <a:pt x="1037645" y="839399"/>
                  </a:cubicBezTo>
                  <a:cubicBezTo>
                    <a:pt x="1029072" y="820349"/>
                    <a:pt x="1024310" y="800347"/>
                    <a:pt x="1019547" y="780344"/>
                  </a:cubicBezTo>
                  <a:cubicBezTo>
                    <a:pt x="1018595" y="774629"/>
                    <a:pt x="1020500" y="767009"/>
                    <a:pt x="1024310" y="761294"/>
                  </a:cubicBezTo>
                  <a:cubicBezTo>
                    <a:pt x="1028120" y="755579"/>
                    <a:pt x="1034787" y="751769"/>
                    <a:pt x="1042407" y="744149"/>
                  </a:cubicBezTo>
                  <a:cubicBezTo>
                    <a:pt x="1051932" y="766057"/>
                    <a:pt x="1060505" y="785107"/>
                    <a:pt x="1069077" y="806062"/>
                  </a:cubicBezTo>
                  <a:cubicBezTo>
                    <a:pt x="1065267" y="773677"/>
                    <a:pt x="1037645" y="721289"/>
                    <a:pt x="1014785" y="699382"/>
                  </a:cubicBezTo>
                  <a:cubicBezTo>
                    <a:pt x="1003355" y="688904"/>
                    <a:pt x="1003355" y="687952"/>
                    <a:pt x="1015737" y="677474"/>
                  </a:cubicBezTo>
                  <a:cubicBezTo>
                    <a:pt x="1033835" y="662234"/>
                    <a:pt x="1051932" y="647947"/>
                    <a:pt x="1068125" y="631754"/>
                  </a:cubicBezTo>
                  <a:cubicBezTo>
                    <a:pt x="1084317" y="615562"/>
                    <a:pt x="1095747" y="596512"/>
                    <a:pt x="1096700" y="571747"/>
                  </a:cubicBezTo>
                  <a:cubicBezTo>
                    <a:pt x="1096700" y="565079"/>
                    <a:pt x="1099557" y="559364"/>
                    <a:pt x="1102415" y="552697"/>
                  </a:cubicBezTo>
                  <a:cubicBezTo>
                    <a:pt x="1111940" y="569842"/>
                    <a:pt x="1122417" y="586987"/>
                    <a:pt x="1120512" y="606989"/>
                  </a:cubicBezTo>
                  <a:cubicBezTo>
                    <a:pt x="1116702" y="651757"/>
                    <a:pt x="1111940" y="697477"/>
                    <a:pt x="1107177" y="742244"/>
                  </a:cubicBezTo>
                  <a:cubicBezTo>
                    <a:pt x="1106225" y="748912"/>
                    <a:pt x="1105272" y="754627"/>
                    <a:pt x="1108130" y="761294"/>
                  </a:cubicBezTo>
                  <a:cubicBezTo>
                    <a:pt x="1114797" y="714622"/>
                    <a:pt x="1120512" y="667949"/>
                    <a:pt x="1127180" y="621277"/>
                  </a:cubicBezTo>
                  <a:cubicBezTo>
                    <a:pt x="1150992" y="690809"/>
                    <a:pt x="1176710" y="758437"/>
                    <a:pt x="1187187" y="829874"/>
                  </a:cubicBezTo>
                  <a:cubicBezTo>
                    <a:pt x="1194807" y="886072"/>
                    <a:pt x="1212905" y="939412"/>
                    <a:pt x="1228145" y="993704"/>
                  </a:cubicBezTo>
                  <a:cubicBezTo>
                    <a:pt x="1240527" y="1037519"/>
                    <a:pt x="1247195" y="1082287"/>
                    <a:pt x="1246242" y="1128007"/>
                  </a:cubicBezTo>
                  <a:cubicBezTo>
                    <a:pt x="1244337" y="1207064"/>
                    <a:pt x="1252910" y="1285169"/>
                    <a:pt x="1270055" y="1363274"/>
                  </a:cubicBezTo>
                  <a:cubicBezTo>
                    <a:pt x="1274817" y="1384229"/>
                    <a:pt x="1274817" y="1405184"/>
                    <a:pt x="1276722" y="1427092"/>
                  </a:cubicBezTo>
                  <a:cubicBezTo>
                    <a:pt x="1279580" y="1463287"/>
                    <a:pt x="1284342" y="1499482"/>
                    <a:pt x="1284342" y="1534724"/>
                  </a:cubicBezTo>
                  <a:cubicBezTo>
                    <a:pt x="1284342" y="1581397"/>
                    <a:pt x="1281485" y="1628069"/>
                    <a:pt x="1279580" y="1673789"/>
                  </a:cubicBezTo>
                  <a:close/>
                  <a:moveTo>
                    <a:pt x="1437695" y="1289932"/>
                  </a:moveTo>
                  <a:cubicBezTo>
                    <a:pt x="1439600" y="1289932"/>
                    <a:pt x="1440552" y="1288979"/>
                    <a:pt x="1442457" y="1288979"/>
                  </a:cubicBezTo>
                  <a:cubicBezTo>
                    <a:pt x="1444362" y="1292789"/>
                    <a:pt x="1446267" y="1296599"/>
                    <a:pt x="1447220" y="1300409"/>
                  </a:cubicBezTo>
                  <a:cubicBezTo>
                    <a:pt x="1448172" y="1308982"/>
                    <a:pt x="1448172" y="1318507"/>
                    <a:pt x="1448172" y="1327079"/>
                  </a:cubicBezTo>
                  <a:cubicBezTo>
                    <a:pt x="1446267" y="1352797"/>
                    <a:pt x="1451030" y="1375657"/>
                    <a:pt x="1470080" y="1394707"/>
                  </a:cubicBezTo>
                  <a:cubicBezTo>
                    <a:pt x="1481510" y="1406137"/>
                    <a:pt x="1481510" y="1418519"/>
                    <a:pt x="1476747" y="1433759"/>
                  </a:cubicBezTo>
                  <a:cubicBezTo>
                    <a:pt x="1469127" y="1457572"/>
                    <a:pt x="1453887" y="1476622"/>
                    <a:pt x="1439600" y="1497577"/>
                  </a:cubicBezTo>
                  <a:cubicBezTo>
                    <a:pt x="1431980" y="1428044"/>
                    <a:pt x="1431027" y="1359464"/>
                    <a:pt x="1437695" y="1289932"/>
                  </a:cubicBezTo>
                  <a:close/>
                  <a:moveTo>
                    <a:pt x="1475795" y="1882387"/>
                  </a:moveTo>
                  <a:cubicBezTo>
                    <a:pt x="1468175" y="1887149"/>
                    <a:pt x="1465317" y="1880482"/>
                    <a:pt x="1462460" y="1874767"/>
                  </a:cubicBezTo>
                  <a:cubicBezTo>
                    <a:pt x="1438647" y="1833809"/>
                    <a:pt x="1411977" y="1796662"/>
                    <a:pt x="1371972" y="1769992"/>
                  </a:cubicBezTo>
                  <a:cubicBezTo>
                    <a:pt x="1360542" y="1762372"/>
                    <a:pt x="1348160" y="1756657"/>
                    <a:pt x="1336730" y="1750942"/>
                  </a:cubicBezTo>
                  <a:cubicBezTo>
                    <a:pt x="1331015" y="1748084"/>
                    <a:pt x="1325300" y="1746179"/>
                    <a:pt x="1319585" y="1744274"/>
                  </a:cubicBezTo>
                  <a:cubicBezTo>
                    <a:pt x="1319585" y="1742369"/>
                    <a:pt x="1320537" y="1740464"/>
                    <a:pt x="1320537" y="1738559"/>
                  </a:cubicBezTo>
                  <a:cubicBezTo>
                    <a:pt x="1326252" y="1739512"/>
                    <a:pt x="1331967" y="1738559"/>
                    <a:pt x="1337682" y="1740464"/>
                  </a:cubicBezTo>
                  <a:cubicBezTo>
                    <a:pt x="1367210" y="1749989"/>
                    <a:pt x="1395785" y="1762372"/>
                    <a:pt x="1416740" y="1788089"/>
                  </a:cubicBezTo>
                  <a:cubicBezTo>
                    <a:pt x="1434837" y="1809997"/>
                    <a:pt x="1454840" y="1831904"/>
                    <a:pt x="1473890" y="1853812"/>
                  </a:cubicBezTo>
                  <a:cubicBezTo>
                    <a:pt x="1476747" y="1857622"/>
                    <a:pt x="1478652" y="1861432"/>
                    <a:pt x="1480557" y="1865242"/>
                  </a:cubicBezTo>
                  <a:cubicBezTo>
                    <a:pt x="1483415" y="1872862"/>
                    <a:pt x="1482462" y="1878577"/>
                    <a:pt x="1475795" y="18823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Graphic 13">
              <a:extLst>
                <a:ext uri="{FF2B5EF4-FFF2-40B4-BE49-F238E27FC236}">
                  <a16:creationId xmlns:a16="http://schemas.microsoft.com/office/drawing/2014/main" xmlns="" id="{0807700E-54ED-40E7-B8CD-5AFF1D2ADD4C}"/>
                </a:ext>
              </a:extLst>
            </p:cNvPr>
            <p:cNvSpPr/>
            <p:nvPr/>
          </p:nvSpPr>
          <p:spPr>
            <a:xfrm>
              <a:off x="6322297" y="1487086"/>
              <a:ext cx="876578" cy="2847996"/>
            </a:xfrm>
            <a:custGeom>
              <a:avLst/>
              <a:gdLst>
                <a:gd name="connsiteX0" fmla="*/ 1378744 w 1381125"/>
                <a:gd name="connsiteY0" fmla="*/ 1701853 h 4581525"/>
                <a:gd name="connsiteX1" fmla="*/ 1215866 w 1381125"/>
                <a:gd name="connsiteY1" fmla="*/ 930328 h 4581525"/>
                <a:gd name="connsiteX2" fmla="*/ 1041559 w 1381125"/>
                <a:gd name="connsiteY2" fmla="*/ 574093 h 4581525"/>
                <a:gd name="connsiteX3" fmla="*/ 925354 w 1381125"/>
                <a:gd name="connsiteY3" fmla="*/ 174043 h 4581525"/>
                <a:gd name="connsiteX4" fmla="*/ 792956 w 1381125"/>
                <a:gd name="connsiteY4" fmla="*/ 11165 h 4581525"/>
                <a:gd name="connsiteX5" fmla="*/ 509111 w 1381125"/>
                <a:gd name="connsiteY5" fmla="*/ 218810 h 4581525"/>
                <a:gd name="connsiteX6" fmla="*/ 411004 w 1381125"/>
                <a:gd name="connsiteY6" fmla="*/ 540755 h 4581525"/>
                <a:gd name="connsiteX7" fmla="*/ 289084 w 1381125"/>
                <a:gd name="connsiteY7" fmla="*/ 716968 h 4581525"/>
                <a:gd name="connsiteX8" fmla="*/ 199549 w 1381125"/>
                <a:gd name="connsiteY8" fmla="*/ 822695 h 4581525"/>
                <a:gd name="connsiteX9" fmla="*/ 70961 w 1381125"/>
                <a:gd name="connsiteY9" fmla="*/ 2096188 h 4581525"/>
                <a:gd name="connsiteX10" fmla="*/ 185261 w 1381125"/>
                <a:gd name="connsiteY10" fmla="*/ 2175245 h 4581525"/>
                <a:gd name="connsiteX11" fmla="*/ 297656 w 1381125"/>
                <a:gd name="connsiteY11" fmla="*/ 2190485 h 4581525"/>
                <a:gd name="connsiteX12" fmla="*/ 368141 w 1381125"/>
                <a:gd name="connsiteY12" fmla="*/ 2269543 h 4581525"/>
                <a:gd name="connsiteX13" fmla="*/ 467201 w 1381125"/>
                <a:gd name="connsiteY13" fmla="*/ 2563865 h 4581525"/>
                <a:gd name="connsiteX14" fmla="*/ 651034 w 1381125"/>
                <a:gd name="connsiteY14" fmla="*/ 2981060 h 4581525"/>
                <a:gd name="connsiteX15" fmla="*/ 629126 w 1381125"/>
                <a:gd name="connsiteY15" fmla="*/ 3102980 h 4581525"/>
                <a:gd name="connsiteX16" fmla="*/ 366236 w 1381125"/>
                <a:gd name="connsiteY16" fmla="*/ 3744013 h 4581525"/>
                <a:gd name="connsiteX17" fmla="*/ 247174 w 1381125"/>
                <a:gd name="connsiteY17" fmla="*/ 3963088 h 4581525"/>
                <a:gd name="connsiteX18" fmla="*/ 142399 w 1381125"/>
                <a:gd name="connsiteY18" fmla="*/ 4065958 h 4581525"/>
                <a:gd name="connsiteX19" fmla="*/ 7144 w 1381125"/>
                <a:gd name="connsiteY19" fmla="*/ 4250743 h 4581525"/>
                <a:gd name="connsiteX20" fmla="*/ 50006 w 1381125"/>
                <a:gd name="connsiteY20" fmla="*/ 4292653 h 4581525"/>
                <a:gd name="connsiteX21" fmla="*/ 198596 w 1381125"/>
                <a:gd name="connsiteY21" fmla="*/ 4198355 h 4581525"/>
                <a:gd name="connsiteX22" fmla="*/ 174784 w 1381125"/>
                <a:gd name="connsiteY22" fmla="*/ 4393618 h 4581525"/>
                <a:gd name="connsiteX23" fmla="*/ 317659 w 1381125"/>
                <a:gd name="connsiteY23" fmla="*/ 4510775 h 4581525"/>
                <a:gd name="connsiteX24" fmla="*/ 433864 w 1381125"/>
                <a:gd name="connsiteY24" fmla="*/ 4535540 h 4581525"/>
                <a:gd name="connsiteX25" fmla="*/ 422434 w 1381125"/>
                <a:gd name="connsiteY25" fmla="*/ 4364090 h 4581525"/>
                <a:gd name="connsiteX26" fmla="*/ 670084 w 1381125"/>
                <a:gd name="connsiteY26" fmla="*/ 3567800 h 4581525"/>
                <a:gd name="connsiteX27" fmla="*/ 750094 w 1381125"/>
                <a:gd name="connsiteY27" fmla="*/ 3596375 h 4581525"/>
                <a:gd name="connsiteX28" fmla="*/ 700564 w 1381125"/>
                <a:gd name="connsiteY28" fmla="*/ 4363138 h 4581525"/>
                <a:gd name="connsiteX29" fmla="*/ 823436 w 1381125"/>
                <a:gd name="connsiteY29" fmla="*/ 4578403 h 4581525"/>
                <a:gd name="connsiteX30" fmla="*/ 935831 w 1381125"/>
                <a:gd name="connsiteY30" fmla="*/ 4471723 h 4581525"/>
                <a:gd name="connsiteX31" fmla="*/ 922496 w 1381125"/>
                <a:gd name="connsiteY31" fmla="*/ 4264078 h 4581525"/>
                <a:gd name="connsiteX32" fmla="*/ 927259 w 1381125"/>
                <a:gd name="connsiteY32" fmla="*/ 3903080 h 4581525"/>
                <a:gd name="connsiteX33" fmla="*/ 1036796 w 1381125"/>
                <a:gd name="connsiteY33" fmla="*/ 3313483 h 4581525"/>
                <a:gd name="connsiteX34" fmla="*/ 1154906 w 1381125"/>
                <a:gd name="connsiteY34" fmla="*/ 2568628 h 4581525"/>
                <a:gd name="connsiteX35" fmla="*/ 1285399 w 1381125"/>
                <a:gd name="connsiteY35" fmla="*/ 2315263 h 4581525"/>
                <a:gd name="connsiteX36" fmla="*/ 1320641 w 1381125"/>
                <a:gd name="connsiteY36" fmla="*/ 2280020 h 4581525"/>
                <a:gd name="connsiteX37" fmla="*/ 1378744 w 1381125"/>
                <a:gd name="connsiteY37" fmla="*/ 1701853 h 4581525"/>
                <a:gd name="connsiteX38" fmla="*/ 218599 w 1381125"/>
                <a:gd name="connsiteY38" fmla="*/ 1521830 h 4581525"/>
                <a:gd name="connsiteX39" fmla="*/ 355759 w 1381125"/>
                <a:gd name="connsiteY39" fmla="*/ 1100825 h 4581525"/>
                <a:gd name="connsiteX40" fmla="*/ 379571 w 1381125"/>
                <a:gd name="connsiteY40" fmla="*/ 1941883 h 4581525"/>
                <a:gd name="connsiteX41" fmla="*/ 218599 w 1381125"/>
                <a:gd name="connsiteY41" fmla="*/ 1521830 h 4581525"/>
                <a:gd name="connsiteX42" fmla="*/ 1155859 w 1381125"/>
                <a:gd name="connsiteY42" fmla="*/ 1623748 h 4581525"/>
                <a:gd name="connsiteX43" fmla="*/ 1127284 w 1381125"/>
                <a:gd name="connsiteY43" fmla="*/ 1739953 h 4581525"/>
                <a:gd name="connsiteX44" fmla="*/ 1022509 w 1381125"/>
                <a:gd name="connsiteY44" fmla="*/ 1488493 h 4581525"/>
                <a:gd name="connsiteX45" fmla="*/ 1041559 w 1381125"/>
                <a:gd name="connsiteY45" fmla="*/ 1125590 h 4581525"/>
                <a:gd name="connsiteX46" fmla="*/ 1155859 w 1381125"/>
                <a:gd name="connsiteY46" fmla="*/ 1623748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381125" h="4581525">
                  <a:moveTo>
                    <a:pt x="1378744" y="1701853"/>
                  </a:moveTo>
                  <a:cubicBezTo>
                    <a:pt x="1378744" y="1701853"/>
                    <a:pt x="1270159" y="1122733"/>
                    <a:pt x="1215866" y="930328"/>
                  </a:cubicBezTo>
                  <a:cubicBezTo>
                    <a:pt x="1141571" y="664580"/>
                    <a:pt x="1010126" y="842698"/>
                    <a:pt x="1041559" y="574093"/>
                  </a:cubicBezTo>
                  <a:cubicBezTo>
                    <a:pt x="1061561" y="405500"/>
                    <a:pt x="977741" y="315965"/>
                    <a:pt x="925354" y="174043"/>
                  </a:cubicBezTo>
                  <a:cubicBezTo>
                    <a:pt x="902494" y="110225"/>
                    <a:pt x="873919" y="23548"/>
                    <a:pt x="792956" y="11165"/>
                  </a:cubicBezTo>
                  <a:cubicBezTo>
                    <a:pt x="617696" y="-14552"/>
                    <a:pt x="551021" y="86413"/>
                    <a:pt x="509111" y="218810"/>
                  </a:cubicBezTo>
                  <a:cubicBezTo>
                    <a:pt x="474821" y="325490"/>
                    <a:pt x="441484" y="432170"/>
                    <a:pt x="411004" y="540755"/>
                  </a:cubicBezTo>
                  <a:cubicBezTo>
                    <a:pt x="389096" y="620765"/>
                    <a:pt x="370046" y="696965"/>
                    <a:pt x="289084" y="716968"/>
                  </a:cubicBezTo>
                  <a:cubicBezTo>
                    <a:pt x="248126" y="727445"/>
                    <a:pt x="218599" y="776023"/>
                    <a:pt x="199549" y="822695"/>
                  </a:cubicBezTo>
                  <a:cubicBezTo>
                    <a:pt x="7144" y="1309423"/>
                    <a:pt x="-31909" y="1521830"/>
                    <a:pt x="70961" y="2096188"/>
                  </a:cubicBezTo>
                  <a:cubicBezTo>
                    <a:pt x="83344" y="2165720"/>
                    <a:pt x="126206" y="2180008"/>
                    <a:pt x="185261" y="2175245"/>
                  </a:cubicBezTo>
                  <a:cubicBezTo>
                    <a:pt x="246221" y="2169530"/>
                    <a:pt x="235744" y="2191438"/>
                    <a:pt x="297656" y="2190485"/>
                  </a:cubicBezTo>
                  <a:cubicBezTo>
                    <a:pt x="341471" y="2189533"/>
                    <a:pt x="362426" y="2213345"/>
                    <a:pt x="368141" y="2269543"/>
                  </a:cubicBezTo>
                  <a:cubicBezTo>
                    <a:pt x="379571" y="2377175"/>
                    <a:pt x="385286" y="2470520"/>
                    <a:pt x="467201" y="2563865"/>
                  </a:cubicBezTo>
                  <a:cubicBezTo>
                    <a:pt x="555784" y="2665783"/>
                    <a:pt x="592931" y="2839138"/>
                    <a:pt x="651034" y="2981060"/>
                  </a:cubicBezTo>
                  <a:cubicBezTo>
                    <a:pt x="670084" y="3027733"/>
                    <a:pt x="660559" y="3069643"/>
                    <a:pt x="629126" y="3102980"/>
                  </a:cubicBezTo>
                  <a:cubicBezTo>
                    <a:pt x="476726" y="3266810"/>
                    <a:pt x="413861" y="3505888"/>
                    <a:pt x="366236" y="3744013"/>
                  </a:cubicBezTo>
                  <a:cubicBezTo>
                    <a:pt x="350996" y="3820213"/>
                    <a:pt x="310039" y="3936418"/>
                    <a:pt x="247174" y="3963088"/>
                  </a:cubicBezTo>
                  <a:cubicBezTo>
                    <a:pt x="211931" y="3978328"/>
                    <a:pt x="138589" y="4020238"/>
                    <a:pt x="142399" y="4065958"/>
                  </a:cubicBezTo>
                  <a:cubicBezTo>
                    <a:pt x="150019" y="4167875"/>
                    <a:pt x="72866" y="4184068"/>
                    <a:pt x="7144" y="4250743"/>
                  </a:cubicBezTo>
                  <a:cubicBezTo>
                    <a:pt x="25241" y="4267888"/>
                    <a:pt x="33814" y="4302178"/>
                    <a:pt x="50006" y="4292653"/>
                  </a:cubicBezTo>
                  <a:cubicBezTo>
                    <a:pt x="108109" y="4261220"/>
                    <a:pt x="187166" y="4158350"/>
                    <a:pt x="198596" y="4198355"/>
                  </a:cubicBezTo>
                  <a:cubicBezTo>
                    <a:pt x="214789" y="4251695"/>
                    <a:pt x="183356" y="4307893"/>
                    <a:pt x="174784" y="4393618"/>
                  </a:cubicBezTo>
                  <a:cubicBezTo>
                    <a:pt x="174784" y="4393618"/>
                    <a:pt x="268129" y="4485058"/>
                    <a:pt x="317659" y="4510775"/>
                  </a:cubicBezTo>
                  <a:cubicBezTo>
                    <a:pt x="354806" y="4529825"/>
                    <a:pt x="410051" y="4586975"/>
                    <a:pt x="433864" y="4535540"/>
                  </a:cubicBezTo>
                  <a:cubicBezTo>
                    <a:pt x="449104" y="4502203"/>
                    <a:pt x="447199" y="4442195"/>
                    <a:pt x="422434" y="4364090"/>
                  </a:cubicBezTo>
                  <a:cubicBezTo>
                    <a:pt x="342424" y="4105010"/>
                    <a:pt x="511969" y="3784018"/>
                    <a:pt x="670084" y="3567800"/>
                  </a:cubicBezTo>
                  <a:cubicBezTo>
                    <a:pt x="716756" y="3503983"/>
                    <a:pt x="749141" y="3475408"/>
                    <a:pt x="750094" y="3596375"/>
                  </a:cubicBezTo>
                  <a:cubicBezTo>
                    <a:pt x="752951" y="3883078"/>
                    <a:pt x="726281" y="4133585"/>
                    <a:pt x="700564" y="4363138"/>
                  </a:cubicBezTo>
                  <a:cubicBezTo>
                    <a:pt x="684371" y="4508870"/>
                    <a:pt x="823436" y="4578403"/>
                    <a:pt x="823436" y="4578403"/>
                  </a:cubicBezTo>
                  <a:cubicBezTo>
                    <a:pt x="823436" y="4578403"/>
                    <a:pt x="931069" y="4523158"/>
                    <a:pt x="935831" y="4471723"/>
                  </a:cubicBezTo>
                  <a:cubicBezTo>
                    <a:pt x="940594" y="4401238"/>
                    <a:pt x="938689" y="4332658"/>
                    <a:pt x="922496" y="4264078"/>
                  </a:cubicBezTo>
                  <a:cubicBezTo>
                    <a:pt x="894874" y="4143110"/>
                    <a:pt x="900589" y="4024048"/>
                    <a:pt x="927259" y="3903080"/>
                  </a:cubicBezTo>
                  <a:cubicBezTo>
                    <a:pt x="971074" y="3708770"/>
                    <a:pt x="1032986" y="3515413"/>
                    <a:pt x="1036796" y="3313483"/>
                  </a:cubicBezTo>
                  <a:cubicBezTo>
                    <a:pt x="1042511" y="3054403"/>
                    <a:pt x="1088231" y="2810563"/>
                    <a:pt x="1154906" y="2568628"/>
                  </a:cubicBezTo>
                  <a:cubicBezTo>
                    <a:pt x="1245394" y="2521955"/>
                    <a:pt x="1198721" y="2313358"/>
                    <a:pt x="1285399" y="2315263"/>
                  </a:cubicBezTo>
                  <a:cubicBezTo>
                    <a:pt x="1301591" y="2315263"/>
                    <a:pt x="1319689" y="2302880"/>
                    <a:pt x="1320641" y="2280020"/>
                  </a:cubicBezTo>
                  <a:cubicBezTo>
                    <a:pt x="1323499" y="2260970"/>
                    <a:pt x="1381601" y="1759955"/>
                    <a:pt x="1378744" y="1701853"/>
                  </a:cubicBezTo>
                  <a:close/>
                  <a:moveTo>
                    <a:pt x="218599" y="1521830"/>
                  </a:moveTo>
                  <a:cubicBezTo>
                    <a:pt x="218599" y="1521830"/>
                    <a:pt x="355759" y="1100825"/>
                    <a:pt x="355759" y="1100825"/>
                  </a:cubicBezTo>
                  <a:cubicBezTo>
                    <a:pt x="432911" y="1367525"/>
                    <a:pt x="598646" y="1565645"/>
                    <a:pt x="379571" y="1941883"/>
                  </a:cubicBezTo>
                  <a:cubicBezTo>
                    <a:pt x="312896" y="1771385"/>
                    <a:pt x="290989" y="1714235"/>
                    <a:pt x="218599" y="1521830"/>
                  </a:cubicBezTo>
                  <a:close/>
                  <a:moveTo>
                    <a:pt x="1155859" y="1623748"/>
                  </a:moveTo>
                  <a:cubicBezTo>
                    <a:pt x="1153001" y="1676135"/>
                    <a:pt x="1155859" y="1775195"/>
                    <a:pt x="1127284" y="1739953"/>
                  </a:cubicBezTo>
                  <a:cubicBezTo>
                    <a:pt x="1081564" y="1681850"/>
                    <a:pt x="1021556" y="1568503"/>
                    <a:pt x="1022509" y="1488493"/>
                  </a:cubicBezTo>
                  <a:cubicBezTo>
                    <a:pt x="1022509" y="1431343"/>
                    <a:pt x="1027271" y="1185598"/>
                    <a:pt x="1041559" y="1125590"/>
                  </a:cubicBezTo>
                  <a:cubicBezTo>
                    <a:pt x="1130141" y="1239890"/>
                    <a:pt x="1164431" y="1481825"/>
                    <a:pt x="1155859" y="162374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Graphic 12">
              <a:extLst>
                <a:ext uri="{FF2B5EF4-FFF2-40B4-BE49-F238E27FC236}">
                  <a16:creationId xmlns:a16="http://schemas.microsoft.com/office/drawing/2014/main" xmlns="" id="{592F2EAF-8456-48B8-B44E-89B5A64BC921}"/>
                </a:ext>
              </a:extLst>
            </p:cNvPr>
            <p:cNvSpPr/>
            <p:nvPr/>
          </p:nvSpPr>
          <p:spPr>
            <a:xfrm>
              <a:off x="5623028" y="1481165"/>
              <a:ext cx="894982" cy="2853917"/>
            </a:xfrm>
            <a:custGeom>
              <a:avLst/>
              <a:gdLst>
                <a:gd name="connsiteX0" fmla="*/ 1373436 w 1409700"/>
                <a:gd name="connsiteY0" fmla="*/ 4467650 h 4591050"/>
                <a:gd name="connsiteX1" fmla="*/ 1238181 w 1409700"/>
                <a:gd name="connsiteY1" fmla="*/ 4187615 h 4591050"/>
                <a:gd name="connsiteX2" fmla="*/ 1222941 w 1409700"/>
                <a:gd name="connsiteY2" fmla="*/ 3917105 h 4591050"/>
                <a:gd name="connsiteX3" fmla="*/ 1170554 w 1409700"/>
                <a:gd name="connsiteY3" fmla="*/ 2671236 h 4591050"/>
                <a:gd name="connsiteX4" fmla="*/ 1122929 w 1409700"/>
                <a:gd name="connsiteY4" fmla="*/ 2269280 h 4591050"/>
                <a:gd name="connsiteX5" fmla="*/ 1145789 w 1409700"/>
                <a:gd name="connsiteY5" fmla="*/ 2066398 h 4591050"/>
                <a:gd name="connsiteX6" fmla="*/ 1062921 w 1409700"/>
                <a:gd name="connsiteY6" fmla="*/ 1674920 h 4591050"/>
                <a:gd name="connsiteX7" fmla="*/ 974339 w 1409700"/>
                <a:gd name="connsiteY7" fmla="*/ 1370120 h 4591050"/>
                <a:gd name="connsiteX8" fmla="*/ 1030536 w 1409700"/>
                <a:gd name="connsiteY8" fmla="*/ 991978 h 4591050"/>
                <a:gd name="connsiteX9" fmla="*/ 1030536 w 1409700"/>
                <a:gd name="connsiteY9" fmla="*/ 969118 h 4591050"/>
                <a:gd name="connsiteX10" fmla="*/ 1081971 w 1409700"/>
                <a:gd name="connsiteY10" fmla="*/ 888155 h 4591050"/>
                <a:gd name="connsiteX11" fmla="*/ 1010534 w 1409700"/>
                <a:gd name="connsiteY11" fmla="*/ 739565 h 4591050"/>
                <a:gd name="connsiteX12" fmla="*/ 880994 w 1409700"/>
                <a:gd name="connsiteY12" fmla="*/ 543350 h 4591050"/>
                <a:gd name="connsiteX13" fmla="*/ 768599 w 1409700"/>
                <a:gd name="connsiteY13" fmla="*/ 192830 h 4591050"/>
                <a:gd name="connsiteX14" fmla="*/ 350451 w 1409700"/>
                <a:gd name="connsiteY14" fmla="*/ 151873 h 4591050"/>
                <a:gd name="connsiteX15" fmla="*/ 281871 w 1409700"/>
                <a:gd name="connsiteY15" fmla="*/ 295700 h 4591050"/>
                <a:gd name="connsiteX16" fmla="*/ 195194 w 1409700"/>
                <a:gd name="connsiteY16" fmla="*/ 633838 h 4591050"/>
                <a:gd name="connsiteX17" fmla="*/ 105659 w 1409700"/>
                <a:gd name="connsiteY17" fmla="*/ 788143 h 4591050"/>
                <a:gd name="connsiteX18" fmla="*/ 20886 w 1409700"/>
                <a:gd name="connsiteY18" fmla="*/ 1005313 h 4591050"/>
                <a:gd name="connsiteX19" fmla="*/ 54224 w 1409700"/>
                <a:gd name="connsiteY19" fmla="*/ 1199623 h 4591050"/>
                <a:gd name="connsiteX20" fmla="*/ 55176 w 1409700"/>
                <a:gd name="connsiteY20" fmla="*/ 1556810 h 4591050"/>
                <a:gd name="connsiteX21" fmla="*/ 46604 w 1409700"/>
                <a:gd name="connsiteY21" fmla="*/ 2059730 h 4591050"/>
                <a:gd name="connsiteX22" fmla="*/ 7551 w 1409700"/>
                <a:gd name="connsiteY22" fmla="*/ 2196890 h 4591050"/>
                <a:gd name="connsiteX23" fmla="*/ 40889 w 1409700"/>
                <a:gd name="connsiteY23" fmla="*/ 2352148 h 4591050"/>
                <a:gd name="connsiteX24" fmla="*/ 131376 w 1409700"/>
                <a:gd name="connsiteY24" fmla="*/ 2337860 h 4591050"/>
                <a:gd name="connsiteX25" fmla="*/ 123756 w 1409700"/>
                <a:gd name="connsiteY25" fmla="*/ 2227371 h 4591050"/>
                <a:gd name="connsiteX26" fmla="*/ 137091 w 1409700"/>
                <a:gd name="connsiteY26" fmla="*/ 2075923 h 4591050"/>
                <a:gd name="connsiteX27" fmla="*/ 217101 w 1409700"/>
                <a:gd name="connsiteY27" fmla="*/ 1556810 h 4591050"/>
                <a:gd name="connsiteX28" fmla="*/ 259964 w 1409700"/>
                <a:gd name="connsiteY28" fmla="*/ 1188193 h 4591050"/>
                <a:gd name="connsiteX29" fmla="*/ 300921 w 1409700"/>
                <a:gd name="connsiteY29" fmla="*/ 1658728 h 4591050"/>
                <a:gd name="connsiteX30" fmla="*/ 207576 w 1409700"/>
                <a:gd name="connsiteY30" fmla="*/ 2669330 h 4591050"/>
                <a:gd name="connsiteX31" fmla="*/ 215196 w 1409700"/>
                <a:gd name="connsiteY31" fmla="*/ 3137961 h 4591050"/>
                <a:gd name="connsiteX32" fmla="*/ 225674 w 1409700"/>
                <a:gd name="connsiteY32" fmla="*/ 4173328 h 4591050"/>
                <a:gd name="connsiteX33" fmla="*/ 239009 w 1409700"/>
                <a:gd name="connsiteY33" fmla="*/ 4420978 h 4591050"/>
                <a:gd name="connsiteX34" fmla="*/ 297111 w 1409700"/>
                <a:gd name="connsiteY34" fmla="*/ 4568616 h 4591050"/>
                <a:gd name="connsiteX35" fmla="*/ 444749 w 1409700"/>
                <a:gd name="connsiteY35" fmla="*/ 4566711 h 4591050"/>
                <a:gd name="connsiteX36" fmla="*/ 458084 w 1409700"/>
                <a:gd name="connsiteY36" fmla="*/ 4401928 h 4591050"/>
                <a:gd name="connsiteX37" fmla="*/ 406649 w 1409700"/>
                <a:gd name="connsiteY37" fmla="*/ 3885673 h 4591050"/>
                <a:gd name="connsiteX38" fmla="*/ 456179 w 1409700"/>
                <a:gd name="connsiteY38" fmla="*/ 3293218 h 4591050"/>
                <a:gd name="connsiteX39" fmla="*/ 497136 w 1409700"/>
                <a:gd name="connsiteY39" fmla="*/ 2858878 h 4591050"/>
                <a:gd name="connsiteX40" fmla="*/ 894329 w 1409700"/>
                <a:gd name="connsiteY40" fmla="*/ 2856021 h 4591050"/>
                <a:gd name="connsiteX41" fmla="*/ 975291 w 1409700"/>
                <a:gd name="connsiteY41" fmla="*/ 3263690 h 4591050"/>
                <a:gd name="connsiteX42" fmla="*/ 1001961 w 1409700"/>
                <a:gd name="connsiteY42" fmla="*/ 3762800 h 4591050"/>
                <a:gd name="connsiteX43" fmla="*/ 1021964 w 1409700"/>
                <a:gd name="connsiteY43" fmla="*/ 4076173 h 4591050"/>
                <a:gd name="connsiteX44" fmla="*/ 973386 w 1409700"/>
                <a:gd name="connsiteY44" fmla="*/ 4322871 h 4591050"/>
                <a:gd name="connsiteX45" fmla="*/ 954336 w 1409700"/>
                <a:gd name="connsiteY45" fmla="*/ 4487653 h 4591050"/>
                <a:gd name="connsiteX46" fmla="*/ 1020059 w 1409700"/>
                <a:gd name="connsiteY46" fmla="*/ 4507656 h 4591050"/>
                <a:gd name="connsiteX47" fmla="*/ 1067684 w 1409700"/>
                <a:gd name="connsiteY47" fmla="*/ 4339063 h 4591050"/>
                <a:gd name="connsiteX48" fmla="*/ 1130549 w 1409700"/>
                <a:gd name="connsiteY48" fmla="*/ 4525753 h 4591050"/>
                <a:gd name="connsiteX49" fmla="*/ 1345814 w 1409700"/>
                <a:gd name="connsiteY49" fmla="*/ 4581950 h 4591050"/>
                <a:gd name="connsiteX50" fmla="*/ 1403916 w 1409700"/>
                <a:gd name="connsiteY50" fmla="*/ 4547661 h 4591050"/>
                <a:gd name="connsiteX51" fmla="*/ 1373436 w 1409700"/>
                <a:gd name="connsiteY51" fmla="*/ 4467650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09700" h="4591050">
                  <a:moveTo>
                    <a:pt x="1373436" y="4467650"/>
                  </a:moveTo>
                  <a:cubicBezTo>
                    <a:pt x="1286759" y="4403833"/>
                    <a:pt x="1263899" y="4295248"/>
                    <a:pt x="1238181" y="4187615"/>
                  </a:cubicBezTo>
                  <a:cubicBezTo>
                    <a:pt x="1216274" y="4099033"/>
                    <a:pt x="1218179" y="4007593"/>
                    <a:pt x="1222941" y="3917105"/>
                  </a:cubicBezTo>
                  <a:cubicBezTo>
                    <a:pt x="1241039" y="3498958"/>
                    <a:pt x="1264851" y="3081763"/>
                    <a:pt x="1170554" y="2671236"/>
                  </a:cubicBezTo>
                  <a:cubicBezTo>
                    <a:pt x="1159124" y="2618848"/>
                    <a:pt x="1096259" y="2323573"/>
                    <a:pt x="1122929" y="2269280"/>
                  </a:cubicBezTo>
                  <a:cubicBezTo>
                    <a:pt x="1148646" y="2216893"/>
                    <a:pt x="1151504" y="2122596"/>
                    <a:pt x="1145789" y="2066398"/>
                  </a:cubicBezTo>
                  <a:cubicBezTo>
                    <a:pt x="1121976" y="1828273"/>
                    <a:pt x="1140074" y="1993055"/>
                    <a:pt x="1062921" y="1674920"/>
                  </a:cubicBezTo>
                  <a:lnTo>
                    <a:pt x="974339" y="1370120"/>
                  </a:lnTo>
                  <a:cubicBezTo>
                    <a:pt x="963861" y="1270108"/>
                    <a:pt x="1030536" y="1144378"/>
                    <a:pt x="1030536" y="991978"/>
                  </a:cubicBezTo>
                  <a:cubicBezTo>
                    <a:pt x="1030536" y="963403"/>
                    <a:pt x="1030536" y="988168"/>
                    <a:pt x="1030536" y="969118"/>
                  </a:cubicBezTo>
                  <a:cubicBezTo>
                    <a:pt x="1065779" y="936733"/>
                    <a:pt x="1075304" y="905300"/>
                    <a:pt x="1081971" y="888155"/>
                  </a:cubicBezTo>
                  <a:cubicBezTo>
                    <a:pt x="1078161" y="773855"/>
                    <a:pt x="1045776" y="777665"/>
                    <a:pt x="1010534" y="739565"/>
                  </a:cubicBezTo>
                  <a:cubicBezTo>
                    <a:pt x="953384" y="678605"/>
                    <a:pt x="905759" y="633838"/>
                    <a:pt x="880994" y="543350"/>
                  </a:cubicBezTo>
                  <a:cubicBezTo>
                    <a:pt x="847656" y="425240"/>
                    <a:pt x="807651" y="307130"/>
                    <a:pt x="768599" y="192830"/>
                  </a:cubicBezTo>
                  <a:cubicBezTo>
                    <a:pt x="688589" y="-42437"/>
                    <a:pt x="455226" y="-51962"/>
                    <a:pt x="350451" y="151873"/>
                  </a:cubicBezTo>
                  <a:cubicBezTo>
                    <a:pt x="326639" y="197593"/>
                    <a:pt x="300921" y="245218"/>
                    <a:pt x="281871" y="295700"/>
                  </a:cubicBezTo>
                  <a:cubicBezTo>
                    <a:pt x="239961" y="403333"/>
                    <a:pt x="209481" y="515728"/>
                    <a:pt x="195194" y="633838"/>
                  </a:cubicBezTo>
                  <a:cubicBezTo>
                    <a:pt x="186621" y="705275"/>
                    <a:pt x="158999" y="758615"/>
                    <a:pt x="105659" y="788143"/>
                  </a:cubicBezTo>
                  <a:cubicBezTo>
                    <a:pt x="26601" y="831958"/>
                    <a:pt x="10409" y="912920"/>
                    <a:pt x="20886" y="1005313"/>
                  </a:cubicBezTo>
                  <a:cubicBezTo>
                    <a:pt x="27554" y="1071035"/>
                    <a:pt x="45651" y="1133900"/>
                    <a:pt x="54224" y="1199623"/>
                  </a:cubicBezTo>
                  <a:cubicBezTo>
                    <a:pt x="69464" y="1310113"/>
                    <a:pt x="72321" y="1406315"/>
                    <a:pt x="55176" y="1556810"/>
                  </a:cubicBezTo>
                  <a:lnTo>
                    <a:pt x="46604" y="2059730"/>
                  </a:lnTo>
                  <a:lnTo>
                    <a:pt x="7551" y="2196890"/>
                  </a:lnTo>
                  <a:cubicBezTo>
                    <a:pt x="3741" y="2234990"/>
                    <a:pt x="27554" y="2355958"/>
                    <a:pt x="40889" y="2352148"/>
                  </a:cubicBezTo>
                  <a:cubicBezTo>
                    <a:pt x="58034" y="2347385"/>
                    <a:pt x="117089" y="2341671"/>
                    <a:pt x="131376" y="2337860"/>
                  </a:cubicBezTo>
                  <a:cubicBezTo>
                    <a:pt x="166619" y="2329288"/>
                    <a:pt x="118994" y="2234038"/>
                    <a:pt x="123756" y="2227371"/>
                  </a:cubicBezTo>
                  <a:cubicBezTo>
                    <a:pt x="160904" y="2181650"/>
                    <a:pt x="133281" y="2145455"/>
                    <a:pt x="137091" y="2075923"/>
                  </a:cubicBezTo>
                  <a:cubicBezTo>
                    <a:pt x="142806" y="1969243"/>
                    <a:pt x="207576" y="1766360"/>
                    <a:pt x="217101" y="1556810"/>
                  </a:cubicBezTo>
                  <a:cubicBezTo>
                    <a:pt x="219959" y="1484420"/>
                    <a:pt x="231389" y="1374883"/>
                    <a:pt x="259964" y="1188193"/>
                  </a:cubicBezTo>
                  <a:cubicBezTo>
                    <a:pt x="417126" y="1316780"/>
                    <a:pt x="375216" y="1488230"/>
                    <a:pt x="300921" y="1658728"/>
                  </a:cubicBezTo>
                  <a:cubicBezTo>
                    <a:pt x="162809" y="1974958"/>
                    <a:pt x="150426" y="2319763"/>
                    <a:pt x="207576" y="2669330"/>
                  </a:cubicBezTo>
                  <a:cubicBezTo>
                    <a:pt x="233294" y="2824588"/>
                    <a:pt x="240914" y="2986513"/>
                    <a:pt x="215196" y="3137961"/>
                  </a:cubicBezTo>
                  <a:cubicBezTo>
                    <a:pt x="155189" y="3485623"/>
                    <a:pt x="283776" y="3825665"/>
                    <a:pt x="225674" y="4173328"/>
                  </a:cubicBezTo>
                  <a:cubicBezTo>
                    <a:pt x="213291" y="4245718"/>
                    <a:pt x="239009" y="4337158"/>
                    <a:pt x="239009" y="4420978"/>
                  </a:cubicBezTo>
                  <a:cubicBezTo>
                    <a:pt x="239009" y="4481938"/>
                    <a:pt x="239961" y="4544803"/>
                    <a:pt x="297111" y="4568616"/>
                  </a:cubicBezTo>
                  <a:cubicBezTo>
                    <a:pt x="345689" y="4588618"/>
                    <a:pt x="399981" y="4607668"/>
                    <a:pt x="444749" y="4566711"/>
                  </a:cubicBezTo>
                  <a:cubicBezTo>
                    <a:pt x="491421" y="4522896"/>
                    <a:pt x="467609" y="4458125"/>
                    <a:pt x="458084" y="4401928"/>
                  </a:cubicBezTo>
                  <a:cubicBezTo>
                    <a:pt x="428556" y="4231431"/>
                    <a:pt x="389504" y="4061886"/>
                    <a:pt x="406649" y="3885673"/>
                  </a:cubicBezTo>
                  <a:cubicBezTo>
                    <a:pt x="425699" y="3688505"/>
                    <a:pt x="448559" y="3492290"/>
                    <a:pt x="456179" y="3293218"/>
                  </a:cubicBezTo>
                  <a:cubicBezTo>
                    <a:pt x="470466" y="2928411"/>
                    <a:pt x="486659" y="2857925"/>
                    <a:pt x="497136" y="2858878"/>
                  </a:cubicBezTo>
                  <a:cubicBezTo>
                    <a:pt x="522854" y="2859830"/>
                    <a:pt x="886709" y="2826493"/>
                    <a:pt x="894329" y="2856021"/>
                  </a:cubicBezTo>
                  <a:cubicBezTo>
                    <a:pt x="923856" y="2972225"/>
                    <a:pt x="980054" y="3137961"/>
                    <a:pt x="975291" y="3263690"/>
                  </a:cubicBezTo>
                  <a:cubicBezTo>
                    <a:pt x="968624" y="3431330"/>
                    <a:pt x="980054" y="3597065"/>
                    <a:pt x="1001961" y="3762800"/>
                  </a:cubicBezTo>
                  <a:cubicBezTo>
                    <a:pt x="1015296" y="3859955"/>
                    <a:pt x="1071494" y="3988543"/>
                    <a:pt x="1021964" y="4076173"/>
                  </a:cubicBezTo>
                  <a:cubicBezTo>
                    <a:pt x="950526" y="4201903"/>
                    <a:pt x="946716" y="4167613"/>
                    <a:pt x="973386" y="4322871"/>
                  </a:cubicBezTo>
                  <a:cubicBezTo>
                    <a:pt x="978149" y="4351446"/>
                    <a:pt x="967671" y="4412406"/>
                    <a:pt x="954336" y="4487653"/>
                  </a:cubicBezTo>
                  <a:cubicBezTo>
                    <a:pt x="982911" y="4500988"/>
                    <a:pt x="993389" y="4497178"/>
                    <a:pt x="1020059" y="4507656"/>
                  </a:cubicBezTo>
                  <a:cubicBezTo>
                    <a:pt x="1036251" y="4493368"/>
                    <a:pt x="1047681" y="4371448"/>
                    <a:pt x="1067684" y="4339063"/>
                  </a:cubicBezTo>
                  <a:cubicBezTo>
                    <a:pt x="1106736" y="4387641"/>
                    <a:pt x="1142931" y="4446696"/>
                    <a:pt x="1130549" y="4525753"/>
                  </a:cubicBezTo>
                  <a:cubicBezTo>
                    <a:pt x="1211511" y="4555281"/>
                    <a:pt x="1235324" y="4562900"/>
                    <a:pt x="1345814" y="4581950"/>
                  </a:cubicBezTo>
                  <a:cubicBezTo>
                    <a:pt x="1368674" y="4585761"/>
                    <a:pt x="1393439" y="4576236"/>
                    <a:pt x="1403916" y="4547661"/>
                  </a:cubicBezTo>
                  <a:cubicBezTo>
                    <a:pt x="1415346" y="4510513"/>
                    <a:pt x="1395344" y="4483843"/>
                    <a:pt x="1373436" y="446765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Graphic 11">
              <a:extLst>
                <a:ext uri="{FF2B5EF4-FFF2-40B4-BE49-F238E27FC236}">
                  <a16:creationId xmlns:a16="http://schemas.microsoft.com/office/drawing/2014/main" xmlns="" id="{52C2E2D6-7157-4D35-8628-76DAB81FB1B2}"/>
                </a:ext>
              </a:extLst>
            </p:cNvPr>
            <p:cNvSpPr/>
            <p:nvPr/>
          </p:nvSpPr>
          <p:spPr>
            <a:xfrm>
              <a:off x="4792724" y="1487086"/>
              <a:ext cx="876578" cy="2847996"/>
            </a:xfrm>
            <a:custGeom>
              <a:avLst/>
              <a:gdLst>
                <a:gd name="connsiteX0" fmla="*/ 1246346 w 1352550"/>
                <a:gd name="connsiteY0" fmla="*/ 1518865 h 4581525"/>
                <a:gd name="connsiteX1" fmla="*/ 1277779 w 1352550"/>
                <a:gd name="connsiteY1" fmla="*/ 1080715 h 4581525"/>
                <a:gd name="connsiteX2" fmla="*/ 1153954 w 1352550"/>
                <a:gd name="connsiteY2" fmla="*/ 778772 h 4581525"/>
                <a:gd name="connsiteX3" fmla="*/ 1064419 w 1352550"/>
                <a:gd name="connsiteY3" fmla="*/ 625420 h 4581525"/>
                <a:gd name="connsiteX4" fmla="*/ 1011079 w 1352550"/>
                <a:gd name="connsiteY4" fmla="*/ 187270 h 4581525"/>
                <a:gd name="connsiteX5" fmla="*/ 820579 w 1352550"/>
                <a:gd name="connsiteY5" fmla="*/ 7247 h 4581525"/>
                <a:gd name="connsiteX6" fmla="*/ 615791 w 1352550"/>
                <a:gd name="connsiteY6" fmla="*/ 181555 h 4581525"/>
                <a:gd name="connsiteX7" fmla="*/ 571976 w 1352550"/>
                <a:gd name="connsiteY7" fmla="*/ 456827 h 4581525"/>
                <a:gd name="connsiteX8" fmla="*/ 489109 w 1352550"/>
                <a:gd name="connsiteY8" fmla="*/ 709240 h 4581525"/>
                <a:gd name="connsiteX9" fmla="*/ 230029 w 1352550"/>
                <a:gd name="connsiteY9" fmla="*/ 973082 h 4581525"/>
                <a:gd name="connsiteX10" fmla="*/ 7144 w 1352550"/>
                <a:gd name="connsiteY10" fmla="*/ 1460762 h 4581525"/>
                <a:gd name="connsiteX11" fmla="*/ 340519 w 1352550"/>
                <a:gd name="connsiteY11" fmla="*/ 1930345 h 4581525"/>
                <a:gd name="connsiteX12" fmla="*/ 454819 w 1352550"/>
                <a:gd name="connsiteY12" fmla="*/ 1952252 h 4581525"/>
                <a:gd name="connsiteX13" fmla="*/ 504349 w 1352550"/>
                <a:gd name="connsiteY13" fmla="*/ 2019880 h 4581525"/>
                <a:gd name="connsiteX14" fmla="*/ 453866 w 1352550"/>
                <a:gd name="connsiteY14" fmla="*/ 2474222 h 4581525"/>
                <a:gd name="connsiteX15" fmla="*/ 511969 w 1352550"/>
                <a:gd name="connsiteY15" fmla="*/ 2580903 h 4581525"/>
                <a:gd name="connsiteX16" fmla="*/ 605314 w 1352550"/>
                <a:gd name="connsiteY16" fmla="*/ 2681867 h 4581525"/>
                <a:gd name="connsiteX17" fmla="*/ 724376 w 1352550"/>
                <a:gd name="connsiteY17" fmla="*/ 3013338 h 4581525"/>
                <a:gd name="connsiteX18" fmla="*/ 717709 w 1352550"/>
                <a:gd name="connsiteY18" fmla="*/ 3305755 h 4581525"/>
                <a:gd name="connsiteX19" fmla="*/ 681514 w 1352550"/>
                <a:gd name="connsiteY19" fmla="*/ 3442915 h 4581525"/>
                <a:gd name="connsiteX20" fmla="*/ 669131 w 1352550"/>
                <a:gd name="connsiteY20" fmla="*/ 3922975 h 4581525"/>
                <a:gd name="connsiteX21" fmla="*/ 661511 w 1352550"/>
                <a:gd name="connsiteY21" fmla="*/ 4035370 h 4581525"/>
                <a:gd name="connsiteX22" fmla="*/ 617696 w 1352550"/>
                <a:gd name="connsiteY22" fmla="*/ 4410655 h 4581525"/>
                <a:gd name="connsiteX23" fmla="*/ 709136 w 1352550"/>
                <a:gd name="connsiteY23" fmla="*/ 4566865 h 4581525"/>
                <a:gd name="connsiteX24" fmla="*/ 914876 w 1352550"/>
                <a:gd name="connsiteY24" fmla="*/ 4564008 h 4581525"/>
                <a:gd name="connsiteX25" fmla="*/ 1014889 w 1352550"/>
                <a:gd name="connsiteY25" fmla="*/ 4375413 h 4581525"/>
                <a:gd name="connsiteX26" fmla="*/ 1003459 w 1352550"/>
                <a:gd name="connsiteY26" fmla="*/ 3955360 h 4581525"/>
                <a:gd name="connsiteX27" fmla="*/ 1160621 w 1352550"/>
                <a:gd name="connsiteY27" fmla="*/ 3170500 h 4581525"/>
                <a:gd name="connsiteX28" fmla="*/ 1259681 w 1352550"/>
                <a:gd name="connsiteY28" fmla="*/ 2632338 h 4581525"/>
                <a:gd name="connsiteX29" fmla="*/ 1333024 w 1352550"/>
                <a:gd name="connsiteY29" fmla="*/ 2493272 h 4581525"/>
                <a:gd name="connsiteX30" fmla="*/ 1246346 w 1352550"/>
                <a:gd name="connsiteY30" fmla="*/ 1518865 h 4581525"/>
                <a:gd name="connsiteX31" fmla="*/ 495776 w 1352550"/>
                <a:gd name="connsiteY31" fmla="*/ 1753180 h 4581525"/>
                <a:gd name="connsiteX32" fmla="*/ 400526 w 1352550"/>
                <a:gd name="connsiteY32" fmla="*/ 1742702 h 4581525"/>
                <a:gd name="connsiteX33" fmla="*/ 336709 w 1352550"/>
                <a:gd name="connsiteY33" fmla="*/ 1663645 h 4581525"/>
                <a:gd name="connsiteX34" fmla="*/ 359569 w 1352550"/>
                <a:gd name="connsiteY34" fmla="*/ 1184537 h 4581525"/>
                <a:gd name="connsiteX35" fmla="*/ 444341 w 1352550"/>
                <a:gd name="connsiteY35" fmla="*/ 1209302 h 4581525"/>
                <a:gd name="connsiteX36" fmla="*/ 538639 w 1352550"/>
                <a:gd name="connsiteY36" fmla="*/ 1655072 h 4581525"/>
                <a:gd name="connsiteX37" fmla="*/ 495776 w 1352550"/>
                <a:gd name="connsiteY37" fmla="*/ 1753180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52550" h="4581525">
                  <a:moveTo>
                    <a:pt x="1246346" y="1518865"/>
                  </a:moveTo>
                  <a:cubicBezTo>
                    <a:pt x="1256824" y="1696982"/>
                    <a:pt x="1279684" y="1197872"/>
                    <a:pt x="1277779" y="1080715"/>
                  </a:cubicBezTo>
                  <a:cubicBezTo>
                    <a:pt x="1273969" y="872117"/>
                    <a:pt x="1273969" y="819730"/>
                    <a:pt x="1153954" y="778772"/>
                  </a:cubicBezTo>
                  <a:cubicBezTo>
                    <a:pt x="1098709" y="759722"/>
                    <a:pt x="1051084" y="705430"/>
                    <a:pt x="1064419" y="625420"/>
                  </a:cubicBezTo>
                  <a:cubicBezTo>
                    <a:pt x="1089184" y="468257"/>
                    <a:pt x="1046321" y="329192"/>
                    <a:pt x="1011079" y="187270"/>
                  </a:cubicBezTo>
                  <a:cubicBezTo>
                    <a:pt x="979646" y="56777"/>
                    <a:pt x="925354" y="10105"/>
                    <a:pt x="820579" y="7247"/>
                  </a:cubicBezTo>
                  <a:cubicBezTo>
                    <a:pt x="718661" y="4390"/>
                    <a:pt x="651034" y="60587"/>
                    <a:pt x="615791" y="181555"/>
                  </a:cubicBezTo>
                  <a:cubicBezTo>
                    <a:pt x="590074" y="270137"/>
                    <a:pt x="577691" y="363482"/>
                    <a:pt x="571976" y="456827"/>
                  </a:cubicBezTo>
                  <a:cubicBezTo>
                    <a:pt x="565309" y="574937"/>
                    <a:pt x="582454" y="683522"/>
                    <a:pt x="489109" y="709240"/>
                  </a:cubicBezTo>
                  <a:cubicBezTo>
                    <a:pt x="341471" y="749245"/>
                    <a:pt x="284321" y="860687"/>
                    <a:pt x="230029" y="973082"/>
                  </a:cubicBezTo>
                  <a:cubicBezTo>
                    <a:pt x="159544" y="1116910"/>
                    <a:pt x="7144" y="1369322"/>
                    <a:pt x="7144" y="1460762"/>
                  </a:cubicBezTo>
                  <a:cubicBezTo>
                    <a:pt x="7144" y="1552202"/>
                    <a:pt x="232886" y="1834142"/>
                    <a:pt x="340519" y="1930345"/>
                  </a:cubicBezTo>
                  <a:cubicBezTo>
                    <a:pt x="372904" y="1959872"/>
                    <a:pt x="413861" y="1975112"/>
                    <a:pt x="454819" y="1952252"/>
                  </a:cubicBezTo>
                  <a:cubicBezTo>
                    <a:pt x="516731" y="1918915"/>
                    <a:pt x="514826" y="1964635"/>
                    <a:pt x="504349" y="2019880"/>
                  </a:cubicBezTo>
                  <a:cubicBezTo>
                    <a:pt x="476726" y="2169422"/>
                    <a:pt x="469106" y="2322775"/>
                    <a:pt x="453866" y="2474222"/>
                  </a:cubicBezTo>
                  <a:cubicBezTo>
                    <a:pt x="447199" y="2540897"/>
                    <a:pt x="460534" y="2573282"/>
                    <a:pt x="511969" y="2580903"/>
                  </a:cubicBezTo>
                  <a:cubicBezTo>
                    <a:pt x="558641" y="2587570"/>
                    <a:pt x="586264" y="2626622"/>
                    <a:pt x="605314" y="2681867"/>
                  </a:cubicBezTo>
                  <a:cubicBezTo>
                    <a:pt x="643414" y="2793310"/>
                    <a:pt x="685324" y="2902847"/>
                    <a:pt x="724376" y="3013338"/>
                  </a:cubicBezTo>
                  <a:cubicBezTo>
                    <a:pt x="759619" y="3111445"/>
                    <a:pt x="779621" y="3208600"/>
                    <a:pt x="717709" y="3305755"/>
                  </a:cubicBezTo>
                  <a:cubicBezTo>
                    <a:pt x="693896" y="3342903"/>
                    <a:pt x="688181" y="3393385"/>
                    <a:pt x="681514" y="3442915"/>
                  </a:cubicBezTo>
                  <a:cubicBezTo>
                    <a:pt x="659606" y="3602935"/>
                    <a:pt x="671036" y="3762955"/>
                    <a:pt x="669131" y="3922975"/>
                  </a:cubicBezTo>
                  <a:cubicBezTo>
                    <a:pt x="669131" y="3961075"/>
                    <a:pt x="675799" y="4009653"/>
                    <a:pt x="661511" y="4035370"/>
                  </a:cubicBezTo>
                  <a:cubicBezTo>
                    <a:pt x="596741" y="4152528"/>
                    <a:pt x="628174" y="4284925"/>
                    <a:pt x="617696" y="4410655"/>
                  </a:cubicBezTo>
                  <a:cubicBezTo>
                    <a:pt x="610076" y="4503048"/>
                    <a:pt x="649129" y="4538290"/>
                    <a:pt x="709136" y="4566865"/>
                  </a:cubicBezTo>
                  <a:cubicBezTo>
                    <a:pt x="779621" y="4600203"/>
                    <a:pt x="846296" y="4560198"/>
                    <a:pt x="914876" y="4564008"/>
                  </a:cubicBezTo>
                  <a:cubicBezTo>
                    <a:pt x="1054894" y="4570675"/>
                    <a:pt x="1066324" y="4543053"/>
                    <a:pt x="1014889" y="4375413"/>
                  </a:cubicBezTo>
                  <a:cubicBezTo>
                    <a:pt x="972979" y="4239205"/>
                    <a:pt x="952976" y="4105855"/>
                    <a:pt x="1003459" y="3955360"/>
                  </a:cubicBezTo>
                  <a:cubicBezTo>
                    <a:pt x="1088231" y="3706757"/>
                    <a:pt x="1146334" y="3446725"/>
                    <a:pt x="1160621" y="3170500"/>
                  </a:cubicBezTo>
                  <a:cubicBezTo>
                    <a:pt x="1170146" y="2985715"/>
                    <a:pt x="1224439" y="2811407"/>
                    <a:pt x="1259681" y="2632338"/>
                  </a:cubicBezTo>
                  <a:cubicBezTo>
                    <a:pt x="1273016" y="2565663"/>
                    <a:pt x="1269206" y="2548517"/>
                    <a:pt x="1333024" y="2493272"/>
                  </a:cubicBezTo>
                  <a:cubicBezTo>
                    <a:pt x="1395889" y="2439932"/>
                    <a:pt x="1235869" y="1341700"/>
                    <a:pt x="1246346" y="1518865"/>
                  </a:cubicBezTo>
                  <a:close/>
                  <a:moveTo>
                    <a:pt x="495776" y="1753180"/>
                  </a:moveTo>
                  <a:cubicBezTo>
                    <a:pt x="461486" y="1776992"/>
                    <a:pt x="430054" y="1778897"/>
                    <a:pt x="400526" y="1742702"/>
                  </a:cubicBezTo>
                  <a:cubicBezTo>
                    <a:pt x="378619" y="1716985"/>
                    <a:pt x="355759" y="1692220"/>
                    <a:pt x="336709" y="1663645"/>
                  </a:cubicBezTo>
                  <a:cubicBezTo>
                    <a:pt x="163354" y="1395040"/>
                    <a:pt x="136684" y="1459810"/>
                    <a:pt x="359569" y="1184537"/>
                  </a:cubicBezTo>
                  <a:cubicBezTo>
                    <a:pt x="398621" y="1135960"/>
                    <a:pt x="449104" y="1140722"/>
                    <a:pt x="444341" y="1209302"/>
                  </a:cubicBezTo>
                  <a:cubicBezTo>
                    <a:pt x="440531" y="1262642"/>
                    <a:pt x="538639" y="1602685"/>
                    <a:pt x="538639" y="1655072"/>
                  </a:cubicBezTo>
                  <a:cubicBezTo>
                    <a:pt x="542449" y="1698887"/>
                    <a:pt x="528161" y="1731272"/>
                    <a:pt x="495776" y="175318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Graphic 10">
              <a:extLst>
                <a:ext uri="{FF2B5EF4-FFF2-40B4-BE49-F238E27FC236}">
                  <a16:creationId xmlns:a16="http://schemas.microsoft.com/office/drawing/2014/main" xmlns="" id="{03C037BC-AB7A-45C5-A4AC-2D2F3A567D9C}"/>
                </a:ext>
              </a:extLst>
            </p:cNvPr>
            <p:cNvSpPr/>
            <p:nvPr/>
          </p:nvSpPr>
          <p:spPr>
            <a:xfrm>
              <a:off x="3286634" y="1481164"/>
              <a:ext cx="1044113" cy="2853918"/>
            </a:xfrm>
            <a:custGeom>
              <a:avLst/>
              <a:gdLst>
                <a:gd name="connsiteX0" fmla="*/ 1509236 w 1533525"/>
                <a:gd name="connsiteY0" fmla="*/ 4450989 h 4591050"/>
                <a:gd name="connsiteX1" fmla="*/ 1354931 w 1533525"/>
                <a:gd name="connsiteY1" fmla="*/ 3953784 h 4591050"/>
                <a:gd name="connsiteX2" fmla="*/ 1096804 w 1533525"/>
                <a:gd name="connsiteY2" fmla="*/ 3037479 h 4591050"/>
                <a:gd name="connsiteX3" fmla="*/ 1079659 w 1533525"/>
                <a:gd name="connsiteY3" fmla="*/ 2797449 h 4591050"/>
                <a:gd name="connsiteX4" fmla="*/ 1079659 w 1533525"/>
                <a:gd name="connsiteY4" fmla="*/ 2746967 h 4591050"/>
                <a:gd name="connsiteX5" fmla="*/ 1122521 w 1533525"/>
                <a:gd name="connsiteY5" fmla="*/ 2525986 h 4591050"/>
                <a:gd name="connsiteX6" fmla="*/ 1155859 w 1533525"/>
                <a:gd name="connsiteY6" fmla="*/ 2348822 h 4591050"/>
                <a:gd name="connsiteX7" fmla="*/ 1144429 w 1533525"/>
                <a:gd name="connsiteY7" fmla="*/ 2066881 h 4591050"/>
                <a:gd name="connsiteX8" fmla="*/ 1048226 w 1533525"/>
                <a:gd name="connsiteY8" fmla="*/ 903879 h 4591050"/>
                <a:gd name="connsiteX9" fmla="*/ 884396 w 1533525"/>
                <a:gd name="connsiteY9" fmla="*/ 699091 h 4591050"/>
                <a:gd name="connsiteX10" fmla="*/ 827246 w 1533525"/>
                <a:gd name="connsiteY10" fmla="*/ 588601 h 4591050"/>
                <a:gd name="connsiteX11" fmla="*/ 852964 w 1533525"/>
                <a:gd name="connsiteY11" fmla="*/ 256179 h 4591050"/>
                <a:gd name="connsiteX12" fmla="*/ 709136 w 1533525"/>
                <a:gd name="connsiteY12" fmla="*/ 19006 h 4591050"/>
                <a:gd name="connsiteX13" fmla="*/ 489109 w 1533525"/>
                <a:gd name="connsiteY13" fmla="*/ 108541 h 4591050"/>
                <a:gd name="connsiteX14" fmla="*/ 383381 w 1533525"/>
                <a:gd name="connsiteY14" fmla="*/ 413341 h 4591050"/>
                <a:gd name="connsiteX15" fmla="*/ 210979 w 1533525"/>
                <a:gd name="connsiteY15" fmla="*/ 729571 h 4591050"/>
                <a:gd name="connsiteX16" fmla="*/ 126206 w 1533525"/>
                <a:gd name="connsiteY16" fmla="*/ 890544 h 4591050"/>
                <a:gd name="connsiteX17" fmla="*/ 106204 w 1533525"/>
                <a:gd name="connsiteY17" fmla="*/ 1368699 h 4591050"/>
                <a:gd name="connsiteX18" fmla="*/ 32861 w 1533525"/>
                <a:gd name="connsiteY18" fmla="*/ 2081169 h 4591050"/>
                <a:gd name="connsiteX19" fmla="*/ 7144 w 1533525"/>
                <a:gd name="connsiteY19" fmla="*/ 2565992 h 4591050"/>
                <a:gd name="connsiteX20" fmla="*/ 21431 w 1533525"/>
                <a:gd name="connsiteY20" fmla="*/ 2589804 h 4591050"/>
                <a:gd name="connsiteX21" fmla="*/ 60484 w 1533525"/>
                <a:gd name="connsiteY21" fmla="*/ 2722202 h 4591050"/>
                <a:gd name="connsiteX22" fmla="*/ 111919 w 1533525"/>
                <a:gd name="connsiteY22" fmla="*/ 2801259 h 4591050"/>
                <a:gd name="connsiteX23" fmla="*/ 201454 w 1533525"/>
                <a:gd name="connsiteY23" fmla="*/ 2924132 h 4591050"/>
                <a:gd name="connsiteX24" fmla="*/ 351949 w 1533525"/>
                <a:gd name="connsiteY24" fmla="*/ 4013792 h 4591050"/>
                <a:gd name="connsiteX25" fmla="*/ 307181 w 1533525"/>
                <a:gd name="connsiteY25" fmla="*/ 4382409 h 4591050"/>
                <a:gd name="connsiteX26" fmla="*/ 274796 w 1533525"/>
                <a:gd name="connsiteY26" fmla="*/ 4551002 h 4591050"/>
                <a:gd name="connsiteX27" fmla="*/ 442436 w 1533525"/>
                <a:gd name="connsiteY27" fmla="*/ 4552907 h 4591050"/>
                <a:gd name="connsiteX28" fmla="*/ 513874 w 1533525"/>
                <a:gd name="connsiteY28" fmla="*/ 4432892 h 4591050"/>
                <a:gd name="connsiteX29" fmla="*/ 550069 w 1533525"/>
                <a:gd name="connsiteY29" fmla="*/ 4295732 h 4591050"/>
                <a:gd name="connsiteX30" fmla="*/ 556736 w 1533525"/>
                <a:gd name="connsiteY30" fmla="*/ 4122377 h 4591050"/>
                <a:gd name="connsiteX31" fmla="*/ 493871 w 1533525"/>
                <a:gd name="connsiteY31" fmla="*/ 3768999 h 4591050"/>
                <a:gd name="connsiteX32" fmla="*/ 495776 w 1533525"/>
                <a:gd name="connsiteY32" fmla="*/ 2963184 h 4591050"/>
                <a:gd name="connsiteX33" fmla="*/ 541496 w 1533525"/>
                <a:gd name="connsiteY33" fmla="*/ 2851742 h 4591050"/>
                <a:gd name="connsiteX34" fmla="*/ 738664 w 1533525"/>
                <a:gd name="connsiteY34" fmla="*/ 2907939 h 4591050"/>
                <a:gd name="connsiteX35" fmla="*/ 1149191 w 1533525"/>
                <a:gd name="connsiteY35" fmla="*/ 3859486 h 4591050"/>
                <a:gd name="connsiteX36" fmla="*/ 1202531 w 1533525"/>
                <a:gd name="connsiteY36" fmla="*/ 4010934 h 4591050"/>
                <a:gd name="connsiteX37" fmla="*/ 1267301 w 1533525"/>
                <a:gd name="connsiteY37" fmla="*/ 4380504 h 4591050"/>
                <a:gd name="connsiteX38" fmla="*/ 1438751 w 1533525"/>
                <a:gd name="connsiteY38" fmla="*/ 4564337 h 4591050"/>
                <a:gd name="connsiteX39" fmla="*/ 1518761 w 1533525"/>
                <a:gd name="connsiteY39" fmla="*/ 4548144 h 4591050"/>
                <a:gd name="connsiteX40" fmla="*/ 1509236 w 1533525"/>
                <a:gd name="connsiteY40" fmla="*/ 4450989 h 4591050"/>
                <a:gd name="connsiteX41" fmla="*/ 205264 w 1533525"/>
                <a:gd name="connsiteY41" fmla="*/ 1869714 h 4591050"/>
                <a:gd name="connsiteX42" fmla="*/ 277654 w 1533525"/>
                <a:gd name="connsiteY42" fmla="*/ 1143909 h 4591050"/>
                <a:gd name="connsiteX43" fmla="*/ 205264 w 1533525"/>
                <a:gd name="connsiteY43" fmla="*/ 1869714 h 4591050"/>
                <a:gd name="connsiteX44" fmla="*/ 999649 w 1533525"/>
                <a:gd name="connsiteY44" fmla="*/ 2214519 h 4591050"/>
                <a:gd name="connsiteX45" fmla="*/ 880586 w 1533525"/>
                <a:gd name="connsiteY45" fmla="*/ 1220109 h 4591050"/>
                <a:gd name="connsiteX46" fmla="*/ 999649 w 1533525"/>
                <a:gd name="connsiteY46" fmla="*/ 2214519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33525" h="4591050">
                  <a:moveTo>
                    <a:pt x="1509236" y="4450989"/>
                  </a:moveTo>
                  <a:cubicBezTo>
                    <a:pt x="1440656" y="4292874"/>
                    <a:pt x="1390174" y="4128092"/>
                    <a:pt x="1354931" y="3953784"/>
                  </a:cubicBezTo>
                  <a:cubicBezTo>
                    <a:pt x="1291114" y="3639459"/>
                    <a:pt x="1233011" y="3322277"/>
                    <a:pt x="1096804" y="3037479"/>
                  </a:cubicBezTo>
                  <a:cubicBezTo>
                    <a:pt x="1063466" y="2968899"/>
                    <a:pt x="1042511" y="2883174"/>
                    <a:pt x="1079659" y="2797449"/>
                  </a:cubicBezTo>
                  <a:cubicBezTo>
                    <a:pt x="1085374" y="2784114"/>
                    <a:pt x="1084421" y="2762207"/>
                    <a:pt x="1079659" y="2746967"/>
                  </a:cubicBezTo>
                  <a:cubicBezTo>
                    <a:pt x="1054894" y="2661242"/>
                    <a:pt x="1057751" y="2592661"/>
                    <a:pt x="1122521" y="2525986"/>
                  </a:cubicBezTo>
                  <a:cubicBezTo>
                    <a:pt x="1160621" y="2486934"/>
                    <a:pt x="1164431" y="2411686"/>
                    <a:pt x="1155859" y="2348822"/>
                  </a:cubicBezTo>
                  <a:cubicBezTo>
                    <a:pt x="1144429" y="2255477"/>
                    <a:pt x="1140619" y="2161179"/>
                    <a:pt x="1144429" y="2066881"/>
                  </a:cubicBezTo>
                  <a:cubicBezTo>
                    <a:pt x="1158716" y="1673499"/>
                    <a:pt x="1065371" y="1293451"/>
                    <a:pt x="1048226" y="903879"/>
                  </a:cubicBezTo>
                  <a:cubicBezTo>
                    <a:pt x="1041559" y="748621"/>
                    <a:pt x="1012984" y="727666"/>
                    <a:pt x="884396" y="699091"/>
                  </a:cubicBezTo>
                  <a:cubicBezTo>
                    <a:pt x="826294" y="686709"/>
                    <a:pt x="816769" y="650514"/>
                    <a:pt x="827246" y="588601"/>
                  </a:cubicBezTo>
                  <a:cubicBezTo>
                    <a:pt x="845344" y="479064"/>
                    <a:pt x="857726" y="368574"/>
                    <a:pt x="852964" y="256179"/>
                  </a:cubicBezTo>
                  <a:cubicBezTo>
                    <a:pt x="849154" y="151404"/>
                    <a:pt x="786289" y="48534"/>
                    <a:pt x="709136" y="19006"/>
                  </a:cubicBezTo>
                  <a:cubicBezTo>
                    <a:pt x="626269" y="-12426"/>
                    <a:pt x="548164" y="19006"/>
                    <a:pt x="489109" y="108541"/>
                  </a:cubicBezTo>
                  <a:cubicBezTo>
                    <a:pt x="431006" y="198076"/>
                    <a:pt x="394811" y="300946"/>
                    <a:pt x="383381" y="413341"/>
                  </a:cubicBezTo>
                  <a:cubicBezTo>
                    <a:pt x="370999" y="558121"/>
                    <a:pt x="306229" y="655276"/>
                    <a:pt x="210979" y="729571"/>
                  </a:cubicBezTo>
                  <a:cubicBezTo>
                    <a:pt x="162401" y="767671"/>
                    <a:pt x="131921" y="819106"/>
                    <a:pt x="126206" y="890544"/>
                  </a:cubicBezTo>
                  <a:cubicBezTo>
                    <a:pt x="117634" y="994366"/>
                    <a:pt x="109061" y="1321074"/>
                    <a:pt x="106204" y="1368699"/>
                  </a:cubicBezTo>
                  <a:lnTo>
                    <a:pt x="32861" y="2081169"/>
                  </a:lnTo>
                  <a:lnTo>
                    <a:pt x="7144" y="2565992"/>
                  </a:lnTo>
                  <a:cubicBezTo>
                    <a:pt x="10954" y="2575517"/>
                    <a:pt x="15716" y="2583136"/>
                    <a:pt x="21431" y="2589804"/>
                  </a:cubicBezTo>
                  <a:cubicBezTo>
                    <a:pt x="52864" y="2625999"/>
                    <a:pt x="62389" y="2671719"/>
                    <a:pt x="60484" y="2722202"/>
                  </a:cubicBezTo>
                  <a:cubicBezTo>
                    <a:pt x="58579" y="2766017"/>
                    <a:pt x="71914" y="2800307"/>
                    <a:pt x="111919" y="2801259"/>
                  </a:cubicBezTo>
                  <a:cubicBezTo>
                    <a:pt x="179546" y="2802211"/>
                    <a:pt x="197644" y="2853646"/>
                    <a:pt x="201454" y="2924132"/>
                  </a:cubicBezTo>
                  <a:cubicBezTo>
                    <a:pt x="223361" y="3292749"/>
                    <a:pt x="261461" y="3659461"/>
                    <a:pt x="351949" y="4013792"/>
                  </a:cubicBezTo>
                  <a:cubicBezTo>
                    <a:pt x="385286" y="4146189"/>
                    <a:pt x="369094" y="4266204"/>
                    <a:pt x="307181" y="4382409"/>
                  </a:cubicBezTo>
                  <a:cubicBezTo>
                    <a:pt x="280511" y="4431939"/>
                    <a:pt x="231934" y="4490994"/>
                    <a:pt x="274796" y="4551002"/>
                  </a:cubicBezTo>
                  <a:cubicBezTo>
                    <a:pt x="322421" y="4615772"/>
                    <a:pt x="386239" y="4579577"/>
                    <a:pt x="442436" y="4552907"/>
                  </a:cubicBezTo>
                  <a:cubicBezTo>
                    <a:pt x="486251" y="4531952"/>
                    <a:pt x="508159" y="4489089"/>
                    <a:pt x="513874" y="4432892"/>
                  </a:cubicBezTo>
                  <a:cubicBezTo>
                    <a:pt x="518636" y="4384314"/>
                    <a:pt x="523399" y="4333832"/>
                    <a:pt x="550069" y="4295732"/>
                  </a:cubicBezTo>
                  <a:cubicBezTo>
                    <a:pt x="591026" y="4238582"/>
                    <a:pt x="582454" y="4182384"/>
                    <a:pt x="556736" y="4122377"/>
                  </a:cubicBezTo>
                  <a:cubicBezTo>
                    <a:pt x="511016" y="4011886"/>
                    <a:pt x="492919" y="3893777"/>
                    <a:pt x="493871" y="3768999"/>
                  </a:cubicBezTo>
                  <a:cubicBezTo>
                    <a:pt x="496729" y="3500394"/>
                    <a:pt x="493871" y="3231789"/>
                    <a:pt x="495776" y="2963184"/>
                  </a:cubicBezTo>
                  <a:cubicBezTo>
                    <a:pt x="495776" y="2918417"/>
                    <a:pt x="481489" y="2847932"/>
                    <a:pt x="541496" y="2851742"/>
                  </a:cubicBezTo>
                  <a:cubicBezTo>
                    <a:pt x="609124" y="2855552"/>
                    <a:pt x="702469" y="2793639"/>
                    <a:pt x="738664" y="2907939"/>
                  </a:cubicBezTo>
                  <a:cubicBezTo>
                    <a:pt x="846296" y="3244171"/>
                    <a:pt x="1012984" y="3542304"/>
                    <a:pt x="1149191" y="3859486"/>
                  </a:cubicBezTo>
                  <a:cubicBezTo>
                    <a:pt x="1170146" y="3909017"/>
                    <a:pt x="1205389" y="3954736"/>
                    <a:pt x="1202531" y="4010934"/>
                  </a:cubicBezTo>
                  <a:cubicBezTo>
                    <a:pt x="1195864" y="4143332"/>
                    <a:pt x="1239679" y="4258584"/>
                    <a:pt x="1267301" y="4380504"/>
                  </a:cubicBezTo>
                  <a:cubicBezTo>
                    <a:pt x="1293971" y="4500519"/>
                    <a:pt x="1353026" y="4543382"/>
                    <a:pt x="1438751" y="4564337"/>
                  </a:cubicBezTo>
                  <a:cubicBezTo>
                    <a:pt x="1467326" y="4571004"/>
                    <a:pt x="1496854" y="4578624"/>
                    <a:pt x="1518761" y="4548144"/>
                  </a:cubicBezTo>
                  <a:cubicBezTo>
                    <a:pt x="1542574" y="4513854"/>
                    <a:pt x="1522571" y="4480517"/>
                    <a:pt x="1509236" y="4450989"/>
                  </a:cubicBezTo>
                  <a:close/>
                  <a:moveTo>
                    <a:pt x="205264" y="1869714"/>
                  </a:moveTo>
                  <a:cubicBezTo>
                    <a:pt x="210026" y="1613492"/>
                    <a:pt x="250031" y="1389654"/>
                    <a:pt x="277654" y="1143909"/>
                  </a:cubicBezTo>
                  <a:cubicBezTo>
                    <a:pt x="362426" y="1382986"/>
                    <a:pt x="332899" y="1684929"/>
                    <a:pt x="205264" y="1869714"/>
                  </a:cubicBezTo>
                  <a:close/>
                  <a:moveTo>
                    <a:pt x="999649" y="2214519"/>
                  </a:moveTo>
                  <a:cubicBezTo>
                    <a:pt x="920591" y="1686834"/>
                    <a:pt x="794861" y="1749699"/>
                    <a:pt x="880586" y="1220109"/>
                  </a:cubicBezTo>
                  <a:cubicBezTo>
                    <a:pt x="920591" y="1493476"/>
                    <a:pt x="1030129" y="1925911"/>
                    <a:pt x="999649" y="221451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xmlns="" id="{96BD3545-D02D-47C5-A939-18727CD47E66}"/>
                </a:ext>
              </a:extLst>
            </p:cNvPr>
            <p:cNvSpPr/>
            <p:nvPr/>
          </p:nvSpPr>
          <p:spPr>
            <a:xfrm>
              <a:off x="7985672" y="1504848"/>
              <a:ext cx="625525" cy="2830234"/>
            </a:xfrm>
            <a:custGeom>
              <a:avLst/>
              <a:gdLst>
                <a:gd name="connsiteX0" fmla="*/ 839800 w 990600"/>
                <a:gd name="connsiteY0" fmla="*/ 4311459 h 4552950"/>
                <a:gd name="connsiteX1" fmla="*/ 680733 w 990600"/>
                <a:gd name="connsiteY1" fmla="*/ 4519104 h 4552950"/>
                <a:gd name="connsiteX2" fmla="*/ 599770 w 990600"/>
                <a:gd name="connsiteY2" fmla="*/ 4492434 h 4552950"/>
                <a:gd name="connsiteX3" fmla="*/ 621678 w 990600"/>
                <a:gd name="connsiteY3" fmla="*/ 4403851 h 4552950"/>
                <a:gd name="connsiteX4" fmla="*/ 681685 w 990600"/>
                <a:gd name="connsiteY4" fmla="*/ 4187634 h 4552950"/>
                <a:gd name="connsiteX5" fmla="*/ 584530 w 990600"/>
                <a:gd name="connsiteY5" fmla="*/ 3694239 h 4552950"/>
                <a:gd name="connsiteX6" fmla="*/ 449275 w 990600"/>
                <a:gd name="connsiteY6" fmla="*/ 4031424 h 4552950"/>
                <a:gd name="connsiteX7" fmla="*/ 446418 w 990600"/>
                <a:gd name="connsiteY7" fmla="*/ 4051426 h 4552950"/>
                <a:gd name="connsiteX8" fmla="*/ 396888 w 990600"/>
                <a:gd name="connsiteY8" fmla="*/ 4390516 h 4552950"/>
                <a:gd name="connsiteX9" fmla="*/ 113043 w 990600"/>
                <a:gd name="connsiteY9" fmla="*/ 4540059 h 4552950"/>
                <a:gd name="connsiteX10" fmla="*/ 133998 w 990600"/>
                <a:gd name="connsiteY10" fmla="*/ 4391469 h 4552950"/>
                <a:gd name="connsiteX11" fmla="*/ 332118 w 990600"/>
                <a:gd name="connsiteY11" fmla="*/ 3806634 h 4552950"/>
                <a:gd name="connsiteX12" fmla="*/ 329260 w 990600"/>
                <a:gd name="connsiteY12" fmla="*/ 2973196 h 4552950"/>
                <a:gd name="connsiteX13" fmla="*/ 227343 w 990600"/>
                <a:gd name="connsiteY13" fmla="*/ 2801746 h 4552950"/>
                <a:gd name="connsiteX14" fmla="*/ 182575 w 990600"/>
                <a:gd name="connsiteY14" fmla="*/ 2671254 h 4552950"/>
                <a:gd name="connsiteX15" fmla="*/ 94945 w 990600"/>
                <a:gd name="connsiteY15" fmla="*/ 2540761 h 4552950"/>
                <a:gd name="connsiteX16" fmla="*/ 24460 w 990600"/>
                <a:gd name="connsiteY16" fmla="*/ 2457894 h 4552950"/>
                <a:gd name="connsiteX17" fmla="*/ 37795 w 990600"/>
                <a:gd name="connsiteY17" fmla="*/ 2150236 h 4552950"/>
                <a:gd name="connsiteX18" fmla="*/ 95898 w 990600"/>
                <a:gd name="connsiteY18" fmla="*/ 1805431 h 4552950"/>
                <a:gd name="connsiteX19" fmla="*/ 113995 w 990600"/>
                <a:gd name="connsiteY19" fmla="*/ 1703514 h 4552950"/>
                <a:gd name="connsiteX20" fmla="*/ 100660 w 990600"/>
                <a:gd name="connsiteY20" fmla="*/ 1361566 h 4552950"/>
                <a:gd name="connsiteX21" fmla="*/ 107328 w 990600"/>
                <a:gd name="connsiteY21" fmla="*/ 1142491 h 4552950"/>
                <a:gd name="connsiteX22" fmla="*/ 129235 w 990600"/>
                <a:gd name="connsiteY22" fmla="*/ 1011999 h 4552950"/>
                <a:gd name="connsiteX23" fmla="*/ 173050 w 990600"/>
                <a:gd name="connsiteY23" fmla="*/ 815784 h 4552950"/>
                <a:gd name="connsiteX24" fmla="*/ 154000 w 990600"/>
                <a:gd name="connsiteY24" fmla="*/ 651001 h 4552950"/>
                <a:gd name="connsiteX25" fmla="*/ 135903 w 990600"/>
                <a:gd name="connsiteY25" fmla="*/ 618616 h 4552950"/>
                <a:gd name="connsiteX26" fmla="*/ 144475 w 990600"/>
                <a:gd name="connsiteY26" fmla="*/ 279526 h 4552950"/>
                <a:gd name="connsiteX27" fmla="*/ 312115 w 990600"/>
                <a:gd name="connsiteY27" fmla="*/ 43306 h 4552950"/>
                <a:gd name="connsiteX28" fmla="*/ 633108 w 990600"/>
                <a:gd name="connsiteY28" fmla="*/ 174751 h 4552950"/>
                <a:gd name="connsiteX29" fmla="*/ 675018 w 990600"/>
                <a:gd name="connsiteY29" fmla="*/ 300481 h 4552950"/>
                <a:gd name="connsiteX30" fmla="*/ 829323 w 990600"/>
                <a:gd name="connsiteY30" fmla="*/ 690054 h 4552950"/>
                <a:gd name="connsiteX31" fmla="*/ 985533 w 990600"/>
                <a:gd name="connsiteY31" fmla="*/ 1163446 h 4552950"/>
                <a:gd name="connsiteX32" fmla="*/ 956958 w 990600"/>
                <a:gd name="connsiteY32" fmla="*/ 2452179 h 4552950"/>
                <a:gd name="connsiteX33" fmla="*/ 881710 w 990600"/>
                <a:gd name="connsiteY33" fmla="*/ 2616009 h 4552950"/>
                <a:gd name="connsiteX34" fmla="*/ 837895 w 990600"/>
                <a:gd name="connsiteY34" fmla="*/ 2697924 h 4552950"/>
                <a:gd name="connsiteX35" fmla="*/ 754075 w 990600"/>
                <a:gd name="connsiteY35" fmla="*/ 2847466 h 4552950"/>
                <a:gd name="connsiteX36" fmla="*/ 726453 w 990600"/>
                <a:gd name="connsiteY36" fmla="*/ 2924619 h 4552950"/>
                <a:gd name="connsiteX37" fmla="*/ 790270 w 990600"/>
                <a:gd name="connsiteY37" fmla="*/ 3279901 h 4552950"/>
                <a:gd name="connsiteX38" fmla="*/ 823608 w 990600"/>
                <a:gd name="connsiteY38" fmla="*/ 3493261 h 4552950"/>
                <a:gd name="connsiteX39" fmla="*/ 826465 w 990600"/>
                <a:gd name="connsiteY39" fmla="*/ 3901884 h 4552950"/>
                <a:gd name="connsiteX40" fmla="*/ 876948 w 990600"/>
                <a:gd name="connsiteY40" fmla="*/ 4023804 h 4552950"/>
                <a:gd name="connsiteX41" fmla="*/ 904570 w 990600"/>
                <a:gd name="connsiteY41" fmla="*/ 4225734 h 4552950"/>
                <a:gd name="connsiteX42" fmla="*/ 879805 w 990600"/>
                <a:gd name="connsiteY42" fmla="*/ 4388611 h 4552950"/>
                <a:gd name="connsiteX43" fmla="*/ 840753 w 990600"/>
                <a:gd name="connsiteY43" fmla="*/ 4391469 h 4552950"/>
                <a:gd name="connsiteX44" fmla="*/ 839800 w 990600"/>
                <a:gd name="connsiteY44" fmla="*/ 4311459 h 455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0600" h="4552950">
                  <a:moveTo>
                    <a:pt x="839800" y="4311459"/>
                  </a:moveTo>
                  <a:cubicBezTo>
                    <a:pt x="835038" y="4439094"/>
                    <a:pt x="772173" y="4502911"/>
                    <a:pt x="680733" y="4519104"/>
                  </a:cubicBezTo>
                  <a:cubicBezTo>
                    <a:pt x="647395" y="4525771"/>
                    <a:pt x="616915" y="4539106"/>
                    <a:pt x="599770" y="4492434"/>
                  </a:cubicBezTo>
                  <a:cubicBezTo>
                    <a:pt x="585483" y="4452429"/>
                    <a:pt x="595008" y="4425759"/>
                    <a:pt x="621678" y="4403851"/>
                  </a:cubicBezTo>
                  <a:cubicBezTo>
                    <a:pt x="677875" y="4356226"/>
                    <a:pt x="680733" y="4254309"/>
                    <a:pt x="681685" y="4187634"/>
                  </a:cubicBezTo>
                  <a:cubicBezTo>
                    <a:pt x="691210" y="3982846"/>
                    <a:pt x="669303" y="3865689"/>
                    <a:pt x="584530" y="3694239"/>
                  </a:cubicBezTo>
                  <a:cubicBezTo>
                    <a:pt x="543573" y="3806634"/>
                    <a:pt x="490233" y="3919029"/>
                    <a:pt x="449275" y="4031424"/>
                  </a:cubicBezTo>
                  <a:cubicBezTo>
                    <a:pt x="447370" y="4037139"/>
                    <a:pt x="443560" y="4047616"/>
                    <a:pt x="446418" y="4051426"/>
                  </a:cubicBezTo>
                  <a:cubicBezTo>
                    <a:pt x="532143" y="4186681"/>
                    <a:pt x="415938" y="4225734"/>
                    <a:pt x="396888" y="4390516"/>
                  </a:cubicBezTo>
                  <a:cubicBezTo>
                    <a:pt x="383553" y="4479099"/>
                    <a:pt x="185433" y="4595304"/>
                    <a:pt x="113043" y="4540059"/>
                  </a:cubicBezTo>
                  <a:cubicBezTo>
                    <a:pt x="53035" y="4496244"/>
                    <a:pt x="115900" y="4415281"/>
                    <a:pt x="133998" y="4391469"/>
                  </a:cubicBezTo>
                  <a:cubicBezTo>
                    <a:pt x="230200" y="4280026"/>
                    <a:pt x="260680" y="4195254"/>
                    <a:pt x="332118" y="3806634"/>
                  </a:cubicBezTo>
                  <a:cubicBezTo>
                    <a:pt x="382600" y="3533266"/>
                    <a:pt x="375933" y="3251326"/>
                    <a:pt x="329260" y="2973196"/>
                  </a:cubicBezTo>
                  <a:cubicBezTo>
                    <a:pt x="316878" y="2896044"/>
                    <a:pt x="301638" y="2824606"/>
                    <a:pt x="227343" y="2801746"/>
                  </a:cubicBezTo>
                  <a:cubicBezTo>
                    <a:pt x="172098" y="2784601"/>
                    <a:pt x="181623" y="2720784"/>
                    <a:pt x="182575" y="2671254"/>
                  </a:cubicBezTo>
                  <a:cubicBezTo>
                    <a:pt x="182575" y="2594101"/>
                    <a:pt x="187338" y="2522664"/>
                    <a:pt x="94945" y="2540761"/>
                  </a:cubicBezTo>
                  <a:cubicBezTo>
                    <a:pt x="54940" y="2548381"/>
                    <a:pt x="29223" y="2512186"/>
                    <a:pt x="24460" y="2457894"/>
                  </a:cubicBezTo>
                  <a:cubicBezTo>
                    <a:pt x="14935" y="2355024"/>
                    <a:pt x="-15545" y="2262631"/>
                    <a:pt x="37795" y="2150236"/>
                  </a:cubicBezTo>
                  <a:cubicBezTo>
                    <a:pt x="83515" y="2054986"/>
                    <a:pt x="77800" y="1921636"/>
                    <a:pt x="95898" y="1805431"/>
                  </a:cubicBezTo>
                  <a:cubicBezTo>
                    <a:pt x="100660" y="1771141"/>
                    <a:pt x="103518" y="1734946"/>
                    <a:pt x="113995" y="1703514"/>
                  </a:cubicBezTo>
                  <a:cubicBezTo>
                    <a:pt x="154953" y="1586356"/>
                    <a:pt x="145428" y="1473961"/>
                    <a:pt x="100660" y="1361566"/>
                  </a:cubicBezTo>
                  <a:cubicBezTo>
                    <a:pt x="72085" y="1288224"/>
                    <a:pt x="70180" y="1213929"/>
                    <a:pt x="107328" y="1142491"/>
                  </a:cubicBezTo>
                  <a:cubicBezTo>
                    <a:pt x="128283" y="1102486"/>
                    <a:pt x="131140" y="1057719"/>
                    <a:pt x="129235" y="1011999"/>
                  </a:cubicBezTo>
                  <a:cubicBezTo>
                    <a:pt x="127330" y="940561"/>
                    <a:pt x="136855" y="877696"/>
                    <a:pt x="173050" y="815784"/>
                  </a:cubicBezTo>
                  <a:cubicBezTo>
                    <a:pt x="203530" y="762444"/>
                    <a:pt x="224485" y="694816"/>
                    <a:pt x="154000" y="651001"/>
                  </a:cubicBezTo>
                  <a:cubicBezTo>
                    <a:pt x="145428" y="645286"/>
                    <a:pt x="133998" y="627189"/>
                    <a:pt x="135903" y="618616"/>
                  </a:cubicBezTo>
                  <a:cubicBezTo>
                    <a:pt x="159715" y="506221"/>
                    <a:pt x="107328" y="390016"/>
                    <a:pt x="144475" y="279526"/>
                  </a:cubicBezTo>
                  <a:cubicBezTo>
                    <a:pt x="178765" y="178561"/>
                    <a:pt x="229248" y="93789"/>
                    <a:pt x="312115" y="43306"/>
                  </a:cubicBezTo>
                  <a:cubicBezTo>
                    <a:pt x="438798" y="-34799"/>
                    <a:pt x="568338" y="15684"/>
                    <a:pt x="633108" y="174751"/>
                  </a:cubicBezTo>
                  <a:cubicBezTo>
                    <a:pt x="649300" y="214756"/>
                    <a:pt x="660730" y="258571"/>
                    <a:pt x="675018" y="300481"/>
                  </a:cubicBezTo>
                  <a:cubicBezTo>
                    <a:pt x="719785" y="433831"/>
                    <a:pt x="769315" y="563371"/>
                    <a:pt x="829323" y="690054"/>
                  </a:cubicBezTo>
                  <a:cubicBezTo>
                    <a:pt x="902665" y="845311"/>
                    <a:pt x="976008" y="976756"/>
                    <a:pt x="985533" y="1163446"/>
                  </a:cubicBezTo>
                  <a:cubicBezTo>
                    <a:pt x="927430" y="1182496"/>
                    <a:pt x="964578" y="1994979"/>
                    <a:pt x="956958" y="2452179"/>
                  </a:cubicBezTo>
                  <a:cubicBezTo>
                    <a:pt x="949338" y="2522664"/>
                    <a:pt x="932193" y="2580766"/>
                    <a:pt x="881710" y="2616009"/>
                  </a:cubicBezTo>
                  <a:cubicBezTo>
                    <a:pt x="855993" y="2634106"/>
                    <a:pt x="838848" y="2657919"/>
                    <a:pt x="837895" y="2697924"/>
                  </a:cubicBezTo>
                  <a:cubicBezTo>
                    <a:pt x="835990" y="2769361"/>
                    <a:pt x="815035" y="2825559"/>
                    <a:pt x="754075" y="2847466"/>
                  </a:cubicBezTo>
                  <a:cubicBezTo>
                    <a:pt x="723595" y="2857944"/>
                    <a:pt x="721690" y="2892234"/>
                    <a:pt x="726453" y="2924619"/>
                  </a:cubicBezTo>
                  <a:cubicBezTo>
                    <a:pt x="744550" y="3043681"/>
                    <a:pt x="746455" y="3167506"/>
                    <a:pt x="790270" y="3279901"/>
                  </a:cubicBezTo>
                  <a:cubicBezTo>
                    <a:pt x="816940" y="3346576"/>
                    <a:pt x="822655" y="3418966"/>
                    <a:pt x="823608" y="3493261"/>
                  </a:cubicBezTo>
                  <a:cubicBezTo>
                    <a:pt x="826465" y="3629469"/>
                    <a:pt x="822655" y="3766629"/>
                    <a:pt x="826465" y="3901884"/>
                  </a:cubicBezTo>
                  <a:cubicBezTo>
                    <a:pt x="828370" y="3946651"/>
                    <a:pt x="847420" y="4004754"/>
                    <a:pt x="876948" y="4023804"/>
                  </a:cubicBezTo>
                  <a:cubicBezTo>
                    <a:pt x="927430" y="4053331"/>
                    <a:pt x="956005" y="4147629"/>
                    <a:pt x="904570" y="4225734"/>
                  </a:cubicBezTo>
                  <a:cubicBezTo>
                    <a:pt x="883615" y="4257166"/>
                    <a:pt x="886473" y="4314316"/>
                    <a:pt x="879805" y="4388611"/>
                  </a:cubicBezTo>
                  <a:cubicBezTo>
                    <a:pt x="873138" y="4390516"/>
                    <a:pt x="853135" y="4389564"/>
                    <a:pt x="840753" y="4391469"/>
                  </a:cubicBezTo>
                  <a:cubicBezTo>
                    <a:pt x="838848" y="4365751"/>
                    <a:pt x="845515" y="4330509"/>
                    <a:pt x="839800" y="43114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xmlns="" id="{3B6BC8D2-3D45-456E-A09F-F742C5CAC7FF}"/>
                </a:ext>
              </a:extLst>
            </p:cNvPr>
            <p:cNvSpPr/>
            <p:nvPr/>
          </p:nvSpPr>
          <p:spPr>
            <a:xfrm>
              <a:off x="8517276" y="1493006"/>
              <a:ext cx="811176" cy="2842076"/>
            </a:xfrm>
            <a:custGeom>
              <a:avLst/>
              <a:gdLst>
                <a:gd name="connsiteX0" fmla="*/ 1296149 w 1304925"/>
                <a:gd name="connsiteY0" fmla="*/ 3183002 h 4572000"/>
                <a:gd name="connsiteX1" fmla="*/ 1198994 w 1304925"/>
                <a:gd name="connsiteY1" fmla="*/ 2804860 h 4572000"/>
                <a:gd name="connsiteX2" fmla="*/ 1139939 w 1304925"/>
                <a:gd name="connsiteY2" fmla="*/ 2094295 h 4572000"/>
                <a:gd name="connsiteX3" fmla="*/ 1107554 w 1304925"/>
                <a:gd name="connsiteY3" fmla="*/ 999872 h 4572000"/>
                <a:gd name="connsiteX4" fmla="*/ 985634 w 1304925"/>
                <a:gd name="connsiteY4" fmla="*/ 772225 h 4572000"/>
                <a:gd name="connsiteX5" fmla="*/ 933247 w 1304925"/>
                <a:gd name="connsiteY5" fmla="*/ 726505 h 4572000"/>
                <a:gd name="connsiteX6" fmla="*/ 819899 w 1304925"/>
                <a:gd name="connsiteY6" fmla="*/ 218822 h 4572000"/>
                <a:gd name="connsiteX7" fmla="*/ 570344 w 1304925"/>
                <a:gd name="connsiteY7" fmla="*/ 7367 h 4572000"/>
                <a:gd name="connsiteX8" fmla="*/ 337934 w 1304925"/>
                <a:gd name="connsiteY8" fmla="*/ 246445 h 4572000"/>
                <a:gd name="connsiteX9" fmla="*/ 318884 w 1304925"/>
                <a:gd name="connsiteY9" fmla="*/ 293117 h 4572000"/>
                <a:gd name="connsiteX10" fmla="*/ 342697 w 1304925"/>
                <a:gd name="connsiteY10" fmla="*/ 573152 h 4572000"/>
                <a:gd name="connsiteX11" fmla="*/ 303644 w 1304925"/>
                <a:gd name="connsiteY11" fmla="*/ 707455 h 4572000"/>
                <a:gd name="connsiteX12" fmla="*/ 180772 w 1304925"/>
                <a:gd name="connsiteY12" fmla="*/ 908432 h 4572000"/>
                <a:gd name="connsiteX13" fmla="*/ 114097 w 1304925"/>
                <a:gd name="connsiteY13" fmla="*/ 2107630 h 4572000"/>
                <a:gd name="connsiteX14" fmla="*/ 82664 w 1304925"/>
                <a:gd name="connsiteY14" fmla="*/ 2322895 h 4572000"/>
                <a:gd name="connsiteX15" fmla="*/ 114097 w 1304925"/>
                <a:gd name="connsiteY15" fmla="*/ 2468627 h 4572000"/>
                <a:gd name="connsiteX16" fmla="*/ 116954 w 1304925"/>
                <a:gd name="connsiteY16" fmla="*/ 2665795 h 4572000"/>
                <a:gd name="connsiteX17" fmla="*/ 21704 w 1304925"/>
                <a:gd name="connsiteY17" fmla="*/ 3215387 h 4572000"/>
                <a:gd name="connsiteX18" fmla="*/ 121717 w 1304925"/>
                <a:gd name="connsiteY18" fmla="*/ 3412555 h 4572000"/>
                <a:gd name="connsiteX19" fmla="*/ 238874 w 1304925"/>
                <a:gd name="connsiteY19" fmla="*/ 3464942 h 4572000"/>
                <a:gd name="connsiteX20" fmla="*/ 493192 w 1304925"/>
                <a:gd name="connsiteY20" fmla="*/ 3982150 h 4572000"/>
                <a:gd name="connsiteX21" fmla="*/ 475094 w 1304925"/>
                <a:gd name="connsiteY21" fmla="*/ 4191700 h 4572000"/>
                <a:gd name="connsiteX22" fmla="*/ 386512 w 1304925"/>
                <a:gd name="connsiteY22" fmla="*/ 4357435 h 4572000"/>
                <a:gd name="connsiteX23" fmla="*/ 350317 w 1304925"/>
                <a:gd name="connsiteY23" fmla="*/ 4456495 h 4572000"/>
                <a:gd name="connsiteX24" fmla="*/ 424612 w 1304925"/>
                <a:gd name="connsiteY24" fmla="*/ 4468877 h 4572000"/>
                <a:gd name="connsiteX25" fmla="*/ 565582 w 1304925"/>
                <a:gd name="connsiteY25" fmla="*/ 4403155 h 4572000"/>
                <a:gd name="connsiteX26" fmla="*/ 619874 w 1304925"/>
                <a:gd name="connsiteY26" fmla="*/ 4568890 h 4572000"/>
                <a:gd name="connsiteX27" fmla="*/ 824662 w 1304925"/>
                <a:gd name="connsiteY27" fmla="*/ 4219323 h 4572000"/>
                <a:gd name="connsiteX28" fmla="*/ 803707 w 1304925"/>
                <a:gd name="connsiteY28" fmla="*/ 4048825 h 4572000"/>
                <a:gd name="connsiteX29" fmla="*/ 904672 w 1304925"/>
                <a:gd name="connsiteY29" fmla="*/ 3487802 h 4572000"/>
                <a:gd name="connsiteX30" fmla="*/ 1016114 w 1304925"/>
                <a:gd name="connsiteY30" fmla="*/ 3372550 h 4572000"/>
                <a:gd name="connsiteX31" fmla="*/ 1236142 w 1304925"/>
                <a:gd name="connsiteY31" fmla="*/ 3322067 h 4572000"/>
                <a:gd name="connsiteX32" fmla="*/ 1296149 w 1304925"/>
                <a:gd name="connsiteY32" fmla="*/ 3183002 h 4572000"/>
                <a:gd name="connsiteX33" fmla="*/ 257924 w 1304925"/>
                <a:gd name="connsiteY33" fmla="*/ 1876172 h 4572000"/>
                <a:gd name="connsiteX34" fmla="*/ 340792 w 1304925"/>
                <a:gd name="connsiteY34" fmla="*/ 1282765 h 4572000"/>
                <a:gd name="connsiteX35" fmla="*/ 379844 w 1304925"/>
                <a:gd name="connsiteY35" fmla="*/ 1467550 h 4572000"/>
                <a:gd name="connsiteX36" fmla="*/ 257924 w 1304925"/>
                <a:gd name="connsiteY36" fmla="*/ 1876172 h 4572000"/>
                <a:gd name="connsiteX37" fmla="*/ 507479 w 1304925"/>
                <a:gd name="connsiteY37" fmla="*/ 3468752 h 4572000"/>
                <a:gd name="connsiteX38" fmla="*/ 555104 w 1304925"/>
                <a:gd name="connsiteY38" fmla="*/ 3417317 h 4572000"/>
                <a:gd name="connsiteX39" fmla="*/ 671309 w 1304925"/>
                <a:gd name="connsiteY39" fmla="*/ 3475420 h 4572000"/>
                <a:gd name="connsiteX40" fmla="*/ 671309 w 1304925"/>
                <a:gd name="connsiteY40" fmla="*/ 4042157 h 4572000"/>
                <a:gd name="connsiteX41" fmla="*/ 507479 w 1304925"/>
                <a:gd name="connsiteY41" fmla="*/ 3468752 h 4572000"/>
                <a:gd name="connsiteX42" fmla="*/ 930389 w 1304925"/>
                <a:gd name="connsiteY42" fmla="*/ 1280860 h 4572000"/>
                <a:gd name="connsiteX43" fmla="*/ 994207 w 1304925"/>
                <a:gd name="connsiteY43" fmla="*/ 1920940 h 4572000"/>
                <a:gd name="connsiteX44" fmla="*/ 930389 w 1304925"/>
                <a:gd name="connsiteY44" fmla="*/ 128086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04925" h="4572000">
                  <a:moveTo>
                    <a:pt x="1296149" y="3183002"/>
                  </a:moveTo>
                  <a:cubicBezTo>
                    <a:pt x="1261859" y="3058225"/>
                    <a:pt x="1237094" y="2928685"/>
                    <a:pt x="1198994" y="2804860"/>
                  </a:cubicBezTo>
                  <a:cubicBezTo>
                    <a:pt x="1128509" y="2573402"/>
                    <a:pt x="1115174" y="2333372"/>
                    <a:pt x="1139939" y="2094295"/>
                  </a:cubicBezTo>
                  <a:cubicBezTo>
                    <a:pt x="1178039" y="1725677"/>
                    <a:pt x="1109459" y="1364680"/>
                    <a:pt x="1107554" y="999872"/>
                  </a:cubicBezTo>
                  <a:cubicBezTo>
                    <a:pt x="1106602" y="895097"/>
                    <a:pt x="1068502" y="797942"/>
                    <a:pt x="985634" y="772225"/>
                  </a:cubicBezTo>
                  <a:cubicBezTo>
                    <a:pt x="965632" y="765557"/>
                    <a:pt x="931342" y="767462"/>
                    <a:pt x="933247" y="726505"/>
                  </a:cubicBezTo>
                  <a:cubicBezTo>
                    <a:pt x="940867" y="537910"/>
                    <a:pt x="903719" y="372175"/>
                    <a:pt x="819899" y="218822"/>
                  </a:cubicBezTo>
                  <a:cubicBezTo>
                    <a:pt x="758939" y="106427"/>
                    <a:pt x="690359" y="1652"/>
                    <a:pt x="570344" y="7367"/>
                  </a:cubicBezTo>
                  <a:cubicBezTo>
                    <a:pt x="450329" y="14035"/>
                    <a:pt x="387464" y="123572"/>
                    <a:pt x="337934" y="246445"/>
                  </a:cubicBezTo>
                  <a:cubicBezTo>
                    <a:pt x="331267" y="261685"/>
                    <a:pt x="324599" y="276925"/>
                    <a:pt x="318884" y="293117"/>
                  </a:cubicBezTo>
                  <a:cubicBezTo>
                    <a:pt x="286499" y="392177"/>
                    <a:pt x="276974" y="483617"/>
                    <a:pt x="342697" y="573152"/>
                  </a:cubicBezTo>
                  <a:cubicBezTo>
                    <a:pt x="393179" y="641732"/>
                    <a:pt x="381749" y="702692"/>
                    <a:pt x="303644" y="707455"/>
                  </a:cubicBezTo>
                  <a:cubicBezTo>
                    <a:pt x="228397" y="713170"/>
                    <a:pt x="190297" y="801752"/>
                    <a:pt x="180772" y="908432"/>
                  </a:cubicBezTo>
                  <a:cubicBezTo>
                    <a:pt x="144577" y="1315150"/>
                    <a:pt x="88379" y="1692340"/>
                    <a:pt x="114097" y="2107630"/>
                  </a:cubicBezTo>
                  <a:cubicBezTo>
                    <a:pt x="117907" y="2171447"/>
                    <a:pt x="97904" y="2262887"/>
                    <a:pt x="82664" y="2322895"/>
                  </a:cubicBezTo>
                  <a:cubicBezTo>
                    <a:pt x="61709" y="2402905"/>
                    <a:pt x="65519" y="2402905"/>
                    <a:pt x="114097" y="2468627"/>
                  </a:cubicBezTo>
                  <a:cubicBezTo>
                    <a:pt x="143624" y="2507680"/>
                    <a:pt x="126479" y="2619123"/>
                    <a:pt x="116954" y="2665795"/>
                  </a:cubicBezTo>
                  <a:cubicBezTo>
                    <a:pt x="78854" y="2858200"/>
                    <a:pt x="56947" y="3021077"/>
                    <a:pt x="21704" y="3215387"/>
                  </a:cubicBezTo>
                  <a:cubicBezTo>
                    <a:pt x="-5918" y="3370645"/>
                    <a:pt x="-4966" y="3376360"/>
                    <a:pt x="121717" y="3412555"/>
                  </a:cubicBezTo>
                  <a:cubicBezTo>
                    <a:pt x="167437" y="3425890"/>
                    <a:pt x="205537" y="3398267"/>
                    <a:pt x="238874" y="3464942"/>
                  </a:cubicBezTo>
                  <a:cubicBezTo>
                    <a:pt x="318884" y="3627820"/>
                    <a:pt x="411277" y="3821177"/>
                    <a:pt x="493192" y="3982150"/>
                  </a:cubicBezTo>
                  <a:cubicBezTo>
                    <a:pt x="529387" y="4051682"/>
                    <a:pt x="497954" y="4113595"/>
                    <a:pt x="475094" y="4191700"/>
                  </a:cubicBezTo>
                  <a:cubicBezTo>
                    <a:pt x="453187" y="4267900"/>
                    <a:pt x="420802" y="4294570"/>
                    <a:pt x="386512" y="4357435"/>
                  </a:cubicBezTo>
                  <a:cubicBezTo>
                    <a:pt x="371272" y="4386962"/>
                    <a:pt x="331267" y="4421252"/>
                    <a:pt x="350317" y="4456495"/>
                  </a:cubicBezTo>
                  <a:cubicBezTo>
                    <a:pt x="368414" y="4487927"/>
                    <a:pt x="396037" y="4477450"/>
                    <a:pt x="424612" y="4468877"/>
                  </a:cubicBezTo>
                  <a:cubicBezTo>
                    <a:pt x="464617" y="4456495"/>
                    <a:pt x="516052" y="4423158"/>
                    <a:pt x="565582" y="4403155"/>
                  </a:cubicBezTo>
                  <a:cubicBezTo>
                    <a:pt x="545579" y="4554602"/>
                    <a:pt x="556057" y="4564127"/>
                    <a:pt x="619874" y="4568890"/>
                  </a:cubicBezTo>
                  <a:cubicBezTo>
                    <a:pt x="728459" y="4576510"/>
                    <a:pt x="833234" y="4388868"/>
                    <a:pt x="824662" y="4219323"/>
                  </a:cubicBezTo>
                  <a:cubicBezTo>
                    <a:pt x="817042" y="4105023"/>
                    <a:pt x="782752" y="4158362"/>
                    <a:pt x="803707" y="4048825"/>
                  </a:cubicBezTo>
                  <a:cubicBezTo>
                    <a:pt x="829424" y="3909760"/>
                    <a:pt x="887527" y="3628773"/>
                    <a:pt x="904672" y="3487802"/>
                  </a:cubicBezTo>
                  <a:cubicBezTo>
                    <a:pt x="915149" y="3403982"/>
                    <a:pt x="953249" y="3372550"/>
                    <a:pt x="1016114" y="3372550"/>
                  </a:cubicBezTo>
                  <a:cubicBezTo>
                    <a:pt x="1091362" y="3372550"/>
                    <a:pt x="1163752" y="3351595"/>
                    <a:pt x="1236142" y="3322067"/>
                  </a:cubicBezTo>
                  <a:cubicBezTo>
                    <a:pt x="1297102" y="3299207"/>
                    <a:pt x="1318057" y="3261107"/>
                    <a:pt x="1296149" y="3183002"/>
                  </a:cubicBezTo>
                  <a:close/>
                  <a:moveTo>
                    <a:pt x="257924" y="1876172"/>
                  </a:moveTo>
                  <a:cubicBezTo>
                    <a:pt x="245542" y="1614235"/>
                    <a:pt x="278879" y="1370395"/>
                    <a:pt x="340792" y="1282765"/>
                  </a:cubicBezTo>
                  <a:cubicBezTo>
                    <a:pt x="354127" y="1263715"/>
                    <a:pt x="376034" y="1408495"/>
                    <a:pt x="379844" y="1467550"/>
                  </a:cubicBezTo>
                  <a:cubicBezTo>
                    <a:pt x="392227" y="1683767"/>
                    <a:pt x="273164" y="1857122"/>
                    <a:pt x="257924" y="1876172"/>
                  </a:cubicBezTo>
                  <a:close/>
                  <a:moveTo>
                    <a:pt x="507479" y="3468752"/>
                  </a:moveTo>
                  <a:cubicBezTo>
                    <a:pt x="492239" y="3415412"/>
                    <a:pt x="518909" y="3413507"/>
                    <a:pt x="555104" y="3417317"/>
                  </a:cubicBezTo>
                  <a:cubicBezTo>
                    <a:pt x="594157" y="3420175"/>
                    <a:pt x="677024" y="3358262"/>
                    <a:pt x="671309" y="3475420"/>
                  </a:cubicBezTo>
                  <a:cubicBezTo>
                    <a:pt x="665594" y="3595435"/>
                    <a:pt x="671309" y="3922142"/>
                    <a:pt x="671309" y="4042157"/>
                  </a:cubicBezTo>
                  <a:cubicBezTo>
                    <a:pt x="618922" y="3862135"/>
                    <a:pt x="546532" y="3593530"/>
                    <a:pt x="507479" y="3468752"/>
                  </a:cubicBezTo>
                  <a:close/>
                  <a:moveTo>
                    <a:pt x="930389" y="1280860"/>
                  </a:moveTo>
                  <a:cubicBezTo>
                    <a:pt x="986587" y="1492315"/>
                    <a:pt x="1029449" y="1707580"/>
                    <a:pt x="994207" y="1920940"/>
                  </a:cubicBezTo>
                  <a:cubicBezTo>
                    <a:pt x="918959" y="1754252"/>
                    <a:pt x="828472" y="1491362"/>
                    <a:pt x="930389" y="128086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37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Diamond 5">
            <a:extLst>
              <a:ext uri="{FF2B5EF4-FFF2-40B4-BE49-F238E27FC236}">
                <a16:creationId xmlns:a16="http://schemas.microsoft.com/office/drawing/2014/main" xmlns="" id="{AEDEE15B-09BE-4416-8D55-46095E20C00D}"/>
              </a:ext>
            </a:extLst>
          </p:cNvPr>
          <p:cNvSpPr/>
          <p:nvPr/>
        </p:nvSpPr>
        <p:spPr>
          <a:xfrm>
            <a:off x="4449525" y="1442275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3610771" y="1512809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Isosceles Triangle 57">
            <a:extLst>
              <a:ext uri="{FF2B5EF4-FFF2-40B4-BE49-F238E27FC236}">
                <a16:creationId xmlns:a16="http://schemas.microsoft.com/office/drawing/2014/main" xmlns="" id="{4E76B488-B2CD-463B-861A-27D4912FE160}"/>
              </a:ext>
            </a:extLst>
          </p:cNvPr>
          <p:cNvSpPr/>
          <p:nvPr/>
        </p:nvSpPr>
        <p:spPr>
          <a:xfrm>
            <a:off x="4451611" y="4470329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84693C49-05C6-4CD0-A900-4B843CF3016D}"/>
              </a:ext>
            </a:extLst>
          </p:cNvPr>
          <p:cNvSpPr/>
          <p:nvPr/>
        </p:nvSpPr>
        <p:spPr>
          <a:xfrm rot="18900000">
            <a:off x="7923190" y="3604681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xmlns="" id="{7A9FBE9D-EE5A-4F1B-8EDD-3D011F43183E}"/>
              </a:ext>
            </a:extLst>
          </p:cNvPr>
          <p:cNvSpPr/>
          <p:nvPr/>
        </p:nvSpPr>
        <p:spPr>
          <a:xfrm flipH="1">
            <a:off x="3604481" y="4592032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xmlns="" id="{DD59881D-26FD-493B-8AE1-06C59DF34840}"/>
              </a:ext>
            </a:extLst>
          </p:cNvPr>
          <p:cNvSpPr/>
          <p:nvPr/>
        </p:nvSpPr>
        <p:spPr>
          <a:xfrm>
            <a:off x="6082865" y="3592629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xmlns="" id="{3BFEE74E-183A-4C32-9BDF-AC2573B061E0}"/>
              </a:ext>
            </a:extLst>
          </p:cNvPr>
          <p:cNvSpPr/>
          <p:nvPr/>
        </p:nvSpPr>
        <p:spPr>
          <a:xfrm>
            <a:off x="9401156" y="3550689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A2454068-D6A0-42C7-BCE1-D03833DCF2E4}"/>
              </a:ext>
            </a:extLst>
          </p:cNvPr>
          <p:cNvSpPr/>
          <p:nvPr/>
        </p:nvSpPr>
        <p:spPr>
          <a:xfrm>
            <a:off x="5288279" y="1468839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CBB7944-2021-44C3-960E-8480CFC6DEF9}"/>
              </a:ext>
            </a:extLst>
          </p:cNvPr>
          <p:cNvSpPr/>
          <p:nvPr/>
        </p:nvSpPr>
        <p:spPr>
          <a:xfrm rot="5400000">
            <a:off x="6075139" y="1468838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" name="Pie 24">
            <a:extLst>
              <a:ext uri="{FF2B5EF4-FFF2-40B4-BE49-F238E27FC236}">
                <a16:creationId xmlns:a16="http://schemas.microsoft.com/office/drawing/2014/main" xmlns="" id="{DB38F196-AF37-4B00-AA3E-183F9372FBAD}"/>
              </a:ext>
            </a:extLst>
          </p:cNvPr>
          <p:cNvSpPr/>
          <p:nvPr/>
        </p:nvSpPr>
        <p:spPr>
          <a:xfrm>
            <a:off x="5147382" y="4569107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" name="Parallelogram 30">
            <a:extLst>
              <a:ext uri="{FF2B5EF4-FFF2-40B4-BE49-F238E27FC236}">
                <a16:creationId xmlns:a16="http://schemas.microsoft.com/office/drawing/2014/main" xmlns="" id="{07A9DF64-EAEC-4F98-A0C9-E2239CA0F425}"/>
              </a:ext>
            </a:extLst>
          </p:cNvPr>
          <p:cNvSpPr/>
          <p:nvPr/>
        </p:nvSpPr>
        <p:spPr>
          <a:xfrm flipH="1">
            <a:off x="9375913" y="2477889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xmlns="" id="{F84CC100-88A8-4E3E-8091-D49E44C308ED}"/>
              </a:ext>
            </a:extLst>
          </p:cNvPr>
          <p:cNvSpPr/>
          <p:nvPr/>
        </p:nvSpPr>
        <p:spPr>
          <a:xfrm rot="16200000">
            <a:off x="6862813" y="1420735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xmlns="" id="{39949893-05ED-44C7-999C-84CE9B52D118}"/>
              </a:ext>
            </a:extLst>
          </p:cNvPr>
          <p:cNvSpPr/>
          <p:nvPr/>
        </p:nvSpPr>
        <p:spPr>
          <a:xfrm>
            <a:off x="7746006" y="1374425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xmlns="" id="{6ADCC979-BA1C-4251-B6F5-CE5AA2B72FD0}"/>
              </a:ext>
            </a:extLst>
          </p:cNvPr>
          <p:cNvSpPr/>
          <p:nvPr/>
        </p:nvSpPr>
        <p:spPr>
          <a:xfrm>
            <a:off x="6043201" y="4551082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xmlns="" id="{7DB6E0EE-B33A-443E-887E-C319F0DAF534}"/>
              </a:ext>
            </a:extLst>
          </p:cNvPr>
          <p:cNvSpPr/>
          <p:nvPr/>
        </p:nvSpPr>
        <p:spPr>
          <a:xfrm>
            <a:off x="2755951" y="5419307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Parallelogram 15">
            <a:extLst>
              <a:ext uri="{FF2B5EF4-FFF2-40B4-BE49-F238E27FC236}">
                <a16:creationId xmlns:a16="http://schemas.microsoft.com/office/drawing/2014/main" xmlns="" id="{24ABDD0B-564D-4579-ACF2-A3B23447A0E6}"/>
              </a:ext>
            </a:extLst>
          </p:cNvPr>
          <p:cNvSpPr/>
          <p:nvPr/>
        </p:nvSpPr>
        <p:spPr>
          <a:xfrm rot="16200000">
            <a:off x="6874318" y="3495254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Round Same Side Corner Rectangle 21">
            <a:extLst>
              <a:ext uri="{FF2B5EF4-FFF2-40B4-BE49-F238E27FC236}">
                <a16:creationId xmlns:a16="http://schemas.microsoft.com/office/drawing/2014/main" xmlns="" id="{A705FB8C-4E2D-4F93-8F3B-7B97C7830918}"/>
              </a:ext>
            </a:extLst>
          </p:cNvPr>
          <p:cNvSpPr/>
          <p:nvPr/>
        </p:nvSpPr>
        <p:spPr>
          <a:xfrm rot="10800000">
            <a:off x="7648518" y="2494055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Oval 26">
            <a:extLst>
              <a:ext uri="{FF2B5EF4-FFF2-40B4-BE49-F238E27FC236}">
                <a16:creationId xmlns:a16="http://schemas.microsoft.com/office/drawing/2014/main" xmlns="" id="{A8611118-4553-45C9-837B-A5EA5C617D63}"/>
              </a:ext>
            </a:extLst>
          </p:cNvPr>
          <p:cNvSpPr/>
          <p:nvPr/>
        </p:nvSpPr>
        <p:spPr>
          <a:xfrm>
            <a:off x="5304397" y="3537398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Freeform 32">
            <a:extLst>
              <a:ext uri="{FF2B5EF4-FFF2-40B4-BE49-F238E27FC236}">
                <a16:creationId xmlns:a16="http://schemas.microsoft.com/office/drawing/2014/main" xmlns="" id="{9C5A04AA-A50B-457A-A783-D941E78BCCDF}"/>
              </a:ext>
            </a:extLst>
          </p:cNvPr>
          <p:cNvSpPr/>
          <p:nvPr/>
        </p:nvSpPr>
        <p:spPr>
          <a:xfrm>
            <a:off x="2697678" y="1430983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xmlns="" id="{B55467B8-5BFB-46FE-82D2-AA896BC192F1}"/>
              </a:ext>
            </a:extLst>
          </p:cNvPr>
          <p:cNvSpPr/>
          <p:nvPr/>
        </p:nvSpPr>
        <p:spPr>
          <a:xfrm>
            <a:off x="6871657" y="2466110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32">
            <a:extLst>
              <a:ext uri="{FF2B5EF4-FFF2-40B4-BE49-F238E27FC236}">
                <a16:creationId xmlns:a16="http://schemas.microsoft.com/office/drawing/2014/main" xmlns="" id="{A7C45BCB-0B8E-4E0E-842A-DD554B68B1C0}"/>
              </a:ext>
            </a:extLst>
          </p:cNvPr>
          <p:cNvSpPr/>
          <p:nvPr/>
        </p:nvSpPr>
        <p:spPr>
          <a:xfrm>
            <a:off x="8517049" y="3573578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Trapezoid 13">
            <a:extLst>
              <a:ext uri="{FF2B5EF4-FFF2-40B4-BE49-F238E27FC236}">
                <a16:creationId xmlns:a16="http://schemas.microsoft.com/office/drawing/2014/main" xmlns="" id="{EAB635DE-58EF-4585-A0F5-0790A1957A5B}"/>
              </a:ext>
            </a:extLst>
          </p:cNvPr>
          <p:cNvSpPr/>
          <p:nvPr/>
        </p:nvSpPr>
        <p:spPr>
          <a:xfrm>
            <a:off x="3661671" y="2488366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xmlns="" id="{890A206E-8EB0-46CB-87E5-BB62DA827BE4}"/>
              </a:ext>
            </a:extLst>
          </p:cNvPr>
          <p:cNvSpPr/>
          <p:nvPr/>
        </p:nvSpPr>
        <p:spPr>
          <a:xfrm>
            <a:off x="6195671" y="2477627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xmlns="" id="{D8BFBE69-EC90-491A-A905-789398F4B3A8}"/>
              </a:ext>
            </a:extLst>
          </p:cNvPr>
          <p:cNvSpPr/>
          <p:nvPr/>
        </p:nvSpPr>
        <p:spPr>
          <a:xfrm>
            <a:off x="4596207" y="2517298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xmlns="" id="{4572E89B-D1A8-4A73-807F-C57BE0137D47}"/>
              </a:ext>
            </a:extLst>
          </p:cNvPr>
          <p:cNvSpPr/>
          <p:nvPr/>
        </p:nvSpPr>
        <p:spPr>
          <a:xfrm>
            <a:off x="5491953" y="2502145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8" name="Chord 14">
            <a:extLst>
              <a:ext uri="{FF2B5EF4-FFF2-40B4-BE49-F238E27FC236}">
                <a16:creationId xmlns:a16="http://schemas.microsoft.com/office/drawing/2014/main" xmlns="" id="{55CB0732-5078-415F-A13A-7992B69C1679}"/>
              </a:ext>
            </a:extLst>
          </p:cNvPr>
          <p:cNvSpPr/>
          <p:nvPr/>
        </p:nvSpPr>
        <p:spPr>
          <a:xfrm>
            <a:off x="4257400" y="5485461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9" name="Rounded Rectangle 6">
            <a:extLst>
              <a:ext uri="{FF2B5EF4-FFF2-40B4-BE49-F238E27FC236}">
                <a16:creationId xmlns:a16="http://schemas.microsoft.com/office/drawing/2014/main" xmlns="" id="{11DB8BB9-D675-470D-AC1D-C9EF80405172}"/>
              </a:ext>
            </a:extLst>
          </p:cNvPr>
          <p:cNvSpPr/>
          <p:nvPr/>
        </p:nvSpPr>
        <p:spPr>
          <a:xfrm>
            <a:off x="2748828" y="2421759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0" name="Oval 66">
            <a:extLst>
              <a:ext uri="{FF2B5EF4-FFF2-40B4-BE49-F238E27FC236}">
                <a16:creationId xmlns:a16="http://schemas.microsoft.com/office/drawing/2014/main" xmlns="" id="{64136ECC-E882-4D1E-8298-06A6A02A6E1A}"/>
              </a:ext>
            </a:extLst>
          </p:cNvPr>
          <p:cNvSpPr/>
          <p:nvPr/>
        </p:nvSpPr>
        <p:spPr>
          <a:xfrm rot="20700000">
            <a:off x="4474991" y="3584329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1" name="Isosceles Triangle 13">
            <a:extLst>
              <a:ext uri="{FF2B5EF4-FFF2-40B4-BE49-F238E27FC236}">
                <a16:creationId xmlns:a16="http://schemas.microsoft.com/office/drawing/2014/main" xmlns="" id="{A54A6140-C0D9-4440-A5D4-E05BC900724C}"/>
              </a:ext>
            </a:extLst>
          </p:cNvPr>
          <p:cNvSpPr/>
          <p:nvPr/>
        </p:nvSpPr>
        <p:spPr>
          <a:xfrm rot="10800000">
            <a:off x="3525675" y="5436066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2" name="Smiley Face 14">
            <a:extLst>
              <a:ext uri="{FF2B5EF4-FFF2-40B4-BE49-F238E27FC236}">
                <a16:creationId xmlns:a16="http://schemas.microsoft.com/office/drawing/2014/main" xmlns="" id="{BD37565A-D14C-4133-B9E1-D7F8BF1C6551}"/>
              </a:ext>
            </a:extLst>
          </p:cNvPr>
          <p:cNvSpPr/>
          <p:nvPr/>
        </p:nvSpPr>
        <p:spPr>
          <a:xfrm>
            <a:off x="5954497" y="552894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Smiley Face 12">
            <a:extLst>
              <a:ext uri="{FF2B5EF4-FFF2-40B4-BE49-F238E27FC236}">
                <a16:creationId xmlns:a16="http://schemas.microsoft.com/office/drawing/2014/main" xmlns="" id="{7F01996A-EF70-44A8-AD2D-1E270513DCED}"/>
              </a:ext>
            </a:extLst>
          </p:cNvPr>
          <p:cNvSpPr/>
          <p:nvPr/>
        </p:nvSpPr>
        <p:spPr>
          <a:xfrm>
            <a:off x="8498077" y="552894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Smiley Face 15">
            <a:extLst>
              <a:ext uri="{FF2B5EF4-FFF2-40B4-BE49-F238E27FC236}">
                <a16:creationId xmlns:a16="http://schemas.microsoft.com/office/drawing/2014/main" xmlns="" id="{7DB0A6EE-0534-4660-BA3C-A3E8C9FF112F}"/>
              </a:ext>
            </a:extLst>
          </p:cNvPr>
          <p:cNvSpPr/>
          <p:nvPr/>
        </p:nvSpPr>
        <p:spPr>
          <a:xfrm>
            <a:off x="6806450" y="553202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5" name="Oval 37">
            <a:extLst>
              <a:ext uri="{FF2B5EF4-FFF2-40B4-BE49-F238E27FC236}">
                <a16:creationId xmlns:a16="http://schemas.microsoft.com/office/drawing/2014/main" xmlns="" id="{1430B71C-D580-4CA6-A442-26AED5FAE293}"/>
              </a:ext>
            </a:extLst>
          </p:cNvPr>
          <p:cNvSpPr/>
          <p:nvPr/>
        </p:nvSpPr>
        <p:spPr>
          <a:xfrm>
            <a:off x="9350031" y="5525547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Smiley Face 14">
            <a:extLst>
              <a:ext uri="{FF2B5EF4-FFF2-40B4-BE49-F238E27FC236}">
                <a16:creationId xmlns:a16="http://schemas.microsoft.com/office/drawing/2014/main" xmlns="" id="{77504E11-68B3-460A-979B-D56E2900C922}"/>
              </a:ext>
            </a:extLst>
          </p:cNvPr>
          <p:cNvSpPr/>
          <p:nvPr/>
        </p:nvSpPr>
        <p:spPr>
          <a:xfrm>
            <a:off x="7652263" y="553202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xmlns="" id="{EE8124F3-717D-48CF-A47F-1E6B4110895D}"/>
              </a:ext>
            </a:extLst>
          </p:cNvPr>
          <p:cNvSpPr/>
          <p:nvPr/>
        </p:nvSpPr>
        <p:spPr>
          <a:xfrm rot="2700000">
            <a:off x="3663153" y="3470273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xmlns="" id="{444E6227-4972-4DE6-BEB0-C3FC42991182}"/>
              </a:ext>
            </a:extLst>
          </p:cNvPr>
          <p:cNvSpPr/>
          <p:nvPr/>
        </p:nvSpPr>
        <p:spPr>
          <a:xfrm>
            <a:off x="2738629" y="3495370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9" name="Round Same Side Corner Rectangle 6">
            <a:extLst>
              <a:ext uri="{FF2B5EF4-FFF2-40B4-BE49-F238E27FC236}">
                <a16:creationId xmlns:a16="http://schemas.microsoft.com/office/drawing/2014/main" xmlns="" id="{11207448-F26A-4EF1-8764-2D6798600849}"/>
              </a:ext>
            </a:extLst>
          </p:cNvPr>
          <p:cNvSpPr/>
          <p:nvPr/>
        </p:nvSpPr>
        <p:spPr>
          <a:xfrm rot="2700000">
            <a:off x="5316483" y="5426605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xmlns="" id="{1278BF84-DDF3-43F8-88E4-A0F28E4079EF}"/>
              </a:ext>
            </a:extLst>
          </p:cNvPr>
          <p:cNvSpPr/>
          <p:nvPr/>
        </p:nvSpPr>
        <p:spPr>
          <a:xfrm>
            <a:off x="2713690" y="4563540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xmlns="" id="{B5A177C8-7AB0-4E40-873A-70F231B3FA06}"/>
              </a:ext>
            </a:extLst>
          </p:cNvPr>
          <p:cNvSpPr/>
          <p:nvPr/>
        </p:nvSpPr>
        <p:spPr>
          <a:xfrm flipH="1">
            <a:off x="8439875" y="2504229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2" name="Teardrop 1">
            <a:extLst>
              <a:ext uri="{FF2B5EF4-FFF2-40B4-BE49-F238E27FC236}">
                <a16:creationId xmlns:a16="http://schemas.microsoft.com/office/drawing/2014/main" xmlns="" id="{45BBC696-75E7-44AB-A411-9B80C52FFE5A}"/>
              </a:ext>
            </a:extLst>
          </p:cNvPr>
          <p:cNvSpPr/>
          <p:nvPr/>
        </p:nvSpPr>
        <p:spPr>
          <a:xfrm rot="18805991">
            <a:off x="8464147" y="1489471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3" name="Rectangle 130">
            <a:extLst>
              <a:ext uri="{FF2B5EF4-FFF2-40B4-BE49-F238E27FC236}">
                <a16:creationId xmlns:a16="http://schemas.microsoft.com/office/drawing/2014/main" xmlns="" id="{F7759672-254A-46D2-98DF-B919494C603A}"/>
              </a:ext>
            </a:extLst>
          </p:cNvPr>
          <p:cNvSpPr/>
          <p:nvPr/>
        </p:nvSpPr>
        <p:spPr>
          <a:xfrm>
            <a:off x="9270275" y="1489537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4" name="Right Triangle 17">
            <a:extLst>
              <a:ext uri="{FF2B5EF4-FFF2-40B4-BE49-F238E27FC236}">
                <a16:creationId xmlns:a16="http://schemas.microsoft.com/office/drawing/2014/main" xmlns="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7700928" y="452814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5" name="Right Triangle 17">
            <a:extLst>
              <a:ext uri="{FF2B5EF4-FFF2-40B4-BE49-F238E27FC236}">
                <a16:creationId xmlns:a16="http://schemas.microsoft.com/office/drawing/2014/main" xmlns="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6825886" y="452814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ight Triangle 17">
            <a:extLst>
              <a:ext uri="{FF2B5EF4-FFF2-40B4-BE49-F238E27FC236}">
                <a16:creationId xmlns:a16="http://schemas.microsoft.com/office/drawing/2014/main" xmlns="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8575970" y="452814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Oval 44">
            <a:extLst>
              <a:ext uri="{FF2B5EF4-FFF2-40B4-BE49-F238E27FC236}">
                <a16:creationId xmlns:a16="http://schemas.microsoft.com/office/drawing/2014/main" xmlns="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9451011" y="452814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89644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3" name="Freeform 47">
            <a:extLst>
              <a:ext uri="{FF2B5EF4-FFF2-40B4-BE49-F238E27FC236}">
                <a16:creationId xmlns:a16="http://schemas.microsoft.com/office/drawing/2014/main" xmlns="" id="{C23D3A46-4648-419A-831A-39A9EF5FA6C6}"/>
              </a:ext>
            </a:extLst>
          </p:cNvPr>
          <p:cNvSpPr>
            <a:spLocks noChangeAspect="1"/>
          </p:cNvSpPr>
          <p:nvPr/>
        </p:nvSpPr>
        <p:spPr>
          <a:xfrm>
            <a:off x="2502308" y="1402249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Freeform 48">
            <a:extLst>
              <a:ext uri="{FF2B5EF4-FFF2-40B4-BE49-F238E27FC236}">
                <a16:creationId xmlns:a16="http://schemas.microsoft.com/office/drawing/2014/main" xmlns="" id="{67772B45-BD3F-44C4-8C3C-0A45A7F5D7AA}"/>
              </a:ext>
            </a:extLst>
          </p:cNvPr>
          <p:cNvSpPr>
            <a:spLocks noChangeAspect="1"/>
          </p:cNvSpPr>
          <p:nvPr/>
        </p:nvSpPr>
        <p:spPr>
          <a:xfrm>
            <a:off x="3349450" y="1446537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Freeform 49">
            <a:extLst>
              <a:ext uri="{FF2B5EF4-FFF2-40B4-BE49-F238E27FC236}">
                <a16:creationId xmlns:a16="http://schemas.microsoft.com/office/drawing/2014/main" xmlns="" id="{7993CC28-260D-4BB5-BA6E-195B880D9905}"/>
              </a:ext>
            </a:extLst>
          </p:cNvPr>
          <p:cNvSpPr>
            <a:spLocks noChangeAspect="1"/>
          </p:cNvSpPr>
          <p:nvPr/>
        </p:nvSpPr>
        <p:spPr>
          <a:xfrm>
            <a:off x="5066880" y="1431703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xmlns="" id="{605A5CD8-DE95-4E92-98B2-C8DFAA6AF85E}"/>
              </a:ext>
            </a:extLst>
          </p:cNvPr>
          <p:cNvSpPr>
            <a:spLocks noChangeAspect="1"/>
          </p:cNvSpPr>
          <p:nvPr/>
        </p:nvSpPr>
        <p:spPr>
          <a:xfrm>
            <a:off x="4187435" y="1443457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" name="Teardrop 9">
            <a:extLst>
              <a:ext uri="{FF2B5EF4-FFF2-40B4-BE49-F238E27FC236}">
                <a16:creationId xmlns:a16="http://schemas.microsoft.com/office/drawing/2014/main" xmlns="" id="{4408BA9B-C6A7-4C33-9FEA-0E214549F256}"/>
              </a:ext>
            </a:extLst>
          </p:cNvPr>
          <p:cNvSpPr>
            <a:spLocks noChangeAspect="1"/>
          </p:cNvSpPr>
          <p:nvPr/>
        </p:nvSpPr>
        <p:spPr>
          <a:xfrm rot="18900000">
            <a:off x="5912204" y="2466830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Freeform 97">
            <a:extLst>
              <a:ext uri="{FF2B5EF4-FFF2-40B4-BE49-F238E27FC236}">
                <a16:creationId xmlns:a16="http://schemas.microsoft.com/office/drawing/2014/main" xmlns="" id="{EC2CC9E2-613C-4C7C-AA96-FC8E238EAB9F}"/>
              </a:ext>
            </a:extLst>
          </p:cNvPr>
          <p:cNvSpPr>
            <a:spLocks noChangeAspect="1"/>
          </p:cNvSpPr>
          <p:nvPr/>
        </p:nvSpPr>
        <p:spPr>
          <a:xfrm>
            <a:off x="6632256" y="1435838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Donut 22">
            <a:extLst>
              <a:ext uri="{FF2B5EF4-FFF2-40B4-BE49-F238E27FC236}">
                <a16:creationId xmlns:a16="http://schemas.microsoft.com/office/drawing/2014/main" xmlns="" id="{CE7A0D83-9523-4EB8-8677-1D7D4415C973}"/>
              </a:ext>
            </a:extLst>
          </p:cNvPr>
          <p:cNvSpPr>
            <a:spLocks noChangeAspect="1"/>
          </p:cNvSpPr>
          <p:nvPr/>
        </p:nvSpPr>
        <p:spPr>
          <a:xfrm>
            <a:off x="8348877" y="1531471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0" name="Freeform 99">
            <a:extLst>
              <a:ext uri="{FF2B5EF4-FFF2-40B4-BE49-F238E27FC236}">
                <a16:creationId xmlns:a16="http://schemas.microsoft.com/office/drawing/2014/main" xmlns="" id="{6EFBEDF3-F563-421B-9E3D-7024636F370F}"/>
              </a:ext>
            </a:extLst>
          </p:cNvPr>
          <p:cNvSpPr>
            <a:spLocks noChangeAspect="1"/>
          </p:cNvSpPr>
          <p:nvPr/>
        </p:nvSpPr>
        <p:spPr>
          <a:xfrm>
            <a:off x="5974258" y="1423935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8624E4A5-1602-4F93-B497-F8D7323B39B1}"/>
              </a:ext>
            </a:extLst>
          </p:cNvPr>
          <p:cNvSpPr/>
          <p:nvPr/>
        </p:nvSpPr>
        <p:spPr>
          <a:xfrm>
            <a:off x="7531750" y="1424952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2" name="Freeform 101">
            <a:extLst>
              <a:ext uri="{FF2B5EF4-FFF2-40B4-BE49-F238E27FC236}">
                <a16:creationId xmlns:a16="http://schemas.microsoft.com/office/drawing/2014/main" xmlns="" id="{398DE87D-E996-4168-8931-FBF1633FDCD5}"/>
              </a:ext>
            </a:extLst>
          </p:cNvPr>
          <p:cNvSpPr/>
          <p:nvPr/>
        </p:nvSpPr>
        <p:spPr>
          <a:xfrm>
            <a:off x="9251983" y="1477642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3" name="Group 102">
            <a:extLst>
              <a:ext uri="{FF2B5EF4-FFF2-40B4-BE49-F238E27FC236}">
                <a16:creationId xmlns:a16="http://schemas.microsoft.com/office/drawing/2014/main" xmlns="" id="{3B22177F-3D45-4A9B-976C-0E5FC31B92C4}"/>
              </a:ext>
            </a:extLst>
          </p:cNvPr>
          <p:cNvGrpSpPr>
            <a:grpSpLocks noChangeAspect="1"/>
          </p:cNvGrpSpPr>
          <p:nvPr/>
        </p:nvGrpSpPr>
        <p:grpSpPr>
          <a:xfrm>
            <a:off x="6778942" y="2420788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14" name="Freeform 103">
              <a:extLst>
                <a:ext uri="{FF2B5EF4-FFF2-40B4-BE49-F238E27FC236}">
                  <a16:creationId xmlns:a16="http://schemas.microsoft.com/office/drawing/2014/main" xmlns="" id="{45551A25-8F0E-4347-975E-A924A7130E4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5" name="Freeform 104">
              <a:extLst>
                <a:ext uri="{FF2B5EF4-FFF2-40B4-BE49-F238E27FC236}">
                  <a16:creationId xmlns:a16="http://schemas.microsoft.com/office/drawing/2014/main" xmlns="" id="{1D56ED84-718A-4F64-9201-3371A122B353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" name="Freeform 105">
              <a:extLst>
                <a:ext uri="{FF2B5EF4-FFF2-40B4-BE49-F238E27FC236}">
                  <a16:creationId xmlns:a16="http://schemas.microsoft.com/office/drawing/2014/main" xmlns="" id="{C13BBB19-70FE-4952-97D0-FDEBC2A1BBF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7" name="Freeform 106">
              <a:extLst>
                <a:ext uri="{FF2B5EF4-FFF2-40B4-BE49-F238E27FC236}">
                  <a16:creationId xmlns:a16="http://schemas.microsoft.com/office/drawing/2014/main" xmlns="" id="{7ABD01DA-F7D7-478D-A532-2A1B78A013C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18" name="Freeform 107">
            <a:extLst>
              <a:ext uri="{FF2B5EF4-FFF2-40B4-BE49-F238E27FC236}">
                <a16:creationId xmlns:a16="http://schemas.microsoft.com/office/drawing/2014/main" xmlns="" id="{5F7DADB8-BA7C-4AE5-BF1E-BC82543D1EA9}"/>
              </a:ext>
            </a:extLst>
          </p:cNvPr>
          <p:cNvSpPr>
            <a:spLocks noChangeAspect="1"/>
          </p:cNvSpPr>
          <p:nvPr/>
        </p:nvSpPr>
        <p:spPr>
          <a:xfrm>
            <a:off x="7690130" y="2420788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" name="Freeform 108">
            <a:extLst>
              <a:ext uri="{FF2B5EF4-FFF2-40B4-BE49-F238E27FC236}">
                <a16:creationId xmlns:a16="http://schemas.microsoft.com/office/drawing/2014/main" xmlns="" id="{6A02011B-41CE-4E20-9214-001F7D847E12}"/>
              </a:ext>
            </a:extLst>
          </p:cNvPr>
          <p:cNvSpPr/>
          <p:nvPr/>
        </p:nvSpPr>
        <p:spPr>
          <a:xfrm>
            <a:off x="4201415" y="2408417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Oval 8">
            <a:extLst>
              <a:ext uri="{FF2B5EF4-FFF2-40B4-BE49-F238E27FC236}">
                <a16:creationId xmlns:a16="http://schemas.microsoft.com/office/drawing/2014/main" xmlns="" id="{E3D5639C-49CF-43D9-965F-7653D69F451F}"/>
              </a:ext>
            </a:extLst>
          </p:cNvPr>
          <p:cNvSpPr/>
          <p:nvPr/>
        </p:nvSpPr>
        <p:spPr>
          <a:xfrm>
            <a:off x="5038756" y="2420759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1" name="Group 110">
            <a:extLst>
              <a:ext uri="{FF2B5EF4-FFF2-40B4-BE49-F238E27FC236}">
                <a16:creationId xmlns:a16="http://schemas.microsoft.com/office/drawing/2014/main" xmlns="" id="{D519BD50-C580-4623-8810-E04695FA5F45}"/>
              </a:ext>
            </a:extLst>
          </p:cNvPr>
          <p:cNvGrpSpPr/>
          <p:nvPr/>
        </p:nvGrpSpPr>
        <p:grpSpPr>
          <a:xfrm>
            <a:off x="3363429" y="2408417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2" name="Freeform 111">
              <a:extLst>
                <a:ext uri="{FF2B5EF4-FFF2-40B4-BE49-F238E27FC236}">
                  <a16:creationId xmlns:a16="http://schemas.microsoft.com/office/drawing/2014/main" xmlns="" id="{BBCCCC44-B257-423A-BB40-01303C1A40E8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" name="Oval 37">
              <a:extLst>
                <a:ext uri="{FF2B5EF4-FFF2-40B4-BE49-F238E27FC236}">
                  <a16:creationId xmlns:a16="http://schemas.microsoft.com/office/drawing/2014/main" xmlns="" id="{0711327E-9191-4394-B64D-73AD56C41377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4" name="Rectangle 19">
            <a:extLst>
              <a:ext uri="{FF2B5EF4-FFF2-40B4-BE49-F238E27FC236}">
                <a16:creationId xmlns:a16="http://schemas.microsoft.com/office/drawing/2014/main" xmlns="" id="{8025BC4E-7A4E-42D9-9569-8844F8906CE5}"/>
              </a:ext>
            </a:extLst>
          </p:cNvPr>
          <p:cNvSpPr/>
          <p:nvPr/>
        </p:nvSpPr>
        <p:spPr>
          <a:xfrm>
            <a:off x="2542500" y="2438509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" name="Freeform 114">
            <a:extLst>
              <a:ext uri="{FF2B5EF4-FFF2-40B4-BE49-F238E27FC236}">
                <a16:creationId xmlns:a16="http://schemas.microsoft.com/office/drawing/2014/main" xmlns="" id="{353DEA2B-7F2E-4C6B-B5D7-248AF895CCDB}"/>
              </a:ext>
            </a:extLst>
          </p:cNvPr>
          <p:cNvSpPr>
            <a:spLocks noChangeAspect="1"/>
          </p:cNvSpPr>
          <p:nvPr/>
        </p:nvSpPr>
        <p:spPr>
          <a:xfrm>
            <a:off x="8339094" y="2420788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" name="Rounded Rectangle 31">
            <a:extLst>
              <a:ext uri="{FF2B5EF4-FFF2-40B4-BE49-F238E27FC236}">
                <a16:creationId xmlns:a16="http://schemas.microsoft.com/office/drawing/2014/main" xmlns="" id="{B25FCE9B-6DC5-4836-8DD9-E737D6782AA3}"/>
              </a:ext>
            </a:extLst>
          </p:cNvPr>
          <p:cNvSpPr>
            <a:spLocks noChangeAspect="1"/>
          </p:cNvSpPr>
          <p:nvPr/>
        </p:nvSpPr>
        <p:spPr>
          <a:xfrm>
            <a:off x="2581058" y="3562693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Oval 47">
            <a:extLst>
              <a:ext uri="{FF2B5EF4-FFF2-40B4-BE49-F238E27FC236}">
                <a16:creationId xmlns:a16="http://schemas.microsoft.com/office/drawing/2014/main" xmlns="" id="{2A7B72D2-455E-4647-BA7D-2D9A0D0187FB}"/>
              </a:ext>
            </a:extLst>
          </p:cNvPr>
          <p:cNvSpPr>
            <a:spLocks noChangeAspect="1"/>
          </p:cNvSpPr>
          <p:nvPr/>
        </p:nvSpPr>
        <p:spPr>
          <a:xfrm>
            <a:off x="9129422" y="2420788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Oval 50">
            <a:extLst>
              <a:ext uri="{FF2B5EF4-FFF2-40B4-BE49-F238E27FC236}">
                <a16:creationId xmlns:a16="http://schemas.microsoft.com/office/drawing/2014/main" xmlns="" id="{91CDD124-ED61-4ED3-81C2-B526853B9B84}"/>
              </a:ext>
            </a:extLst>
          </p:cNvPr>
          <p:cNvSpPr>
            <a:spLocks noChangeAspect="1"/>
          </p:cNvSpPr>
          <p:nvPr/>
        </p:nvSpPr>
        <p:spPr>
          <a:xfrm>
            <a:off x="3379810" y="3562693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Heart 17">
            <a:extLst>
              <a:ext uri="{FF2B5EF4-FFF2-40B4-BE49-F238E27FC236}">
                <a16:creationId xmlns:a16="http://schemas.microsoft.com/office/drawing/2014/main" xmlns="" id="{FD25AA3C-FD36-4FC1-9406-60F9CCE3DC0D}"/>
              </a:ext>
            </a:extLst>
          </p:cNvPr>
          <p:cNvSpPr/>
          <p:nvPr/>
        </p:nvSpPr>
        <p:spPr>
          <a:xfrm>
            <a:off x="5917992" y="3580183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xmlns="" id="{A53FDB1A-403D-4EBD-8EB6-3E1911FAEEC5}"/>
              </a:ext>
            </a:extLst>
          </p:cNvPr>
          <p:cNvSpPr/>
          <p:nvPr/>
        </p:nvSpPr>
        <p:spPr>
          <a:xfrm>
            <a:off x="5053496" y="3617884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Chord 32">
            <a:extLst>
              <a:ext uri="{FF2B5EF4-FFF2-40B4-BE49-F238E27FC236}">
                <a16:creationId xmlns:a16="http://schemas.microsoft.com/office/drawing/2014/main" xmlns="" id="{3D1BBD17-EB21-4265-8BCB-65380AD568C6}"/>
              </a:ext>
            </a:extLst>
          </p:cNvPr>
          <p:cNvSpPr/>
          <p:nvPr/>
        </p:nvSpPr>
        <p:spPr>
          <a:xfrm>
            <a:off x="4203506" y="3580947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Rounded Rectangle 40">
            <a:extLst>
              <a:ext uri="{FF2B5EF4-FFF2-40B4-BE49-F238E27FC236}">
                <a16:creationId xmlns:a16="http://schemas.microsoft.com/office/drawing/2014/main" xmlns="" id="{9EAE5B7B-9157-44FC-AC9D-E519CCFB3F84}"/>
              </a:ext>
            </a:extLst>
          </p:cNvPr>
          <p:cNvSpPr/>
          <p:nvPr/>
        </p:nvSpPr>
        <p:spPr>
          <a:xfrm rot="2942052">
            <a:off x="6710507" y="3581529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Rounded Rectangle 7">
            <a:extLst>
              <a:ext uri="{FF2B5EF4-FFF2-40B4-BE49-F238E27FC236}">
                <a16:creationId xmlns:a16="http://schemas.microsoft.com/office/drawing/2014/main" xmlns="" id="{EC656316-B78D-4EC1-9C72-547CA566FED0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371064" y="4613675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xmlns="" id="{6B94B2D2-8266-41F5-8364-5F47F1CD6CCC}"/>
              </a:ext>
            </a:extLst>
          </p:cNvPr>
          <p:cNvSpPr>
            <a:spLocks noChangeAspect="1"/>
          </p:cNvSpPr>
          <p:nvPr/>
        </p:nvSpPr>
        <p:spPr>
          <a:xfrm>
            <a:off x="9227834" y="3562693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" name="Oval 21">
            <a:extLst>
              <a:ext uri="{FF2B5EF4-FFF2-40B4-BE49-F238E27FC236}">
                <a16:creationId xmlns:a16="http://schemas.microsoft.com/office/drawing/2014/main" xmlns="" id="{97FCD430-8257-484B-9F8F-22D7D55C6EEE}"/>
              </a:ext>
            </a:extLst>
          </p:cNvPr>
          <p:cNvSpPr>
            <a:spLocks noChangeAspect="1"/>
          </p:cNvSpPr>
          <p:nvPr/>
        </p:nvSpPr>
        <p:spPr>
          <a:xfrm>
            <a:off x="7510169" y="3562693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Oval 25">
            <a:extLst>
              <a:ext uri="{FF2B5EF4-FFF2-40B4-BE49-F238E27FC236}">
                <a16:creationId xmlns:a16="http://schemas.microsoft.com/office/drawing/2014/main" xmlns="" id="{662B9A10-B959-4031-98B4-3EA3760E7508}"/>
              </a:ext>
            </a:extLst>
          </p:cNvPr>
          <p:cNvSpPr>
            <a:spLocks noChangeAspect="1"/>
          </p:cNvSpPr>
          <p:nvPr/>
        </p:nvSpPr>
        <p:spPr>
          <a:xfrm>
            <a:off x="8349238" y="3562693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Block Arc 20">
            <a:extLst>
              <a:ext uri="{FF2B5EF4-FFF2-40B4-BE49-F238E27FC236}">
                <a16:creationId xmlns:a16="http://schemas.microsoft.com/office/drawing/2014/main" xmlns="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3370049" y="4666655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Block Arc 11">
            <a:extLst>
              <a:ext uri="{FF2B5EF4-FFF2-40B4-BE49-F238E27FC236}">
                <a16:creationId xmlns:a16="http://schemas.microsoft.com/office/drawing/2014/main" xmlns="" id="{6237B46C-EE2F-45F5-A452-AEF5853F7D2C}"/>
              </a:ext>
            </a:extLst>
          </p:cNvPr>
          <p:cNvSpPr/>
          <p:nvPr/>
        </p:nvSpPr>
        <p:spPr>
          <a:xfrm rot="10800000">
            <a:off x="6781757" y="4650999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xmlns="" id="{3DFB5373-0015-4A31-8F01-1597E404815D}"/>
              </a:ext>
            </a:extLst>
          </p:cNvPr>
          <p:cNvSpPr/>
          <p:nvPr/>
        </p:nvSpPr>
        <p:spPr>
          <a:xfrm>
            <a:off x="5049384" y="4789863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Round Same Side Corner Rectangle 8">
            <a:extLst>
              <a:ext uri="{FF2B5EF4-FFF2-40B4-BE49-F238E27FC236}">
                <a16:creationId xmlns:a16="http://schemas.microsoft.com/office/drawing/2014/main" xmlns="" id="{E4451B41-2F0A-4F98-8F16-0D0192492445}"/>
              </a:ext>
            </a:extLst>
          </p:cNvPr>
          <p:cNvSpPr/>
          <p:nvPr/>
        </p:nvSpPr>
        <p:spPr>
          <a:xfrm>
            <a:off x="9133108" y="4691777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1" name="Rounded Rectangle 51">
            <a:extLst>
              <a:ext uri="{FF2B5EF4-FFF2-40B4-BE49-F238E27FC236}">
                <a16:creationId xmlns:a16="http://schemas.microsoft.com/office/drawing/2014/main" xmlns="" id="{B83253D3-E181-4488-9CD9-39D21527F719}"/>
              </a:ext>
            </a:extLst>
          </p:cNvPr>
          <p:cNvSpPr/>
          <p:nvPr/>
        </p:nvSpPr>
        <p:spPr>
          <a:xfrm rot="16200000" flipH="1">
            <a:off x="7514184" y="5619913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Isosceles Triangle 5">
            <a:extLst>
              <a:ext uri="{FF2B5EF4-FFF2-40B4-BE49-F238E27FC236}">
                <a16:creationId xmlns:a16="http://schemas.microsoft.com/office/drawing/2014/main" xmlns="" id="{C90FA9E7-BC2A-492A-9790-9857E5ADE9BC}"/>
              </a:ext>
            </a:extLst>
          </p:cNvPr>
          <p:cNvSpPr>
            <a:spLocks noChangeAspect="1"/>
          </p:cNvSpPr>
          <p:nvPr/>
        </p:nvSpPr>
        <p:spPr>
          <a:xfrm>
            <a:off x="5966531" y="4729672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3" name="Trapezoid 22">
            <a:extLst>
              <a:ext uri="{FF2B5EF4-FFF2-40B4-BE49-F238E27FC236}">
                <a16:creationId xmlns:a16="http://schemas.microsoft.com/office/drawing/2014/main" xmlns="" id="{D2EC6B0A-E896-40D9-B4A8-1556019F68B9}"/>
              </a:ext>
            </a:extLst>
          </p:cNvPr>
          <p:cNvSpPr>
            <a:spLocks noChangeAspect="1"/>
          </p:cNvSpPr>
          <p:nvPr/>
        </p:nvSpPr>
        <p:spPr>
          <a:xfrm>
            <a:off x="7510169" y="4796800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4" name="Rounded Rectangle 20">
            <a:extLst>
              <a:ext uri="{FF2B5EF4-FFF2-40B4-BE49-F238E27FC236}">
                <a16:creationId xmlns:a16="http://schemas.microsoft.com/office/drawing/2014/main" xmlns="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8368270" y="4666655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5" name="Trapezoid 28">
            <a:extLst>
              <a:ext uri="{FF2B5EF4-FFF2-40B4-BE49-F238E27FC236}">
                <a16:creationId xmlns:a16="http://schemas.microsoft.com/office/drawing/2014/main" xmlns="" id="{013F6F7D-652C-40EF-B339-66A172676932}"/>
              </a:ext>
            </a:extLst>
          </p:cNvPr>
          <p:cNvSpPr>
            <a:spLocks noChangeAspect="1"/>
          </p:cNvSpPr>
          <p:nvPr/>
        </p:nvSpPr>
        <p:spPr>
          <a:xfrm>
            <a:off x="2548788" y="4666655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ounded Rectangle 2">
            <a:extLst>
              <a:ext uri="{FF2B5EF4-FFF2-40B4-BE49-F238E27FC236}">
                <a16:creationId xmlns:a16="http://schemas.microsoft.com/office/drawing/2014/main" xmlns="" id="{2CB3F902-7F51-468E-928D-DF8ED92CA432}"/>
              </a:ext>
            </a:extLst>
          </p:cNvPr>
          <p:cNvSpPr/>
          <p:nvPr/>
        </p:nvSpPr>
        <p:spPr>
          <a:xfrm>
            <a:off x="3354724" y="5626443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7" name="Rounded Rectangle 8">
            <a:extLst>
              <a:ext uri="{FF2B5EF4-FFF2-40B4-BE49-F238E27FC236}">
                <a16:creationId xmlns:a16="http://schemas.microsoft.com/office/drawing/2014/main" xmlns="" id="{CF999092-51D0-4040-A441-EE93FB3BE0AB}"/>
              </a:ext>
            </a:extLst>
          </p:cNvPr>
          <p:cNvSpPr/>
          <p:nvPr/>
        </p:nvSpPr>
        <p:spPr>
          <a:xfrm>
            <a:off x="2507715" y="5626443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8" name="Rounded Rectangle 2">
            <a:extLst>
              <a:ext uri="{FF2B5EF4-FFF2-40B4-BE49-F238E27FC236}">
                <a16:creationId xmlns:a16="http://schemas.microsoft.com/office/drawing/2014/main" xmlns="" id="{5394194E-40CF-4800-82F4-DA12261F9012}"/>
              </a:ext>
            </a:extLst>
          </p:cNvPr>
          <p:cNvSpPr/>
          <p:nvPr/>
        </p:nvSpPr>
        <p:spPr>
          <a:xfrm>
            <a:off x="5042700" y="5626443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9" name="Rounded Rectangle 3">
            <a:extLst>
              <a:ext uri="{FF2B5EF4-FFF2-40B4-BE49-F238E27FC236}">
                <a16:creationId xmlns:a16="http://schemas.microsoft.com/office/drawing/2014/main" xmlns="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4192710" y="5626443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0" name="Rounded Rectangle 10">
            <a:extLst>
              <a:ext uri="{FF2B5EF4-FFF2-40B4-BE49-F238E27FC236}">
                <a16:creationId xmlns:a16="http://schemas.microsoft.com/office/drawing/2014/main" xmlns="" id="{798E328E-1056-4BD6-8D0A-FEC675AE63E6}"/>
              </a:ext>
            </a:extLst>
          </p:cNvPr>
          <p:cNvSpPr>
            <a:spLocks noChangeAspect="1"/>
          </p:cNvSpPr>
          <p:nvPr/>
        </p:nvSpPr>
        <p:spPr>
          <a:xfrm>
            <a:off x="5908085" y="5615895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1" name="Block Arc 6">
            <a:extLst>
              <a:ext uri="{FF2B5EF4-FFF2-40B4-BE49-F238E27FC236}">
                <a16:creationId xmlns:a16="http://schemas.microsoft.com/office/drawing/2014/main" xmlns="" id="{62965521-2EFF-4BE9-866C-3D9369FA5C74}"/>
              </a:ext>
            </a:extLst>
          </p:cNvPr>
          <p:cNvSpPr/>
          <p:nvPr/>
        </p:nvSpPr>
        <p:spPr>
          <a:xfrm>
            <a:off x="6697550" y="5652385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2" name="Left Arrow 1">
            <a:extLst>
              <a:ext uri="{FF2B5EF4-FFF2-40B4-BE49-F238E27FC236}">
                <a16:creationId xmlns:a16="http://schemas.microsoft.com/office/drawing/2014/main" xmlns="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9160428" y="5615895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3" name="Oval 35">
            <a:extLst>
              <a:ext uri="{FF2B5EF4-FFF2-40B4-BE49-F238E27FC236}">
                <a16:creationId xmlns:a16="http://schemas.microsoft.com/office/drawing/2014/main" xmlns="" id="{BCF76AF1-1ADE-45FB-9D44-99BC7FEECFA3}"/>
              </a:ext>
            </a:extLst>
          </p:cNvPr>
          <p:cNvSpPr/>
          <p:nvPr/>
        </p:nvSpPr>
        <p:spPr>
          <a:xfrm>
            <a:off x="8430643" y="5616962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27244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Fully Editable Icon Sets: 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3" name="Isosceles Triangle 68">
            <a:extLst>
              <a:ext uri="{FF2B5EF4-FFF2-40B4-BE49-F238E27FC236}">
                <a16:creationId xmlns:a16="http://schemas.microsoft.com/office/drawing/2014/main" xmlns="" id="{870C564B-4826-4504-AD55-BCA183FFA29B}"/>
              </a:ext>
            </a:extLst>
          </p:cNvPr>
          <p:cNvSpPr/>
          <p:nvPr/>
        </p:nvSpPr>
        <p:spPr>
          <a:xfrm rot="10800000">
            <a:off x="6217701" y="4618552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F4DF7C3C-D955-465B-A7ED-DA6CEFF74209}"/>
              </a:ext>
            </a:extLst>
          </p:cNvPr>
          <p:cNvSpPr/>
          <p:nvPr/>
        </p:nvSpPr>
        <p:spPr>
          <a:xfrm>
            <a:off x="6781307" y="4697906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" name="Isosceles Triangle 8">
            <a:extLst>
              <a:ext uri="{FF2B5EF4-FFF2-40B4-BE49-F238E27FC236}">
                <a16:creationId xmlns:a16="http://schemas.microsoft.com/office/drawing/2014/main" xmlns="" id="{FED1BF7A-7546-4AF8-89CC-3CEC8A5874C0}"/>
              </a:ext>
            </a:extLst>
          </p:cNvPr>
          <p:cNvSpPr/>
          <p:nvPr/>
        </p:nvSpPr>
        <p:spPr>
          <a:xfrm rot="16200000">
            <a:off x="2705075" y="3642683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" name="Donut 8">
            <a:extLst>
              <a:ext uri="{FF2B5EF4-FFF2-40B4-BE49-F238E27FC236}">
                <a16:creationId xmlns:a16="http://schemas.microsoft.com/office/drawing/2014/main" xmlns="" id="{E6D41FF5-B672-4C8A-A062-73A4028D9602}"/>
              </a:ext>
            </a:extLst>
          </p:cNvPr>
          <p:cNvSpPr/>
          <p:nvPr/>
        </p:nvSpPr>
        <p:spPr>
          <a:xfrm>
            <a:off x="7820901" y="3616860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xmlns="" id="{F57ADD61-A5C9-4BA6-A485-F46349246C4A}"/>
              </a:ext>
            </a:extLst>
          </p:cNvPr>
          <p:cNvSpPr/>
          <p:nvPr/>
        </p:nvSpPr>
        <p:spPr>
          <a:xfrm>
            <a:off x="8450707" y="4755871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B3365E1-0E4A-4E37-8487-402BEAEC4C18}"/>
              </a:ext>
            </a:extLst>
          </p:cNvPr>
          <p:cNvSpPr/>
          <p:nvPr/>
        </p:nvSpPr>
        <p:spPr>
          <a:xfrm>
            <a:off x="8598038" y="3650201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xmlns="" id="{E674EC10-6DF4-4D79-8C68-8E0E302F4814}"/>
              </a:ext>
            </a:extLst>
          </p:cNvPr>
          <p:cNvSpPr/>
          <p:nvPr/>
        </p:nvSpPr>
        <p:spPr>
          <a:xfrm>
            <a:off x="9343984" y="5661084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0" name="Rounded Rectangle 25">
            <a:extLst>
              <a:ext uri="{FF2B5EF4-FFF2-40B4-BE49-F238E27FC236}">
                <a16:creationId xmlns:a16="http://schemas.microsoft.com/office/drawing/2014/main" xmlns="" id="{52251A18-A73B-4A26-9FEC-6B831E23205B}"/>
              </a:ext>
            </a:extLst>
          </p:cNvPr>
          <p:cNvSpPr/>
          <p:nvPr/>
        </p:nvSpPr>
        <p:spPr>
          <a:xfrm>
            <a:off x="9318706" y="2649131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" name="Block Arc 41">
            <a:extLst>
              <a:ext uri="{FF2B5EF4-FFF2-40B4-BE49-F238E27FC236}">
                <a16:creationId xmlns:a16="http://schemas.microsoft.com/office/drawing/2014/main" xmlns="" id="{36DCD789-FED8-401C-8C81-CF9F331DAB6D}"/>
              </a:ext>
            </a:extLst>
          </p:cNvPr>
          <p:cNvSpPr/>
          <p:nvPr/>
        </p:nvSpPr>
        <p:spPr>
          <a:xfrm>
            <a:off x="7799852" y="5662503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xmlns="" id="{AFBCEF67-A3DE-45DE-97FD-374E910A67D8}"/>
              </a:ext>
            </a:extLst>
          </p:cNvPr>
          <p:cNvSpPr/>
          <p:nvPr/>
        </p:nvSpPr>
        <p:spPr>
          <a:xfrm rot="9900000">
            <a:off x="8554677" y="1543299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" name="Donut 39">
            <a:extLst>
              <a:ext uri="{FF2B5EF4-FFF2-40B4-BE49-F238E27FC236}">
                <a16:creationId xmlns:a16="http://schemas.microsoft.com/office/drawing/2014/main" xmlns="" id="{439297A1-2150-467C-8B3E-08A8C9E0E56F}"/>
              </a:ext>
            </a:extLst>
          </p:cNvPr>
          <p:cNvSpPr/>
          <p:nvPr/>
        </p:nvSpPr>
        <p:spPr>
          <a:xfrm>
            <a:off x="2592068" y="4674440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xmlns="" id="{115A3EAB-6A86-45ED-8F48-A7797A2D6676}"/>
              </a:ext>
            </a:extLst>
          </p:cNvPr>
          <p:cNvSpPr/>
          <p:nvPr/>
        </p:nvSpPr>
        <p:spPr>
          <a:xfrm>
            <a:off x="7112125" y="3648918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" name="Rectangle 36">
            <a:extLst>
              <a:ext uri="{FF2B5EF4-FFF2-40B4-BE49-F238E27FC236}">
                <a16:creationId xmlns:a16="http://schemas.microsoft.com/office/drawing/2014/main" xmlns="" id="{11A06711-0A15-47E5-AAA2-F0E6DC05BD1B}"/>
              </a:ext>
            </a:extLst>
          </p:cNvPr>
          <p:cNvSpPr/>
          <p:nvPr/>
        </p:nvSpPr>
        <p:spPr>
          <a:xfrm>
            <a:off x="3510507" y="4717227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" name="Rounded Rectangle 27">
            <a:extLst>
              <a:ext uri="{FF2B5EF4-FFF2-40B4-BE49-F238E27FC236}">
                <a16:creationId xmlns:a16="http://schemas.microsoft.com/office/drawing/2014/main" xmlns="" id="{7A5ED58F-9964-4886-8BFC-E301F23293AB}"/>
              </a:ext>
            </a:extLst>
          </p:cNvPr>
          <p:cNvSpPr/>
          <p:nvPr/>
        </p:nvSpPr>
        <p:spPr>
          <a:xfrm>
            <a:off x="6662222" y="1557058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xmlns="" id="{7D6C3C70-FD86-419A-8B89-365FC328FB88}"/>
              </a:ext>
            </a:extLst>
          </p:cNvPr>
          <p:cNvSpPr/>
          <p:nvPr/>
        </p:nvSpPr>
        <p:spPr>
          <a:xfrm>
            <a:off x="7603398" y="1523992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" name="Chord 15">
            <a:extLst>
              <a:ext uri="{FF2B5EF4-FFF2-40B4-BE49-F238E27FC236}">
                <a16:creationId xmlns:a16="http://schemas.microsoft.com/office/drawing/2014/main" xmlns="" id="{42E9D490-3DD3-4F66-B124-FE910E0FACBF}"/>
              </a:ext>
            </a:extLst>
          </p:cNvPr>
          <p:cNvSpPr/>
          <p:nvPr/>
        </p:nvSpPr>
        <p:spPr>
          <a:xfrm>
            <a:off x="9470407" y="1480400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xmlns="" id="{F1978DC7-2159-40E0-A5D4-88F414868797}"/>
              </a:ext>
            </a:extLst>
          </p:cNvPr>
          <p:cNvSpPr/>
          <p:nvPr/>
        </p:nvSpPr>
        <p:spPr>
          <a:xfrm>
            <a:off x="4439547" y="4759978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ounded Rectangle 6">
            <a:extLst>
              <a:ext uri="{FF2B5EF4-FFF2-40B4-BE49-F238E27FC236}">
                <a16:creationId xmlns:a16="http://schemas.microsoft.com/office/drawing/2014/main" xmlns="" id="{48E90455-C4C4-4792-86FF-218C5EFE04F0}"/>
              </a:ext>
            </a:extLst>
          </p:cNvPr>
          <p:cNvSpPr/>
          <p:nvPr/>
        </p:nvSpPr>
        <p:spPr>
          <a:xfrm>
            <a:off x="3482839" y="3759002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Rounded Rectangle 6">
            <a:extLst>
              <a:ext uri="{FF2B5EF4-FFF2-40B4-BE49-F238E27FC236}">
                <a16:creationId xmlns:a16="http://schemas.microsoft.com/office/drawing/2014/main" xmlns="" id="{8329069E-6F6C-4466-BEA3-223D7C56FECC}"/>
              </a:ext>
            </a:extLst>
          </p:cNvPr>
          <p:cNvSpPr/>
          <p:nvPr/>
        </p:nvSpPr>
        <p:spPr>
          <a:xfrm>
            <a:off x="4390161" y="3759002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xmlns="" id="{740CC869-4793-4E41-A92A-FDB14A2B194C}"/>
              </a:ext>
            </a:extLst>
          </p:cNvPr>
          <p:cNvSpPr/>
          <p:nvPr/>
        </p:nvSpPr>
        <p:spPr>
          <a:xfrm>
            <a:off x="5297483" y="3759002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3" name="Rounded Rectangle 6">
            <a:extLst>
              <a:ext uri="{FF2B5EF4-FFF2-40B4-BE49-F238E27FC236}">
                <a16:creationId xmlns:a16="http://schemas.microsoft.com/office/drawing/2014/main" xmlns="" id="{17C1EAE2-459E-491D-81FC-F8924F353B13}"/>
              </a:ext>
            </a:extLst>
          </p:cNvPr>
          <p:cNvSpPr/>
          <p:nvPr/>
        </p:nvSpPr>
        <p:spPr>
          <a:xfrm>
            <a:off x="6204803" y="3759002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" name="Teardrop 6">
            <a:extLst>
              <a:ext uri="{FF2B5EF4-FFF2-40B4-BE49-F238E27FC236}">
                <a16:creationId xmlns:a16="http://schemas.microsoft.com/office/drawing/2014/main" xmlns="" id="{3FF8E6D1-A5CA-4857-BFE4-E947E4F2F934}"/>
              </a:ext>
            </a:extLst>
          </p:cNvPr>
          <p:cNvSpPr/>
          <p:nvPr/>
        </p:nvSpPr>
        <p:spPr>
          <a:xfrm rot="8100000">
            <a:off x="9403460" y="3698714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xmlns="" id="{2358F6B7-5407-478C-BBCE-24DB33354B70}"/>
              </a:ext>
            </a:extLst>
          </p:cNvPr>
          <p:cNvSpPr/>
          <p:nvPr/>
        </p:nvSpPr>
        <p:spPr>
          <a:xfrm>
            <a:off x="4119371" y="2552947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" name="Chord 38">
            <a:extLst>
              <a:ext uri="{FF2B5EF4-FFF2-40B4-BE49-F238E27FC236}">
                <a16:creationId xmlns:a16="http://schemas.microsoft.com/office/drawing/2014/main" xmlns="" id="{284AD387-FD7A-4FAE-86E7-99768FD2F34F}"/>
              </a:ext>
            </a:extLst>
          </p:cNvPr>
          <p:cNvSpPr/>
          <p:nvPr/>
        </p:nvSpPr>
        <p:spPr>
          <a:xfrm>
            <a:off x="5079215" y="2552420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Heart 38">
            <a:extLst>
              <a:ext uri="{FF2B5EF4-FFF2-40B4-BE49-F238E27FC236}">
                <a16:creationId xmlns:a16="http://schemas.microsoft.com/office/drawing/2014/main" xmlns="" id="{07191768-391A-445C-9738-68FC969D5D3B}"/>
              </a:ext>
            </a:extLst>
          </p:cNvPr>
          <p:cNvSpPr/>
          <p:nvPr/>
        </p:nvSpPr>
        <p:spPr>
          <a:xfrm>
            <a:off x="5782084" y="1517404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Round Same Side Corner Rectangle 19">
            <a:extLst>
              <a:ext uri="{FF2B5EF4-FFF2-40B4-BE49-F238E27FC236}">
                <a16:creationId xmlns:a16="http://schemas.microsoft.com/office/drawing/2014/main" xmlns="" id="{4F6F0E8F-9F3A-4C37-B8FA-77940D946D49}"/>
              </a:ext>
            </a:extLst>
          </p:cNvPr>
          <p:cNvSpPr/>
          <p:nvPr/>
        </p:nvSpPr>
        <p:spPr>
          <a:xfrm>
            <a:off x="8647727" y="5693396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xmlns="" id="{411254AD-C704-4DA8-B5ED-2CB7E0E42884}"/>
              </a:ext>
            </a:extLst>
          </p:cNvPr>
          <p:cNvSpPr/>
          <p:nvPr/>
        </p:nvSpPr>
        <p:spPr>
          <a:xfrm>
            <a:off x="2588097" y="5748294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0" name="Oval 31">
            <a:extLst>
              <a:ext uri="{FF2B5EF4-FFF2-40B4-BE49-F238E27FC236}">
                <a16:creationId xmlns:a16="http://schemas.microsoft.com/office/drawing/2014/main" xmlns="" id="{9CEA4298-5C72-495F-935E-04B7A42F93E1}"/>
              </a:ext>
            </a:extLst>
          </p:cNvPr>
          <p:cNvSpPr/>
          <p:nvPr/>
        </p:nvSpPr>
        <p:spPr>
          <a:xfrm>
            <a:off x="7010797" y="5693106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xmlns="" id="{D1D013BE-5839-41BC-BC72-D7D6A426C477}"/>
              </a:ext>
            </a:extLst>
          </p:cNvPr>
          <p:cNvSpPr/>
          <p:nvPr/>
        </p:nvSpPr>
        <p:spPr>
          <a:xfrm>
            <a:off x="4308941" y="5724786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F2B4C20E-6F83-4700-819A-B889CC4F8028}"/>
              </a:ext>
            </a:extLst>
          </p:cNvPr>
          <p:cNvSpPr/>
          <p:nvPr/>
        </p:nvSpPr>
        <p:spPr>
          <a:xfrm>
            <a:off x="5285373" y="5661692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Teardrop 17">
            <a:extLst>
              <a:ext uri="{FF2B5EF4-FFF2-40B4-BE49-F238E27FC236}">
                <a16:creationId xmlns:a16="http://schemas.microsoft.com/office/drawing/2014/main" xmlns="" id="{04CFE412-7B77-4FD8-A796-DE7E55B89403}"/>
              </a:ext>
            </a:extLst>
          </p:cNvPr>
          <p:cNvSpPr/>
          <p:nvPr/>
        </p:nvSpPr>
        <p:spPr>
          <a:xfrm rot="18900000">
            <a:off x="3550749" y="5707192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xmlns="" id="{2246F171-72B7-42E7-B6C0-D78C12504E9B}"/>
              </a:ext>
            </a:extLst>
          </p:cNvPr>
          <p:cNvSpPr/>
          <p:nvPr/>
        </p:nvSpPr>
        <p:spPr>
          <a:xfrm>
            <a:off x="6149797" y="5657804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" name="Round Same Side Corner Rectangle 8">
            <a:extLst>
              <a:ext uri="{FF2B5EF4-FFF2-40B4-BE49-F238E27FC236}">
                <a16:creationId xmlns:a16="http://schemas.microsoft.com/office/drawing/2014/main" xmlns="" id="{DB67113F-D303-42DA-95BD-610BBED8BE92}"/>
              </a:ext>
            </a:extLst>
          </p:cNvPr>
          <p:cNvSpPr/>
          <p:nvPr/>
        </p:nvSpPr>
        <p:spPr>
          <a:xfrm>
            <a:off x="2801497" y="1458607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6" name="Round Same Side Corner Rectangle 20">
            <a:extLst>
              <a:ext uri="{FF2B5EF4-FFF2-40B4-BE49-F238E27FC236}">
                <a16:creationId xmlns:a16="http://schemas.microsoft.com/office/drawing/2014/main" xmlns="" id="{64493E6A-B33B-4279-A44A-DC445D86772A}"/>
              </a:ext>
            </a:extLst>
          </p:cNvPr>
          <p:cNvSpPr/>
          <p:nvPr/>
        </p:nvSpPr>
        <p:spPr>
          <a:xfrm rot="10800000">
            <a:off x="3388660" y="1455551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" name="Donut 87">
            <a:extLst>
              <a:ext uri="{FF2B5EF4-FFF2-40B4-BE49-F238E27FC236}">
                <a16:creationId xmlns:a16="http://schemas.microsoft.com/office/drawing/2014/main" xmlns="" id="{4E09E652-E42B-4D35-B750-1E418CF08FA6}"/>
              </a:ext>
            </a:extLst>
          </p:cNvPr>
          <p:cNvSpPr/>
          <p:nvPr/>
        </p:nvSpPr>
        <p:spPr>
          <a:xfrm>
            <a:off x="4037660" y="1548254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Donut 90">
            <a:extLst>
              <a:ext uri="{FF2B5EF4-FFF2-40B4-BE49-F238E27FC236}">
                <a16:creationId xmlns:a16="http://schemas.microsoft.com/office/drawing/2014/main" xmlns="" id="{D86BE85A-63D8-48D0-8B07-9669B75E9D9D}"/>
              </a:ext>
            </a:extLst>
          </p:cNvPr>
          <p:cNvSpPr/>
          <p:nvPr/>
        </p:nvSpPr>
        <p:spPr>
          <a:xfrm>
            <a:off x="4914169" y="1510189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9" name="Oval 6">
            <a:extLst>
              <a:ext uri="{FF2B5EF4-FFF2-40B4-BE49-F238E27FC236}">
                <a16:creationId xmlns:a16="http://schemas.microsoft.com/office/drawing/2014/main" xmlns="" id="{319E467E-1F19-4CBB-A070-3B6CE4078D17}"/>
              </a:ext>
            </a:extLst>
          </p:cNvPr>
          <p:cNvSpPr/>
          <p:nvPr/>
        </p:nvSpPr>
        <p:spPr>
          <a:xfrm>
            <a:off x="5906477" y="2612895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Block Arc 25">
            <a:extLst>
              <a:ext uri="{FF2B5EF4-FFF2-40B4-BE49-F238E27FC236}">
                <a16:creationId xmlns:a16="http://schemas.microsoft.com/office/drawing/2014/main" xmlns="" id="{5F7FD4D6-1C06-4ABB-98F4-AC79D3C6A6D8}"/>
              </a:ext>
            </a:extLst>
          </p:cNvPr>
          <p:cNvSpPr/>
          <p:nvPr/>
        </p:nvSpPr>
        <p:spPr>
          <a:xfrm>
            <a:off x="3427564" y="2611772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1" name="Block Arc 31">
            <a:extLst>
              <a:ext uri="{FF2B5EF4-FFF2-40B4-BE49-F238E27FC236}">
                <a16:creationId xmlns:a16="http://schemas.microsoft.com/office/drawing/2014/main" xmlns="" id="{7D9DF903-DA8F-4191-AEDF-7DDF26A64847}"/>
              </a:ext>
            </a:extLst>
          </p:cNvPr>
          <p:cNvSpPr/>
          <p:nvPr/>
        </p:nvSpPr>
        <p:spPr>
          <a:xfrm>
            <a:off x="6756772" y="2611772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2" name="Freeform 53">
            <a:extLst>
              <a:ext uri="{FF2B5EF4-FFF2-40B4-BE49-F238E27FC236}">
                <a16:creationId xmlns:a16="http://schemas.microsoft.com/office/drawing/2014/main" xmlns="" id="{D57F2C4B-7240-41A7-B169-E1E9E5390396}"/>
              </a:ext>
            </a:extLst>
          </p:cNvPr>
          <p:cNvSpPr/>
          <p:nvPr/>
        </p:nvSpPr>
        <p:spPr>
          <a:xfrm>
            <a:off x="8476706" y="2608060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3" name="Block Arc 10">
            <a:extLst>
              <a:ext uri="{FF2B5EF4-FFF2-40B4-BE49-F238E27FC236}">
                <a16:creationId xmlns:a16="http://schemas.microsoft.com/office/drawing/2014/main" xmlns="" id="{75C14C12-5F78-4BDD-B8A3-69BB465A2216}"/>
              </a:ext>
            </a:extLst>
          </p:cNvPr>
          <p:cNvSpPr/>
          <p:nvPr/>
        </p:nvSpPr>
        <p:spPr>
          <a:xfrm>
            <a:off x="9304935" y="4754086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4" name="Freeform 55">
            <a:extLst>
              <a:ext uri="{FF2B5EF4-FFF2-40B4-BE49-F238E27FC236}">
                <a16:creationId xmlns:a16="http://schemas.microsoft.com/office/drawing/2014/main" xmlns="" id="{E1F21ECA-3730-4E2A-BB32-69C99B2546BB}"/>
              </a:ext>
            </a:extLst>
          </p:cNvPr>
          <p:cNvSpPr/>
          <p:nvPr/>
        </p:nvSpPr>
        <p:spPr>
          <a:xfrm>
            <a:off x="2769067" y="2476862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5" name="Round Same Side Corner Rectangle 36">
            <a:extLst>
              <a:ext uri="{FF2B5EF4-FFF2-40B4-BE49-F238E27FC236}">
                <a16:creationId xmlns:a16="http://schemas.microsoft.com/office/drawing/2014/main" xmlns="" id="{E0C4F70F-DCCD-48F1-A750-DF4F32AC8F75}"/>
              </a:ext>
            </a:extLst>
          </p:cNvPr>
          <p:cNvSpPr/>
          <p:nvPr/>
        </p:nvSpPr>
        <p:spPr>
          <a:xfrm>
            <a:off x="7555067" y="2635210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6" name="Oval 21">
            <a:extLst>
              <a:ext uri="{FF2B5EF4-FFF2-40B4-BE49-F238E27FC236}">
                <a16:creationId xmlns:a16="http://schemas.microsoft.com/office/drawing/2014/main" xmlns="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5397867" y="4721750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7" name="Oval 32">
            <a:extLst>
              <a:ext uri="{FF2B5EF4-FFF2-40B4-BE49-F238E27FC236}">
                <a16:creationId xmlns:a16="http://schemas.microsoft.com/office/drawing/2014/main" xmlns="" id="{06C7F06B-394E-4FE3-88AA-93210AFF9C00}"/>
              </a:ext>
            </a:extLst>
          </p:cNvPr>
          <p:cNvSpPr/>
          <p:nvPr/>
        </p:nvSpPr>
        <p:spPr>
          <a:xfrm>
            <a:off x="7653675" y="4689045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27398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sp>
        <p:nvSpPr>
          <p:cNvPr id="179" name="Rounded Rectangle 1">
            <a:extLst>
              <a:ext uri="{FF2B5EF4-FFF2-40B4-BE49-F238E27FC236}">
                <a16:creationId xmlns:a16="http://schemas.microsoft.com/office/drawing/2014/main" xmlns="" id="{26861DA0-347E-491E-A717-492B4718DC0B}"/>
              </a:ext>
            </a:extLst>
          </p:cNvPr>
          <p:cNvSpPr/>
          <p:nvPr/>
        </p:nvSpPr>
        <p:spPr>
          <a:xfrm>
            <a:off x="949611" y="3831128"/>
            <a:ext cx="10332000" cy="9639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xmlns="" id="{9B9FC5C4-973B-432A-BC28-D57C1982EAA3}"/>
              </a:ext>
            </a:extLst>
          </p:cNvPr>
          <p:cNvSpPr/>
          <p:nvPr/>
        </p:nvSpPr>
        <p:spPr>
          <a:xfrm flipH="1">
            <a:off x="1476455" y="3749296"/>
            <a:ext cx="261716" cy="261716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1" name="Rounded Rectangle 8">
            <a:extLst>
              <a:ext uri="{FF2B5EF4-FFF2-40B4-BE49-F238E27FC236}">
                <a16:creationId xmlns:a16="http://schemas.microsoft.com/office/drawing/2014/main" xmlns="" id="{203E7020-EB72-4D35-A018-1B39E3554A79}"/>
              </a:ext>
            </a:extLst>
          </p:cNvPr>
          <p:cNvSpPr/>
          <p:nvPr/>
        </p:nvSpPr>
        <p:spPr>
          <a:xfrm>
            <a:off x="977243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5"/>
          </a:soli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98000"/>
                    <a:lumMod val="0"/>
                    <a:lumOff val="10000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82" name="그룹 6">
            <a:extLst>
              <a:ext uri="{FF2B5EF4-FFF2-40B4-BE49-F238E27FC236}">
                <a16:creationId xmlns:a16="http://schemas.microsoft.com/office/drawing/2014/main" xmlns="" id="{2243F71A-1F7C-4CF8-93F6-FB128B6AE66D}"/>
              </a:ext>
            </a:extLst>
          </p:cNvPr>
          <p:cNvGrpSpPr/>
          <p:nvPr/>
        </p:nvGrpSpPr>
        <p:grpSpPr>
          <a:xfrm>
            <a:off x="977243" y="4635935"/>
            <a:ext cx="1260140" cy="1524814"/>
            <a:chOff x="602568" y="4345057"/>
            <a:chExt cx="1260140" cy="1524814"/>
          </a:xfrm>
        </p:grpSpPr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xmlns="" id="{00B54924-4FE0-49EC-A242-74F9D4F724D6}"/>
                </a:ext>
              </a:extLst>
            </p:cNvPr>
            <p:cNvSpPr txBox="1"/>
            <p:nvPr/>
          </p:nvSpPr>
          <p:spPr>
            <a:xfrm>
              <a:off x="602568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xmlns="" id="{CAB4D319-D7EF-4117-A13E-0A56EFEFA7C4}"/>
                </a:ext>
              </a:extLst>
            </p:cNvPr>
            <p:cNvSpPr txBox="1"/>
            <p:nvPr/>
          </p:nvSpPr>
          <p:spPr>
            <a:xfrm>
              <a:off x="602568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DE24C30A-ED94-4AF0-A937-C9CBD5EC75A9}"/>
              </a:ext>
            </a:extLst>
          </p:cNvPr>
          <p:cNvSpPr txBox="1"/>
          <p:nvPr/>
        </p:nvSpPr>
        <p:spPr>
          <a:xfrm>
            <a:off x="977243" y="3236012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2015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xmlns="" id="{3D456F3C-8D0D-4099-9DA0-CB834FD8DFCE}"/>
              </a:ext>
            </a:extLst>
          </p:cNvPr>
          <p:cNvSpPr/>
          <p:nvPr/>
        </p:nvSpPr>
        <p:spPr>
          <a:xfrm flipH="1">
            <a:off x="5941515" y="3742001"/>
            <a:ext cx="261716" cy="261716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7" name="Rounded Rectangle 8">
            <a:extLst>
              <a:ext uri="{FF2B5EF4-FFF2-40B4-BE49-F238E27FC236}">
                <a16:creationId xmlns:a16="http://schemas.microsoft.com/office/drawing/2014/main" xmlns="" id="{5484C237-B792-4B1D-BCB7-632A6B77319B}"/>
              </a:ext>
            </a:extLst>
          </p:cNvPr>
          <p:cNvSpPr/>
          <p:nvPr/>
        </p:nvSpPr>
        <p:spPr>
          <a:xfrm>
            <a:off x="5442303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88" name="그룹 9">
            <a:extLst>
              <a:ext uri="{FF2B5EF4-FFF2-40B4-BE49-F238E27FC236}">
                <a16:creationId xmlns:a16="http://schemas.microsoft.com/office/drawing/2014/main" xmlns="" id="{A420C6D2-FCFE-425E-9B4F-EC6BACBFF3CE}"/>
              </a:ext>
            </a:extLst>
          </p:cNvPr>
          <p:cNvGrpSpPr/>
          <p:nvPr/>
        </p:nvGrpSpPr>
        <p:grpSpPr>
          <a:xfrm>
            <a:off x="5442303" y="4635935"/>
            <a:ext cx="1260140" cy="1524814"/>
            <a:chOff x="3967628" y="4345057"/>
            <a:chExt cx="1260140" cy="1524814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xmlns="" id="{7486215C-3AA9-4D29-A08C-A972C9734471}"/>
                </a:ext>
              </a:extLst>
            </p:cNvPr>
            <p:cNvSpPr txBox="1"/>
            <p:nvPr/>
          </p:nvSpPr>
          <p:spPr>
            <a:xfrm>
              <a:off x="3967628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xmlns="" id="{0FB30913-C0F5-4C24-8113-2E0AA4A19ECC}"/>
                </a:ext>
              </a:extLst>
            </p:cNvPr>
            <p:cNvSpPr txBox="1"/>
            <p:nvPr/>
          </p:nvSpPr>
          <p:spPr>
            <a:xfrm>
              <a:off x="3967628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xmlns="" id="{AA0FA020-B604-4335-8D2D-950AFEB23DE9}"/>
              </a:ext>
            </a:extLst>
          </p:cNvPr>
          <p:cNvSpPr txBox="1"/>
          <p:nvPr/>
        </p:nvSpPr>
        <p:spPr>
          <a:xfrm>
            <a:off x="5442303" y="3228718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2017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xmlns="" id="{C8E57561-3AEB-4191-B2CE-37DD3F652F2B}"/>
              </a:ext>
            </a:extLst>
          </p:cNvPr>
          <p:cNvSpPr/>
          <p:nvPr/>
        </p:nvSpPr>
        <p:spPr>
          <a:xfrm flipH="1">
            <a:off x="10406573" y="3747334"/>
            <a:ext cx="261716" cy="261716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3" name="Rounded Rectangle 8">
            <a:extLst>
              <a:ext uri="{FF2B5EF4-FFF2-40B4-BE49-F238E27FC236}">
                <a16:creationId xmlns:a16="http://schemas.microsoft.com/office/drawing/2014/main" xmlns="" id="{EB437316-F402-400E-B9C3-DEA1A03AE808}"/>
              </a:ext>
            </a:extLst>
          </p:cNvPr>
          <p:cNvSpPr/>
          <p:nvPr/>
        </p:nvSpPr>
        <p:spPr>
          <a:xfrm>
            <a:off x="9907361" y="421105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94" name="그룹 26">
            <a:extLst>
              <a:ext uri="{FF2B5EF4-FFF2-40B4-BE49-F238E27FC236}">
                <a16:creationId xmlns:a16="http://schemas.microsoft.com/office/drawing/2014/main" xmlns="" id="{3897B279-0474-45F2-A0BE-F67B762C4687}"/>
              </a:ext>
            </a:extLst>
          </p:cNvPr>
          <p:cNvGrpSpPr/>
          <p:nvPr/>
        </p:nvGrpSpPr>
        <p:grpSpPr>
          <a:xfrm>
            <a:off x="9907361" y="4635935"/>
            <a:ext cx="1260140" cy="1524814"/>
            <a:chOff x="7332687" y="4345057"/>
            <a:chExt cx="1260140" cy="1524814"/>
          </a:xfrm>
        </p:grpSpPr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xmlns="" id="{E0C3A672-DEBF-41A7-86C9-D596AF02F8A9}"/>
                </a:ext>
              </a:extLst>
            </p:cNvPr>
            <p:cNvSpPr txBox="1"/>
            <p:nvPr/>
          </p:nvSpPr>
          <p:spPr>
            <a:xfrm>
              <a:off x="7332687" y="4345057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xmlns="" id="{5169DB67-47D1-4D6C-9894-072705FE7275}"/>
                </a:ext>
              </a:extLst>
            </p:cNvPr>
            <p:cNvSpPr txBox="1"/>
            <p:nvPr/>
          </p:nvSpPr>
          <p:spPr>
            <a:xfrm>
              <a:off x="7332687" y="4669542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xmlns="" id="{D3DA9988-F104-452F-9229-5F37C7B991AD}"/>
              </a:ext>
            </a:extLst>
          </p:cNvPr>
          <p:cNvSpPr txBox="1"/>
          <p:nvPr/>
        </p:nvSpPr>
        <p:spPr>
          <a:xfrm>
            <a:off x="9907361" y="3234050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2019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xmlns="" id="{ADE8540B-E2A1-4508-A1E6-5F5EF544977B}"/>
              </a:ext>
            </a:extLst>
          </p:cNvPr>
          <p:cNvSpPr/>
          <p:nvPr/>
        </p:nvSpPr>
        <p:spPr>
          <a:xfrm rot="10800000" flipH="1">
            <a:off x="3708985" y="3743132"/>
            <a:ext cx="261716" cy="261716"/>
          </a:xfrm>
          <a:prstGeom prst="ellipse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9" name="Rounded Rectangle 8">
            <a:extLst>
              <a:ext uri="{FF2B5EF4-FFF2-40B4-BE49-F238E27FC236}">
                <a16:creationId xmlns:a16="http://schemas.microsoft.com/office/drawing/2014/main" xmlns="" id="{C7B57B69-F8FE-4A19-A7DE-6F7A380F8454}"/>
              </a:ext>
            </a:extLst>
          </p:cNvPr>
          <p:cNvSpPr/>
          <p:nvPr/>
        </p:nvSpPr>
        <p:spPr>
          <a:xfrm rot="10800000">
            <a:off x="3209773" y="1470861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1"/>
          </a:solidFill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00" name="그룹 5">
            <a:extLst>
              <a:ext uri="{FF2B5EF4-FFF2-40B4-BE49-F238E27FC236}">
                <a16:creationId xmlns:a16="http://schemas.microsoft.com/office/drawing/2014/main" xmlns="" id="{B5E307B4-3A20-424E-BB1C-D8D793D88C0F}"/>
              </a:ext>
            </a:extLst>
          </p:cNvPr>
          <p:cNvGrpSpPr/>
          <p:nvPr/>
        </p:nvGrpSpPr>
        <p:grpSpPr>
          <a:xfrm>
            <a:off x="3209773" y="1603860"/>
            <a:ext cx="1260140" cy="1509617"/>
            <a:chOff x="2286794" y="1617783"/>
            <a:chExt cx="1260140" cy="1509617"/>
          </a:xfrm>
        </p:grpSpPr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xmlns="" id="{E1CE25D3-C294-4334-800E-1AF12B46929F}"/>
                </a:ext>
              </a:extLst>
            </p:cNvPr>
            <p:cNvSpPr txBox="1"/>
            <p:nvPr/>
          </p:nvSpPr>
          <p:spPr>
            <a:xfrm>
              <a:off x="2286794" y="161778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xmlns="" id="{A4147C10-1E5F-4416-A9C9-3BFA832EA69F}"/>
                </a:ext>
              </a:extLst>
            </p:cNvPr>
            <p:cNvSpPr txBox="1"/>
            <p:nvPr/>
          </p:nvSpPr>
          <p:spPr>
            <a:xfrm>
              <a:off x="2286794" y="1927071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xmlns="" id="{CEF8AD70-1294-402C-9452-7E1D2D68A052}"/>
              </a:ext>
            </a:extLst>
          </p:cNvPr>
          <p:cNvSpPr txBox="1"/>
          <p:nvPr/>
        </p:nvSpPr>
        <p:spPr>
          <a:xfrm>
            <a:off x="3209773" y="4179578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xmlns="" id="{C7E0D45A-53D9-4D15-BE69-5ED8F2962C11}"/>
              </a:ext>
            </a:extLst>
          </p:cNvPr>
          <p:cNvSpPr/>
          <p:nvPr/>
        </p:nvSpPr>
        <p:spPr>
          <a:xfrm rot="10800000" flipH="1">
            <a:off x="8174045" y="3742298"/>
            <a:ext cx="261716" cy="261716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5" name="Rounded Rectangle 8">
            <a:extLst>
              <a:ext uri="{FF2B5EF4-FFF2-40B4-BE49-F238E27FC236}">
                <a16:creationId xmlns:a16="http://schemas.microsoft.com/office/drawing/2014/main" xmlns="" id="{8E464A0F-8E57-41CB-BD36-84568D147685}"/>
              </a:ext>
            </a:extLst>
          </p:cNvPr>
          <p:cNvSpPr/>
          <p:nvPr/>
        </p:nvSpPr>
        <p:spPr>
          <a:xfrm rot="10800000">
            <a:off x="7674833" y="1485719"/>
            <a:ext cx="1260140" cy="2065924"/>
          </a:xfrm>
          <a:custGeom>
            <a:avLst/>
            <a:gdLst/>
            <a:ahLst/>
            <a:cxnLst/>
            <a:rect l="l" t="t" r="r" b="b"/>
            <a:pathLst>
              <a:path w="1260140" h="1872209">
                <a:moveTo>
                  <a:pt x="630071" y="0"/>
                </a:moveTo>
                <a:lnTo>
                  <a:pt x="799749" y="292548"/>
                </a:lnTo>
                <a:lnTo>
                  <a:pt x="1107260" y="292548"/>
                </a:lnTo>
                <a:cubicBezTo>
                  <a:pt x="1191693" y="292548"/>
                  <a:pt x="1260140" y="360995"/>
                  <a:pt x="1260140" y="445428"/>
                </a:cubicBezTo>
                <a:lnTo>
                  <a:pt x="1260140" y="1719329"/>
                </a:lnTo>
                <a:cubicBezTo>
                  <a:pt x="1260140" y="1803762"/>
                  <a:pt x="1191693" y="1872209"/>
                  <a:pt x="1107260" y="1872209"/>
                </a:cubicBezTo>
                <a:lnTo>
                  <a:pt x="152880" y="1872209"/>
                </a:lnTo>
                <a:cubicBezTo>
                  <a:pt x="68447" y="1872209"/>
                  <a:pt x="0" y="1803762"/>
                  <a:pt x="0" y="1719329"/>
                </a:cubicBezTo>
                <a:lnTo>
                  <a:pt x="0" y="445428"/>
                </a:lnTo>
                <a:cubicBezTo>
                  <a:pt x="0" y="360995"/>
                  <a:pt x="68447" y="292548"/>
                  <a:pt x="152880" y="292548"/>
                </a:cubicBezTo>
                <a:lnTo>
                  <a:pt x="460393" y="292548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206" name="그룹 2">
            <a:extLst>
              <a:ext uri="{FF2B5EF4-FFF2-40B4-BE49-F238E27FC236}">
                <a16:creationId xmlns:a16="http://schemas.microsoft.com/office/drawing/2014/main" xmlns="" id="{DCAF6133-5EBC-4311-BC6E-65FDA1605BAF}"/>
              </a:ext>
            </a:extLst>
          </p:cNvPr>
          <p:cNvGrpSpPr/>
          <p:nvPr/>
        </p:nvGrpSpPr>
        <p:grpSpPr>
          <a:xfrm>
            <a:off x="7674833" y="1618718"/>
            <a:ext cx="1260140" cy="1509617"/>
            <a:chOff x="5688124" y="1632641"/>
            <a:chExt cx="1260140" cy="1509617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xmlns="" id="{C1C18E43-78BD-4297-8E69-0655123E5A76}"/>
                </a:ext>
              </a:extLst>
            </p:cNvPr>
            <p:cNvSpPr txBox="1"/>
            <p:nvPr/>
          </p:nvSpPr>
          <p:spPr>
            <a:xfrm>
              <a:off x="5688124" y="1632641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Calibri" pitchFamily="34" charset="0"/>
                </a:rPr>
                <a:t>Your Text</a:t>
              </a:r>
              <a:endParaRPr lang="ko-KR" altLang="en-US" sz="12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xmlns="" id="{1FCAE4F0-CC2A-498D-9308-AD52F5F01B4B}"/>
                </a:ext>
              </a:extLst>
            </p:cNvPr>
            <p:cNvSpPr txBox="1"/>
            <p:nvPr/>
          </p:nvSpPr>
          <p:spPr>
            <a:xfrm>
              <a:off x="5688124" y="1941929"/>
              <a:ext cx="1260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bg1"/>
                  </a:solidFill>
                </a:rPr>
                <a:t>Get a modern PowerPoint  Presentation that is beautifully designed.</a:t>
              </a:r>
              <a:endParaRPr lang="ko-KR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0053E225-6961-4286-8ABC-226513B8FA7B}"/>
              </a:ext>
            </a:extLst>
          </p:cNvPr>
          <p:cNvSpPr txBox="1"/>
          <p:nvPr/>
        </p:nvSpPr>
        <p:spPr>
          <a:xfrm>
            <a:off x="7674833" y="4178744"/>
            <a:ext cx="126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2018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7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4AC46B8C-CC45-4F86-8B8E-7F04B1BB3329}"/>
              </a:ext>
            </a:extLst>
          </p:cNvPr>
          <p:cNvGrpSpPr/>
          <p:nvPr/>
        </p:nvGrpSpPr>
        <p:grpSpPr>
          <a:xfrm>
            <a:off x="2558303" y="1358950"/>
            <a:ext cx="7103648" cy="2516788"/>
            <a:chOff x="2311956" y="1422324"/>
            <a:chExt cx="8221277" cy="2912758"/>
          </a:xfrm>
        </p:grpSpPr>
        <p:sp>
          <p:nvSpPr>
            <p:cNvPr id="3" name="Graphic 14">
              <a:extLst>
                <a:ext uri="{FF2B5EF4-FFF2-40B4-BE49-F238E27FC236}">
                  <a16:creationId xmlns:a16="http://schemas.microsoft.com/office/drawing/2014/main" xmlns="" id="{11D9F07D-03C2-44C0-B59C-8EA1CEAA6231}"/>
                </a:ext>
              </a:extLst>
            </p:cNvPr>
            <p:cNvSpPr/>
            <p:nvPr/>
          </p:nvSpPr>
          <p:spPr>
            <a:xfrm>
              <a:off x="6981619" y="1422325"/>
              <a:ext cx="1107716" cy="2912757"/>
            </a:xfrm>
            <a:custGeom>
              <a:avLst/>
              <a:gdLst>
                <a:gd name="connsiteX0" fmla="*/ 1708188 w 1743075"/>
                <a:gd name="connsiteY0" fmla="*/ 1960294 h 4829175"/>
                <a:gd name="connsiteX1" fmla="*/ 1736763 w 1743075"/>
                <a:gd name="connsiteY1" fmla="*/ 1693594 h 4829175"/>
                <a:gd name="connsiteX2" fmla="*/ 1727238 w 1743075"/>
                <a:gd name="connsiteY2" fmla="*/ 1609774 h 4829175"/>
                <a:gd name="connsiteX3" fmla="*/ 1703425 w 1743075"/>
                <a:gd name="connsiteY3" fmla="*/ 1511666 h 4829175"/>
                <a:gd name="connsiteX4" fmla="*/ 1696757 w 1743075"/>
                <a:gd name="connsiteY4" fmla="*/ 1463089 h 4829175"/>
                <a:gd name="connsiteX5" fmla="*/ 1622463 w 1743075"/>
                <a:gd name="connsiteY5" fmla="*/ 865871 h 4829175"/>
                <a:gd name="connsiteX6" fmla="*/ 1587220 w 1743075"/>
                <a:gd name="connsiteY6" fmla="*/ 831581 h 4829175"/>
                <a:gd name="connsiteX7" fmla="*/ 1263370 w 1743075"/>
                <a:gd name="connsiteY7" fmla="*/ 719186 h 4829175"/>
                <a:gd name="connsiteX8" fmla="*/ 1215745 w 1743075"/>
                <a:gd name="connsiteY8" fmla="*/ 693469 h 4829175"/>
                <a:gd name="connsiteX9" fmla="*/ 1170025 w 1743075"/>
                <a:gd name="connsiteY9" fmla="*/ 662989 h 4829175"/>
                <a:gd name="connsiteX10" fmla="*/ 1111923 w 1743075"/>
                <a:gd name="connsiteY10" fmla="*/ 522019 h 4829175"/>
                <a:gd name="connsiteX11" fmla="*/ 1116685 w 1743075"/>
                <a:gd name="connsiteY11" fmla="*/ 461059 h 4829175"/>
                <a:gd name="connsiteX12" fmla="*/ 1131925 w 1743075"/>
                <a:gd name="connsiteY12" fmla="*/ 392479 h 4829175"/>
                <a:gd name="connsiteX13" fmla="*/ 1143355 w 1743075"/>
                <a:gd name="connsiteY13" fmla="*/ 291514 h 4829175"/>
                <a:gd name="connsiteX14" fmla="*/ 1142403 w 1743075"/>
                <a:gd name="connsiteY14" fmla="*/ 289609 h 4829175"/>
                <a:gd name="connsiteX15" fmla="*/ 1126210 w 1743075"/>
                <a:gd name="connsiteY15" fmla="*/ 271511 h 4829175"/>
                <a:gd name="connsiteX16" fmla="*/ 1112875 w 1743075"/>
                <a:gd name="connsiteY16" fmla="*/ 285799 h 4829175"/>
                <a:gd name="connsiteX17" fmla="*/ 1113828 w 1743075"/>
                <a:gd name="connsiteY17" fmla="*/ 258176 h 4829175"/>
                <a:gd name="connsiteX18" fmla="*/ 1112875 w 1743075"/>
                <a:gd name="connsiteY18" fmla="*/ 224839 h 4829175"/>
                <a:gd name="connsiteX19" fmla="*/ 1107160 w 1743075"/>
                <a:gd name="connsiteY19" fmla="*/ 199121 h 4829175"/>
                <a:gd name="connsiteX20" fmla="*/ 1103350 w 1743075"/>
                <a:gd name="connsiteY20" fmla="*/ 182929 h 4829175"/>
                <a:gd name="connsiteX21" fmla="*/ 1100493 w 1743075"/>
                <a:gd name="connsiteY21" fmla="*/ 166736 h 4829175"/>
                <a:gd name="connsiteX22" fmla="*/ 1096683 w 1743075"/>
                <a:gd name="connsiteY22" fmla="*/ 150544 h 4829175"/>
                <a:gd name="connsiteX23" fmla="*/ 1091920 w 1743075"/>
                <a:gd name="connsiteY23" fmla="*/ 135304 h 4829175"/>
                <a:gd name="connsiteX24" fmla="*/ 1086205 w 1743075"/>
                <a:gd name="connsiteY24" fmla="*/ 116254 h 4829175"/>
                <a:gd name="connsiteX25" fmla="*/ 1077633 w 1743075"/>
                <a:gd name="connsiteY25" fmla="*/ 104824 h 4829175"/>
                <a:gd name="connsiteX26" fmla="*/ 1067155 w 1743075"/>
                <a:gd name="connsiteY26" fmla="*/ 89584 h 4829175"/>
                <a:gd name="connsiteX27" fmla="*/ 1055725 w 1743075"/>
                <a:gd name="connsiteY27" fmla="*/ 76249 h 4829175"/>
                <a:gd name="connsiteX28" fmla="*/ 1043343 w 1743075"/>
                <a:gd name="connsiteY28" fmla="*/ 65771 h 4829175"/>
                <a:gd name="connsiteX29" fmla="*/ 1030960 w 1743075"/>
                <a:gd name="connsiteY29" fmla="*/ 54341 h 4829175"/>
                <a:gd name="connsiteX30" fmla="*/ 1017625 w 1743075"/>
                <a:gd name="connsiteY30" fmla="*/ 41006 h 4829175"/>
                <a:gd name="connsiteX31" fmla="*/ 1003338 w 1743075"/>
                <a:gd name="connsiteY31" fmla="*/ 38149 h 4829175"/>
                <a:gd name="connsiteX32" fmla="*/ 981430 w 1743075"/>
                <a:gd name="connsiteY32" fmla="*/ 28624 h 4829175"/>
                <a:gd name="connsiteX33" fmla="*/ 958570 w 1743075"/>
                <a:gd name="connsiteY33" fmla="*/ 21004 h 4829175"/>
                <a:gd name="connsiteX34" fmla="*/ 934758 w 1743075"/>
                <a:gd name="connsiteY34" fmla="*/ 16241 h 4829175"/>
                <a:gd name="connsiteX35" fmla="*/ 910945 w 1743075"/>
                <a:gd name="connsiteY35" fmla="*/ 12431 h 4829175"/>
                <a:gd name="connsiteX36" fmla="*/ 886180 w 1743075"/>
                <a:gd name="connsiteY36" fmla="*/ 9574 h 4829175"/>
                <a:gd name="connsiteX37" fmla="*/ 861415 w 1743075"/>
                <a:gd name="connsiteY37" fmla="*/ 8621 h 4829175"/>
                <a:gd name="connsiteX38" fmla="*/ 847127 w 1743075"/>
                <a:gd name="connsiteY38" fmla="*/ 9574 h 4829175"/>
                <a:gd name="connsiteX39" fmla="*/ 831888 w 1743075"/>
                <a:gd name="connsiteY39" fmla="*/ 13384 h 4829175"/>
                <a:gd name="connsiteX40" fmla="*/ 817600 w 1743075"/>
                <a:gd name="connsiteY40" fmla="*/ 19099 h 4829175"/>
                <a:gd name="connsiteX41" fmla="*/ 810933 w 1743075"/>
                <a:gd name="connsiteY41" fmla="*/ 11479 h 4829175"/>
                <a:gd name="connsiteX42" fmla="*/ 807123 w 1743075"/>
                <a:gd name="connsiteY42" fmla="*/ 29576 h 4829175"/>
                <a:gd name="connsiteX43" fmla="*/ 790930 w 1743075"/>
                <a:gd name="connsiteY43" fmla="*/ 41006 h 4829175"/>
                <a:gd name="connsiteX44" fmla="*/ 774738 w 1743075"/>
                <a:gd name="connsiteY44" fmla="*/ 59104 h 4829175"/>
                <a:gd name="connsiteX45" fmla="*/ 759498 w 1743075"/>
                <a:gd name="connsiteY45" fmla="*/ 76249 h 4829175"/>
                <a:gd name="connsiteX46" fmla="*/ 746163 w 1743075"/>
                <a:gd name="connsiteY46" fmla="*/ 89584 h 4829175"/>
                <a:gd name="connsiteX47" fmla="*/ 733780 w 1743075"/>
                <a:gd name="connsiteY47" fmla="*/ 105776 h 4829175"/>
                <a:gd name="connsiteX48" fmla="*/ 723302 w 1743075"/>
                <a:gd name="connsiteY48" fmla="*/ 122921 h 4829175"/>
                <a:gd name="connsiteX49" fmla="*/ 713777 w 1743075"/>
                <a:gd name="connsiteY49" fmla="*/ 139114 h 4829175"/>
                <a:gd name="connsiteX50" fmla="*/ 706158 w 1743075"/>
                <a:gd name="connsiteY50" fmla="*/ 160069 h 4829175"/>
                <a:gd name="connsiteX51" fmla="*/ 702348 w 1743075"/>
                <a:gd name="connsiteY51" fmla="*/ 175309 h 4829175"/>
                <a:gd name="connsiteX52" fmla="*/ 699490 w 1743075"/>
                <a:gd name="connsiteY52" fmla="*/ 186739 h 4829175"/>
                <a:gd name="connsiteX53" fmla="*/ 696633 w 1743075"/>
                <a:gd name="connsiteY53" fmla="*/ 216266 h 4829175"/>
                <a:gd name="connsiteX54" fmla="*/ 698538 w 1743075"/>
                <a:gd name="connsiteY54" fmla="*/ 247699 h 4829175"/>
                <a:gd name="connsiteX55" fmla="*/ 694727 w 1743075"/>
                <a:gd name="connsiteY55" fmla="*/ 306754 h 4829175"/>
                <a:gd name="connsiteX56" fmla="*/ 694727 w 1743075"/>
                <a:gd name="connsiteY56" fmla="*/ 306754 h 4829175"/>
                <a:gd name="connsiteX57" fmla="*/ 662343 w 1743075"/>
                <a:gd name="connsiteY57" fmla="*/ 320089 h 4829175"/>
                <a:gd name="connsiteX58" fmla="*/ 671868 w 1743075"/>
                <a:gd name="connsiteY58" fmla="*/ 384859 h 4829175"/>
                <a:gd name="connsiteX59" fmla="*/ 682345 w 1743075"/>
                <a:gd name="connsiteY59" fmla="*/ 400099 h 4829175"/>
                <a:gd name="connsiteX60" fmla="*/ 769975 w 1743075"/>
                <a:gd name="connsiteY60" fmla="*/ 575359 h 4829175"/>
                <a:gd name="connsiteX61" fmla="*/ 679488 w 1743075"/>
                <a:gd name="connsiteY61" fmla="*/ 741094 h 4829175"/>
                <a:gd name="connsiteX62" fmla="*/ 412787 w 1743075"/>
                <a:gd name="connsiteY62" fmla="*/ 837296 h 4829175"/>
                <a:gd name="connsiteX63" fmla="*/ 355637 w 1743075"/>
                <a:gd name="connsiteY63" fmla="*/ 917306 h 4829175"/>
                <a:gd name="connsiteX64" fmla="*/ 337540 w 1743075"/>
                <a:gd name="connsiteY64" fmla="*/ 1080184 h 4829175"/>
                <a:gd name="connsiteX65" fmla="*/ 323253 w 1743075"/>
                <a:gd name="connsiteY65" fmla="*/ 1267826 h 4829175"/>
                <a:gd name="connsiteX66" fmla="*/ 286105 w 1743075"/>
                <a:gd name="connsiteY66" fmla="*/ 1558339 h 4829175"/>
                <a:gd name="connsiteX67" fmla="*/ 277533 w 1743075"/>
                <a:gd name="connsiteY67" fmla="*/ 1647874 h 4829175"/>
                <a:gd name="connsiteX68" fmla="*/ 256578 w 1743075"/>
                <a:gd name="connsiteY68" fmla="*/ 1709786 h 4829175"/>
                <a:gd name="connsiteX69" fmla="*/ 246100 w 1743075"/>
                <a:gd name="connsiteY69" fmla="*/ 1762174 h 4829175"/>
                <a:gd name="connsiteX70" fmla="*/ 248005 w 1743075"/>
                <a:gd name="connsiteY70" fmla="*/ 1892666 h 4829175"/>
                <a:gd name="connsiteX71" fmla="*/ 242290 w 1743075"/>
                <a:gd name="connsiteY71" fmla="*/ 1940291 h 4829175"/>
                <a:gd name="connsiteX72" fmla="*/ 230860 w 1743075"/>
                <a:gd name="connsiteY72" fmla="*/ 2296526 h 4829175"/>
                <a:gd name="connsiteX73" fmla="*/ 225145 w 1743075"/>
                <a:gd name="connsiteY73" fmla="*/ 2352724 h 4829175"/>
                <a:gd name="connsiteX74" fmla="*/ 231813 w 1743075"/>
                <a:gd name="connsiteY74" fmla="*/ 2441306 h 4829175"/>
                <a:gd name="connsiteX75" fmla="*/ 238480 w 1743075"/>
                <a:gd name="connsiteY75" fmla="*/ 2520364 h 4829175"/>
                <a:gd name="connsiteX76" fmla="*/ 221335 w 1743075"/>
                <a:gd name="connsiteY76" fmla="*/ 2589896 h 4829175"/>
                <a:gd name="connsiteX77" fmla="*/ 228003 w 1743075"/>
                <a:gd name="connsiteY77" fmla="*/ 2667049 h 4829175"/>
                <a:gd name="connsiteX78" fmla="*/ 237528 w 1743075"/>
                <a:gd name="connsiteY78" fmla="*/ 2822306 h 4829175"/>
                <a:gd name="connsiteX79" fmla="*/ 171805 w 1743075"/>
                <a:gd name="connsiteY79" fmla="*/ 3010901 h 4829175"/>
                <a:gd name="connsiteX80" fmla="*/ 125132 w 1743075"/>
                <a:gd name="connsiteY80" fmla="*/ 3028999 h 4829175"/>
                <a:gd name="connsiteX81" fmla="*/ 93700 w 1743075"/>
                <a:gd name="connsiteY81" fmla="*/ 3107104 h 4829175"/>
                <a:gd name="connsiteX82" fmla="*/ 27025 w 1743075"/>
                <a:gd name="connsiteY82" fmla="*/ 3277601 h 4829175"/>
                <a:gd name="connsiteX83" fmla="*/ 19405 w 1743075"/>
                <a:gd name="connsiteY83" fmla="*/ 3385234 h 4829175"/>
                <a:gd name="connsiteX84" fmla="*/ 13690 w 1743075"/>
                <a:gd name="connsiteY84" fmla="*/ 3611929 h 4829175"/>
                <a:gd name="connsiteX85" fmla="*/ 23215 w 1743075"/>
                <a:gd name="connsiteY85" fmla="*/ 3724324 h 4829175"/>
                <a:gd name="connsiteX86" fmla="*/ 83222 w 1743075"/>
                <a:gd name="connsiteY86" fmla="*/ 3803381 h 4829175"/>
                <a:gd name="connsiteX87" fmla="*/ 190855 w 1743075"/>
                <a:gd name="connsiteY87" fmla="*/ 3811001 h 4829175"/>
                <a:gd name="connsiteX88" fmla="*/ 237528 w 1743075"/>
                <a:gd name="connsiteY88" fmla="*/ 3805286 h 4829175"/>
                <a:gd name="connsiteX89" fmla="*/ 327062 w 1743075"/>
                <a:gd name="connsiteY89" fmla="*/ 3796714 h 4829175"/>
                <a:gd name="connsiteX90" fmla="*/ 320395 w 1743075"/>
                <a:gd name="connsiteY90" fmla="*/ 4089131 h 4829175"/>
                <a:gd name="connsiteX91" fmla="*/ 314680 w 1743075"/>
                <a:gd name="connsiteY91" fmla="*/ 4139614 h 4829175"/>
                <a:gd name="connsiteX92" fmla="*/ 311823 w 1743075"/>
                <a:gd name="connsiteY92" fmla="*/ 4163426 h 4829175"/>
                <a:gd name="connsiteX93" fmla="*/ 279438 w 1743075"/>
                <a:gd name="connsiteY93" fmla="*/ 4415839 h 4829175"/>
                <a:gd name="connsiteX94" fmla="*/ 317537 w 1743075"/>
                <a:gd name="connsiteY94" fmla="*/ 4444414 h 4829175"/>
                <a:gd name="connsiteX95" fmla="*/ 286105 w 1743075"/>
                <a:gd name="connsiteY95" fmla="*/ 4481561 h 4829175"/>
                <a:gd name="connsiteX96" fmla="*/ 277533 w 1743075"/>
                <a:gd name="connsiteY96" fmla="*/ 4502516 h 4829175"/>
                <a:gd name="connsiteX97" fmla="*/ 260388 w 1743075"/>
                <a:gd name="connsiteY97" fmla="*/ 4569191 h 4829175"/>
                <a:gd name="connsiteX98" fmla="*/ 173710 w 1743075"/>
                <a:gd name="connsiteY98" fmla="*/ 4682539 h 4829175"/>
                <a:gd name="connsiteX99" fmla="*/ 111797 w 1743075"/>
                <a:gd name="connsiteY99" fmla="*/ 4718734 h 4829175"/>
                <a:gd name="connsiteX100" fmla="*/ 79412 w 1743075"/>
                <a:gd name="connsiteY100" fmla="*/ 4791124 h 4829175"/>
                <a:gd name="connsiteX101" fmla="*/ 136563 w 1743075"/>
                <a:gd name="connsiteY101" fmla="*/ 4813031 h 4829175"/>
                <a:gd name="connsiteX102" fmla="*/ 283248 w 1743075"/>
                <a:gd name="connsiteY102" fmla="*/ 4812079 h 4829175"/>
                <a:gd name="connsiteX103" fmla="*/ 358495 w 1743075"/>
                <a:gd name="connsiteY103" fmla="*/ 4777789 h 4829175"/>
                <a:gd name="connsiteX104" fmla="*/ 440410 w 1743075"/>
                <a:gd name="connsiteY104" fmla="*/ 4756834 h 4829175"/>
                <a:gd name="connsiteX105" fmla="*/ 594715 w 1743075"/>
                <a:gd name="connsiteY105" fmla="*/ 4730164 h 4829175"/>
                <a:gd name="connsiteX106" fmla="*/ 611860 w 1743075"/>
                <a:gd name="connsiteY106" fmla="*/ 4528234 h 4829175"/>
                <a:gd name="connsiteX107" fmla="*/ 650913 w 1743075"/>
                <a:gd name="connsiteY107" fmla="*/ 4437746 h 4829175"/>
                <a:gd name="connsiteX108" fmla="*/ 672820 w 1743075"/>
                <a:gd name="connsiteY108" fmla="*/ 4431079 h 4829175"/>
                <a:gd name="connsiteX109" fmla="*/ 716635 w 1743075"/>
                <a:gd name="connsiteY109" fmla="*/ 4253914 h 4829175"/>
                <a:gd name="connsiteX110" fmla="*/ 721398 w 1743075"/>
                <a:gd name="connsiteY110" fmla="*/ 4228196 h 4829175"/>
                <a:gd name="connsiteX111" fmla="*/ 755688 w 1743075"/>
                <a:gd name="connsiteY111" fmla="*/ 3985309 h 4829175"/>
                <a:gd name="connsiteX112" fmla="*/ 762355 w 1743075"/>
                <a:gd name="connsiteY112" fmla="*/ 3962449 h 4829175"/>
                <a:gd name="connsiteX113" fmla="*/ 826173 w 1743075"/>
                <a:gd name="connsiteY113" fmla="*/ 3636694 h 4829175"/>
                <a:gd name="connsiteX114" fmla="*/ 829983 w 1743075"/>
                <a:gd name="connsiteY114" fmla="*/ 3612881 h 4829175"/>
                <a:gd name="connsiteX115" fmla="*/ 836650 w 1743075"/>
                <a:gd name="connsiteY115" fmla="*/ 3565256 h 4829175"/>
                <a:gd name="connsiteX116" fmla="*/ 867130 w 1743075"/>
                <a:gd name="connsiteY116" fmla="*/ 3320464 h 4829175"/>
                <a:gd name="connsiteX117" fmla="*/ 915708 w 1743075"/>
                <a:gd name="connsiteY117" fmla="*/ 2997566 h 4829175"/>
                <a:gd name="connsiteX118" fmla="*/ 936663 w 1743075"/>
                <a:gd name="connsiteY118" fmla="*/ 3032809 h 4829175"/>
                <a:gd name="connsiteX119" fmla="*/ 949998 w 1743075"/>
                <a:gd name="connsiteY119" fmla="*/ 3197591 h 4829175"/>
                <a:gd name="connsiteX120" fmla="*/ 949045 w 1743075"/>
                <a:gd name="connsiteY120" fmla="*/ 3325226 h 4829175"/>
                <a:gd name="connsiteX121" fmla="*/ 980477 w 1743075"/>
                <a:gd name="connsiteY121" fmla="*/ 3579544 h 4829175"/>
                <a:gd name="connsiteX122" fmla="*/ 983335 w 1743075"/>
                <a:gd name="connsiteY122" fmla="*/ 3946256 h 4829175"/>
                <a:gd name="connsiteX123" fmla="*/ 989050 w 1743075"/>
                <a:gd name="connsiteY123" fmla="*/ 4107229 h 4829175"/>
                <a:gd name="connsiteX124" fmla="*/ 976668 w 1743075"/>
                <a:gd name="connsiteY124" fmla="*/ 4243436 h 4829175"/>
                <a:gd name="connsiteX125" fmla="*/ 971905 w 1743075"/>
                <a:gd name="connsiteY125" fmla="*/ 4266296 h 4829175"/>
                <a:gd name="connsiteX126" fmla="*/ 966190 w 1743075"/>
                <a:gd name="connsiteY126" fmla="*/ 4288204 h 4829175"/>
                <a:gd name="connsiteX127" fmla="*/ 961427 w 1743075"/>
                <a:gd name="connsiteY127" fmla="*/ 4595861 h 4829175"/>
                <a:gd name="connsiteX128" fmla="*/ 974763 w 1743075"/>
                <a:gd name="connsiteY128" fmla="*/ 4618721 h 4829175"/>
                <a:gd name="connsiteX129" fmla="*/ 1007148 w 1743075"/>
                <a:gd name="connsiteY129" fmla="*/ 4692064 h 4829175"/>
                <a:gd name="connsiteX130" fmla="*/ 1070013 w 1743075"/>
                <a:gd name="connsiteY130" fmla="*/ 4767311 h 4829175"/>
                <a:gd name="connsiteX131" fmla="*/ 1116685 w 1743075"/>
                <a:gd name="connsiteY131" fmla="*/ 4820651 h 4829175"/>
                <a:gd name="connsiteX132" fmla="*/ 1133830 w 1743075"/>
                <a:gd name="connsiteY132" fmla="*/ 4827319 h 4829175"/>
                <a:gd name="connsiteX133" fmla="*/ 1181455 w 1743075"/>
                <a:gd name="connsiteY133" fmla="*/ 4827319 h 4829175"/>
                <a:gd name="connsiteX134" fmla="*/ 1255750 w 1743075"/>
                <a:gd name="connsiteY134" fmla="*/ 4818746 h 4829175"/>
                <a:gd name="connsiteX135" fmla="*/ 1298613 w 1743075"/>
                <a:gd name="connsiteY135" fmla="*/ 4766359 h 4829175"/>
                <a:gd name="connsiteX136" fmla="*/ 1281468 w 1743075"/>
                <a:gd name="connsiteY136" fmla="*/ 4697779 h 4829175"/>
                <a:gd name="connsiteX137" fmla="*/ 1270038 w 1743075"/>
                <a:gd name="connsiteY137" fmla="*/ 4605386 h 4829175"/>
                <a:gd name="connsiteX138" fmla="*/ 1330998 w 1743075"/>
                <a:gd name="connsiteY138" fmla="*/ 4244389 h 4829175"/>
                <a:gd name="connsiteX139" fmla="*/ 1331950 w 1743075"/>
                <a:gd name="connsiteY139" fmla="*/ 4239626 h 4829175"/>
                <a:gd name="connsiteX140" fmla="*/ 1352905 w 1743075"/>
                <a:gd name="connsiteY140" fmla="*/ 3898631 h 4829175"/>
                <a:gd name="connsiteX141" fmla="*/ 1384338 w 1743075"/>
                <a:gd name="connsiteY141" fmla="*/ 3664316 h 4829175"/>
                <a:gd name="connsiteX142" fmla="*/ 1441488 w 1743075"/>
                <a:gd name="connsiteY142" fmla="*/ 3318559 h 4829175"/>
                <a:gd name="connsiteX143" fmla="*/ 1457680 w 1743075"/>
                <a:gd name="connsiteY143" fmla="*/ 3014711 h 4829175"/>
                <a:gd name="connsiteX144" fmla="*/ 1485303 w 1743075"/>
                <a:gd name="connsiteY144" fmla="*/ 2673716 h 4829175"/>
                <a:gd name="connsiteX145" fmla="*/ 1488160 w 1743075"/>
                <a:gd name="connsiteY145" fmla="*/ 2573704 h 4829175"/>
                <a:gd name="connsiteX146" fmla="*/ 1497685 w 1743075"/>
                <a:gd name="connsiteY146" fmla="*/ 2507981 h 4829175"/>
                <a:gd name="connsiteX147" fmla="*/ 1519593 w 1743075"/>
                <a:gd name="connsiteY147" fmla="*/ 2480359 h 4829175"/>
                <a:gd name="connsiteX148" fmla="*/ 1573885 w 1743075"/>
                <a:gd name="connsiteY148" fmla="*/ 2434639 h 4829175"/>
                <a:gd name="connsiteX149" fmla="*/ 1599603 w 1743075"/>
                <a:gd name="connsiteY149" fmla="*/ 2400349 h 4829175"/>
                <a:gd name="connsiteX150" fmla="*/ 1662468 w 1743075"/>
                <a:gd name="connsiteY150" fmla="*/ 2271761 h 4829175"/>
                <a:gd name="connsiteX151" fmla="*/ 1671040 w 1743075"/>
                <a:gd name="connsiteY151" fmla="*/ 2126029 h 4829175"/>
                <a:gd name="connsiteX152" fmla="*/ 1671993 w 1743075"/>
                <a:gd name="connsiteY152" fmla="*/ 2111741 h 4829175"/>
                <a:gd name="connsiteX153" fmla="*/ 1708188 w 1743075"/>
                <a:gd name="connsiteY153" fmla="*/ 1960294 h 4829175"/>
                <a:gd name="connsiteX154" fmla="*/ 284200 w 1743075"/>
                <a:gd name="connsiteY154" fmla="*/ 2927081 h 4829175"/>
                <a:gd name="connsiteX155" fmla="*/ 321348 w 1743075"/>
                <a:gd name="connsiteY155" fmla="*/ 2824211 h 4829175"/>
                <a:gd name="connsiteX156" fmla="*/ 328968 w 1743075"/>
                <a:gd name="connsiteY156" fmla="*/ 2825164 h 4829175"/>
                <a:gd name="connsiteX157" fmla="*/ 337540 w 1743075"/>
                <a:gd name="connsiteY157" fmla="*/ 2930891 h 4829175"/>
                <a:gd name="connsiteX158" fmla="*/ 284200 w 1743075"/>
                <a:gd name="connsiteY158" fmla="*/ 2927081 h 4829175"/>
                <a:gd name="connsiteX159" fmla="*/ 391833 w 1743075"/>
                <a:gd name="connsiteY159" fmla="*/ 2454641 h 4829175"/>
                <a:gd name="connsiteX160" fmla="*/ 262293 w 1743075"/>
                <a:gd name="connsiteY160" fmla="*/ 2454641 h 4829175"/>
                <a:gd name="connsiteX161" fmla="*/ 288963 w 1743075"/>
                <a:gd name="connsiteY161" fmla="*/ 2388919 h 4829175"/>
                <a:gd name="connsiteX162" fmla="*/ 401358 w 1743075"/>
                <a:gd name="connsiteY162" fmla="*/ 2401301 h 4829175"/>
                <a:gd name="connsiteX163" fmla="*/ 391833 w 1743075"/>
                <a:gd name="connsiteY163" fmla="*/ 2454641 h 4829175"/>
                <a:gd name="connsiteX164" fmla="*/ 422312 w 1743075"/>
                <a:gd name="connsiteY164" fmla="*/ 2628949 h 4829175"/>
                <a:gd name="connsiteX165" fmla="*/ 414693 w 1743075"/>
                <a:gd name="connsiteY165" fmla="*/ 2566084 h 4829175"/>
                <a:gd name="connsiteX166" fmla="*/ 408978 w 1743075"/>
                <a:gd name="connsiteY166" fmla="*/ 2500361 h 4829175"/>
                <a:gd name="connsiteX167" fmla="*/ 410883 w 1743075"/>
                <a:gd name="connsiteY167" fmla="*/ 2468929 h 4829175"/>
                <a:gd name="connsiteX168" fmla="*/ 448030 w 1743075"/>
                <a:gd name="connsiteY168" fmla="*/ 2374631 h 4829175"/>
                <a:gd name="connsiteX169" fmla="*/ 422312 w 1743075"/>
                <a:gd name="connsiteY169" fmla="*/ 2628949 h 4829175"/>
                <a:gd name="connsiteX170" fmla="*/ 814743 w 1743075"/>
                <a:gd name="connsiteY170" fmla="*/ 1037321 h 4829175"/>
                <a:gd name="connsiteX171" fmla="*/ 806170 w 1743075"/>
                <a:gd name="connsiteY171" fmla="*/ 1037321 h 4829175"/>
                <a:gd name="connsiteX172" fmla="*/ 793788 w 1743075"/>
                <a:gd name="connsiteY172" fmla="*/ 857299 h 4829175"/>
                <a:gd name="connsiteX173" fmla="*/ 802360 w 1743075"/>
                <a:gd name="connsiteY173" fmla="*/ 854441 h 4829175"/>
                <a:gd name="connsiteX174" fmla="*/ 849033 w 1743075"/>
                <a:gd name="connsiteY174" fmla="*/ 903971 h 4829175"/>
                <a:gd name="connsiteX175" fmla="*/ 862368 w 1743075"/>
                <a:gd name="connsiteY175" fmla="*/ 883969 h 4829175"/>
                <a:gd name="connsiteX176" fmla="*/ 885227 w 1743075"/>
                <a:gd name="connsiteY176" fmla="*/ 857299 h 4829175"/>
                <a:gd name="connsiteX177" fmla="*/ 891895 w 1743075"/>
                <a:gd name="connsiteY177" fmla="*/ 861109 h 4829175"/>
                <a:gd name="connsiteX178" fmla="*/ 814743 w 1743075"/>
                <a:gd name="connsiteY178" fmla="*/ 1037321 h 4829175"/>
                <a:gd name="connsiteX179" fmla="*/ 860463 w 1743075"/>
                <a:gd name="connsiteY179" fmla="*/ 883969 h 4829175"/>
                <a:gd name="connsiteX180" fmla="*/ 796645 w 1743075"/>
                <a:gd name="connsiteY180" fmla="*/ 786814 h 4829175"/>
                <a:gd name="connsiteX181" fmla="*/ 795693 w 1743075"/>
                <a:gd name="connsiteY181" fmla="*/ 672514 h 4829175"/>
                <a:gd name="connsiteX182" fmla="*/ 901420 w 1743075"/>
                <a:gd name="connsiteY182" fmla="*/ 747761 h 4829175"/>
                <a:gd name="connsiteX183" fmla="*/ 860463 w 1743075"/>
                <a:gd name="connsiteY183" fmla="*/ 883969 h 4829175"/>
                <a:gd name="connsiteX184" fmla="*/ 985240 w 1743075"/>
                <a:gd name="connsiteY184" fmla="*/ 1052561 h 4829175"/>
                <a:gd name="connsiteX185" fmla="*/ 979525 w 1743075"/>
                <a:gd name="connsiteY185" fmla="*/ 1050656 h 4829175"/>
                <a:gd name="connsiteX186" fmla="*/ 970952 w 1743075"/>
                <a:gd name="connsiteY186" fmla="*/ 869681 h 4829175"/>
                <a:gd name="connsiteX187" fmla="*/ 999527 w 1743075"/>
                <a:gd name="connsiteY187" fmla="*/ 913496 h 4829175"/>
                <a:gd name="connsiteX188" fmla="*/ 1044295 w 1743075"/>
                <a:gd name="connsiteY188" fmla="*/ 880159 h 4829175"/>
                <a:gd name="connsiteX189" fmla="*/ 985240 w 1743075"/>
                <a:gd name="connsiteY189" fmla="*/ 1052561 h 4829175"/>
                <a:gd name="connsiteX190" fmla="*/ 1001433 w 1743075"/>
                <a:gd name="connsiteY190" fmla="*/ 888731 h 4829175"/>
                <a:gd name="connsiteX191" fmla="*/ 942377 w 1743075"/>
                <a:gd name="connsiteY191" fmla="*/ 758239 h 4829175"/>
                <a:gd name="connsiteX192" fmla="*/ 1104303 w 1743075"/>
                <a:gd name="connsiteY192" fmla="*/ 632509 h 4829175"/>
                <a:gd name="connsiteX193" fmla="*/ 1001433 w 1743075"/>
                <a:gd name="connsiteY193" fmla="*/ 888731 h 4829175"/>
                <a:gd name="connsiteX194" fmla="*/ 1510068 w 1743075"/>
                <a:gd name="connsiteY194" fmla="*/ 2456546 h 4829175"/>
                <a:gd name="connsiteX195" fmla="*/ 1388148 w 1743075"/>
                <a:gd name="connsiteY195" fmla="*/ 2296526 h 4829175"/>
                <a:gd name="connsiteX196" fmla="*/ 1543405 w 1743075"/>
                <a:gd name="connsiteY196" fmla="*/ 2432734 h 4829175"/>
                <a:gd name="connsiteX197" fmla="*/ 1510068 w 1743075"/>
                <a:gd name="connsiteY197" fmla="*/ 2456546 h 482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743075" h="4829175">
                  <a:moveTo>
                    <a:pt x="1708188" y="1960294"/>
                  </a:moveTo>
                  <a:cubicBezTo>
                    <a:pt x="1708188" y="1871711"/>
                    <a:pt x="1736763" y="1782176"/>
                    <a:pt x="1736763" y="1693594"/>
                  </a:cubicBezTo>
                  <a:cubicBezTo>
                    <a:pt x="1733905" y="1665971"/>
                    <a:pt x="1731048" y="1637396"/>
                    <a:pt x="1727238" y="1609774"/>
                  </a:cubicBezTo>
                  <a:cubicBezTo>
                    <a:pt x="1722475" y="1577389"/>
                    <a:pt x="1708188" y="1544051"/>
                    <a:pt x="1703425" y="1511666"/>
                  </a:cubicBezTo>
                  <a:cubicBezTo>
                    <a:pt x="1700568" y="1495474"/>
                    <a:pt x="1698663" y="1479281"/>
                    <a:pt x="1696757" y="1463089"/>
                  </a:cubicBezTo>
                  <a:cubicBezTo>
                    <a:pt x="1670088" y="1265921"/>
                    <a:pt x="1689138" y="1056371"/>
                    <a:pt x="1622463" y="865871"/>
                  </a:cubicBezTo>
                  <a:cubicBezTo>
                    <a:pt x="1611985" y="852536"/>
                    <a:pt x="1599603" y="842059"/>
                    <a:pt x="1587220" y="831581"/>
                  </a:cubicBezTo>
                  <a:cubicBezTo>
                    <a:pt x="1498638" y="763954"/>
                    <a:pt x="1360525" y="772526"/>
                    <a:pt x="1263370" y="719186"/>
                  </a:cubicBezTo>
                  <a:cubicBezTo>
                    <a:pt x="1247178" y="711566"/>
                    <a:pt x="1230985" y="702994"/>
                    <a:pt x="1215745" y="693469"/>
                  </a:cubicBezTo>
                  <a:cubicBezTo>
                    <a:pt x="1200505" y="683944"/>
                    <a:pt x="1185265" y="674419"/>
                    <a:pt x="1170025" y="662989"/>
                  </a:cubicBezTo>
                  <a:cubicBezTo>
                    <a:pt x="1123353" y="626794"/>
                    <a:pt x="1099540" y="582979"/>
                    <a:pt x="1111923" y="522019"/>
                  </a:cubicBezTo>
                  <a:cubicBezTo>
                    <a:pt x="1115733" y="502016"/>
                    <a:pt x="1113828" y="481061"/>
                    <a:pt x="1116685" y="461059"/>
                  </a:cubicBezTo>
                  <a:cubicBezTo>
                    <a:pt x="1120495" y="438199"/>
                    <a:pt x="1123353" y="413434"/>
                    <a:pt x="1131925" y="392479"/>
                  </a:cubicBezTo>
                  <a:cubicBezTo>
                    <a:pt x="1146213" y="357236"/>
                    <a:pt x="1151928" y="324851"/>
                    <a:pt x="1143355" y="291514"/>
                  </a:cubicBezTo>
                  <a:lnTo>
                    <a:pt x="1142403" y="289609"/>
                  </a:lnTo>
                  <a:cubicBezTo>
                    <a:pt x="1137640" y="269606"/>
                    <a:pt x="1126210" y="271511"/>
                    <a:pt x="1126210" y="271511"/>
                  </a:cubicBezTo>
                  <a:cubicBezTo>
                    <a:pt x="1120495" y="275321"/>
                    <a:pt x="1112875" y="285799"/>
                    <a:pt x="1112875" y="285799"/>
                  </a:cubicBezTo>
                  <a:lnTo>
                    <a:pt x="1113828" y="258176"/>
                  </a:lnTo>
                  <a:lnTo>
                    <a:pt x="1112875" y="224839"/>
                  </a:lnTo>
                  <a:cubicBezTo>
                    <a:pt x="1110970" y="222934"/>
                    <a:pt x="1109065" y="207694"/>
                    <a:pt x="1107160" y="199121"/>
                  </a:cubicBezTo>
                  <a:cubicBezTo>
                    <a:pt x="1106208" y="187691"/>
                    <a:pt x="1104303" y="201026"/>
                    <a:pt x="1103350" y="182929"/>
                  </a:cubicBezTo>
                  <a:cubicBezTo>
                    <a:pt x="1102398" y="179119"/>
                    <a:pt x="1101445" y="179119"/>
                    <a:pt x="1100493" y="166736"/>
                  </a:cubicBezTo>
                  <a:cubicBezTo>
                    <a:pt x="1099540" y="143876"/>
                    <a:pt x="1098588" y="152449"/>
                    <a:pt x="1096683" y="150544"/>
                  </a:cubicBezTo>
                  <a:cubicBezTo>
                    <a:pt x="1095730" y="118159"/>
                    <a:pt x="1093825" y="115301"/>
                    <a:pt x="1091920" y="135304"/>
                  </a:cubicBezTo>
                  <a:cubicBezTo>
                    <a:pt x="1090015" y="129589"/>
                    <a:pt x="1088110" y="125779"/>
                    <a:pt x="1086205" y="116254"/>
                  </a:cubicBezTo>
                  <a:cubicBezTo>
                    <a:pt x="1083348" y="105776"/>
                    <a:pt x="1081443" y="99109"/>
                    <a:pt x="1077633" y="104824"/>
                  </a:cubicBezTo>
                  <a:cubicBezTo>
                    <a:pt x="1073823" y="117206"/>
                    <a:pt x="1070965" y="90536"/>
                    <a:pt x="1067155" y="89584"/>
                  </a:cubicBezTo>
                  <a:cubicBezTo>
                    <a:pt x="1063345" y="94346"/>
                    <a:pt x="1059535" y="50531"/>
                    <a:pt x="1055725" y="76249"/>
                  </a:cubicBezTo>
                  <a:cubicBezTo>
                    <a:pt x="1051915" y="85774"/>
                    <a:pt x="1048105" y="59104"/>
                    <a:pt x="1043343" y="65771"/>
                  </a:cubicBezTo>
                  <a:cubicBezTo>
                    <a:pt x="1039533" y="64819"/>
                    <a:pt x="1034770" y="66724"/>
                    <a:pt x="1030960" y="54341"/>
                  </a:cubicBezTo>
                  <a:cubicBezTo>
                    <a:pt x="1026198" y="52436"/>
                    <a:pt x="1022388" y="38149"/>
                    <a:pt x="1017625" y="41006"/>
                  </a:cubicBezTo>
                  <a:cubicBezTo>
                    <a:pt x="1012863" y="42911"/>
                    <a:pt x="1008100" y="32434"/>
                    <a:pt x="1003338" y="38149"/>
                  </a:cubicBezTo>
                  <a:cubicBezTo>
                    <a:pt x="996670" y="20051"/>
                    <a:pt x="989050" y="36244"/>
                    <a:pt x="981430" y="28624"/>
                  </a:cubicBezTo>
                  <a:cubicBezTo>
                    <a:pt x="973810" y="20051"/>
                    <a:pt x="966190" y="10526"/>
                    <a:pt x="958570" y="21004"/>
                  </a:cubicBezTo>
                  <a:cubicBezTo>
                    <a:pt x="950950" y="6716"/>
                    <a:pt x="943330" y="25766"/>
                    <a:pt x="934758" y="16241"/>
                  </a:cubicBezTo>
                  <a:cubicBezTo>
                    <a:pt x="927138" y="17194"/>
                    <a:pt x="918565" y="9574"/>
                    <a:pt x="910945" y="12431"/>
                  </a:cubicBezTo>
                  <a:cubicBezTo>
                    <a:pt x="902373" y="7669"/>
                    <a:pt x="894752" y="33386"/>
                    <a:pt x="886180" y="9574"/>
                  </a:cubicBezTo>
                  <a:cubicBezTo>
                    <a:pt x="877608" y="9574"/>
                    <a:pt x="869988" y="4811"/>
                    <a:pt x="861415" y="8621"/>
                  </a:cubicBezTo>
                  <a:cubicBezTo>
                    <a:pt x="856652" y="12431"/>
                    <a:pt x="851890" y="21004"/>
                    <a:pt x="847127" y="9574"/>
                  </a:cubicBezTo>
                  <a:cubicBezTo>
                    <a:pt x="842365" y="11479"/>
                    <a:pt x="836650" y="18146"/>
                    <a:pt x="831888" y="13384"/>
                  </a:cubicBezTo>
                  <a:cubicBezTo>
                    <a:pt x="827125" y="17194"/>
                    <a:pt x="822363" y="23861"/>
                    <a:pt x="817600" y="19099"/>
                  </a:cubicBezTo>
                  <a:cubicBezTo>
                    <a:pt x="815695" y="13384"/>
                    <a:pt x="812838" y="10526"/>
                    <a:pt x="810933" y="11479"/>
                  </a:cubicBezTo>
                  <a:cubicBezTo>
                    <a:pt x="809027" y="12431"/>
                    <a:pt x="809027" y="19099"/>
                    <a:pt x="807123" y="29576"/>
                  </a:cubicBezTo>
                  <a:cubicBezTo>
                    <a:pt x="801408" y="35291"/>
                    <a:pt x="795693" y="41006"/>
                    <a:pt x="790930" y="41006"/>
                  </a:cubicBezTo>
                  <a:cubicBezTo>
                    <a:pt x="785215" y="54341"/>
                    <a:pt x="780452" y="61009"/>
                    <a:pt x="774738" y="59104"/>
                  </a:cubicBezTo>
                  <a:cubicBezTo>
                    <a:pt x="769023" y="72439"/>
                    <a:pt x="764260" y="60056"/>
                    <a:pt x="759498" y="76249"/>
                  </a:cubicBezTo>
                  <a:cubicBezTo>
                    <a:pt x="754735" y="65771"/>
                    <a:pt x="749973" y="86726"/>
                    <a:pt x="746163" y="89584"/>
                  </a:cubicBezTo>
                  <a:cubicBezTo>
                    <a:pt x="741400" y="88631"/>
                    <a:pt x="737590" y="105776"/>
                    <a:pt x="733780" y="105776"/>
                  </a:cubicBezTo>
                  <a:cubicBezTo>
                    <a:pt x="729970" y="99109"/>
                    <a:pt x="726160" y="120064"/>
                    <a:pt x="723302" y="122921"/>
                  </a:cubicBezTo>
                  <a:cubicBezTo>
                    <a:pt x="719493" y="142924"/>
                    <a:pt x="716635" y="116254"/>
                    <a:pt x="713777" y="139114"/>
                  </a:cubicBezTo>
                  <a:cubicBezTo>
                    <a:pt x="710920" y="119111"/>
                    <a:pt x="708063" y="152449"/>
                    <a:pt x="706158" y="160069"/>
                  </a:cubicBezTo>
                  <a:cubicBezTo>
                    <a:pt x="705205" y="151496"/>
                    <a:pt x="703300" y="170546"/>
                    <a:pt x="702348" y="175309"/>
                  </a:cubicBezTo>
                  <a:cubicBezTo>
                    <a:pt x="701395" y="180071"/>
                    <a:pt x="700443" y="184834"/>
                    <a:pt x="699490" y="186739"/>
                  </a:cubicBezTo>
                  <a:cubicBezTo>
                    <a:pt x="697585" y="196264"/>
                    <a:pt x="696633" y="205789"/>
                    <a:pt x="696633" y="216266"/>
                  </a:cubicBezTo>
                  <a:cubicBezTo>
                    <a:pt x="696633" y="226744"/>
                    <a:pt x="696633" y="237221"/>
                    <a:pt x="698538" y="247699"/>
                  </a:cubicBezTo>
                  <a:cubicBezTo>
                    <a:pt x="701395" y="267701"/>
                    <a:pt x="700443" y="287704"/>
                    <a:pt x="694727" y="306754"/>
                  </a:cubicBezTo>
                  <a:lnTo>
                    <a:pt x="694727" y="306754"/>
                  </a:lnTo>
                  <a:cubicBezTo>
                    <a:pt x="694727" y="306754"/>
                    <a:pt x="667105" y="301039"/>
                    <a:pt x="662343" y="320089"/>
                  </a:cubicBezTo>
                  <a:cubicBezTo>
                    <a:pt x="662343" y="320089"/>
                    <a:pt x="655675" y="353426"/>
                    <a:pt x="671868" y="384859"/>
                  </a:cubicBezTo>
                  <a:cubicBezTo>
                    <a:pt x="673773" y="390574"/>
                    <a:pt x="677583" y="395336"/>
                    <a:pt x="682345" y="400099"/>
                  </a:cubicBezTo>
                  <a:cubicBezTo>
                    <a:pt x="729970" y="449629"/>
                    <a:pt x="754735" y="513446"/>
                    <a:pt x="769975" y="575359"/>
                  </a:cubicBezTo>
                  <a:cubicBezTo>
                    <a:pt x="789977" y="655369"/>
                    <a:pt x="787120" y="706804"/>
                    <a:pt x="679488" y="741094"/>
                  </a:cubicBezTo>
                  <a:cubicBezTo>
                    <a:pt x="592810" y="769669"/>
                    <a:pt x="497560" y="803006"/>
                    <a:pt x="412787" y="837296"/>
                  </a:cubicBezTo>
                  <a:cubicBezTo>
                    <a:pt x="378498" y="850631"/>
                    <a:pt x="356590" y="877301"/>
                    <a:pt x="355637" y="917306"/>
                  </a:cubicBezTo>
                  <a:cubicBezTo>
                    <a:pt x="354685" y="972551"/>
                    <a:pt x="350875" y="1025891"/>
                    <a:pt x="337540" y="1080184"/>
                  </a:cubicBezTo>
                  <a:cubicBezTo>
                    <a:pt x="322300" y="1141144"/>
                    <a:pt x="331825" y="1204961"/>
                    <a:pt x="323253" y="1267826"/>
                  </a:cubicBezTo>
                  <a:cubicBezTo>
                    <a:pt x="310870" y="1364981"/>
                    <a:pt x="279438" y="1459279"/>
                    <a:pt x="286105" y="1558339"/>
                  </a:cubicBezTo>
                  <a:cubicBezTo>
                    <a:pt x="288010" y="1587866"/>
                    <a:pt x="282295" y="1618346"/>
                    <a:pt x="277533" y="1647874"/>
                  </a:cubicBezTo>
                  <a:cubicBezTo>
                    <a:pt x="273723" y="1668829"/>
                    <a:pt x="263245" y="1688831"/>
                    <a:pt x="256578" y="1709786"/>
                  </a:cubicBezTo>
                  <a:cubicBezTo>
                    <a:pt x="251815" y="1726931"/>
                    <a:pt x="239432" y="1749791"/>
                    <a:pt x="246100" y="1762174"/>
                  </a:cubicBezTo>
                  <a:cubicBezTo>
                    <a:pt x="267055" y="1806941"/>
                    <a:pt x="249910" y="1849804"/>
                    <a:pt x="248005" y="1892666"/>
                  </a:cubicBezTo>
                  <a:cubicBezTo>
                    <a:pt x="247053" y="1908859"/>
                    <a:pt x="243242" y="1924099"/>
                    <a:pt x="242290" y="1940291"/>
                  </a:cubicBezTo>
                  <a:cubicBezTo>
                    <a:pt x="238480" y="2059354"/>
                    <a:pt x="234670" y="2178416"/>
                    <a:pt x="230860" y="2296526"/>
                  </a:cubicBezTo>
                  <a:cubicBezTo>
                    <a:pt x="229907" y="2315576"/>
                    <a:pt x="225145" y="2334626"/>
                    <a:pt x="225145" y="2352724"/>
                  </a:cubicBezTo>
                  <a:cubicBezTo>
                    <a:pt x="225145" y="2382251"/>
                    <a:pt x="222288" y="2414636"/>
                    <a:pt x="231813" y="2441306"/>
                  </a:cubicBezTo>
                  <a:cubicBezTo>
                    <a:pt x="241338" y="2468929"/>
                    <a:pt x="243242" y="2493694"/>
                    <a:pt x="238480" y="2520364"/>
                  </a:cubicBezTo>
                  <a:cubicBezTo>
                    <a:pt x="233717" y="2543224"/>
                    <a:pt x="228003" y="2567036"/>
                    <a:pt x="221335" y="2589896"/>
                  </a:cubicBezTo>
                  <a:cubicBezTo>
                    <a:pt x="212763" y="2617519"/>
                    <a:pt x="217525" y="2640379"/>
                    <a:pt x="228003" y="2667049"/>
                  </a:cubicBezTo>
                  <a:cubicBezTo>
                    <a:pt x="248005" y="2716579"/>
                    <a:pt x="262293" y="2766109"/>
                    <a:pt x="237528" y="2822306"/>
                  </a:cubicBezTo>
                  <a:cubicBezTo>
                    <a:pt x="211810" y="2880409"/>
                    <a:pt x="194665" y="2943274"/>
                    <a:pt x="171805" y="3010901"/>
                  </a:cubicBezTo>
                  <a:cubicBezTo>
                    <a:pt x="160375" y="3015664"/>
                    <a:pt x="142277" y="3022331"/>
                    <a:pt x="125132" y="3028999"/>
                  </a:cubicBezTo>
                  <a:cubicBezTo>
                    <a:pt x="113702" y="3057574"/>
                    <a:pt x="107035" y="3084244"/>
                    <a:pt x="93700" y="3107104"/>
                  </a:cubicBezTo>
                  <a:cubicBezTo>
                    <a:pt x="61315" y="3159491"/>
                    <a:pt x="40360" y="3218546"/>
                    <a:pt x="27025" y="3277601"/>
                  </a:cubicBezTo>
                  <a:cubicBezTo>
                    <a:pt x="19405" y="3312844"/>
                    <a:pt x="28930" y="3349991"/>
                    <a:pt x="19405" y="3385234"/>
                  </a:cubicBezTo>
                  <a:cubicBezTo>
                    <a:pt x="-1550" y="3460481"/>
                    <a:pt x="9880" y="3535729"/>
                    <a:pt x="13690" y="3611929"/>
                  </a:cubicBezTo>
                  <a:cubicBezTo>
                    <a:pt x="15595" y="3650029"/>
                    <a:pt x="14642" y="3687176"/>
                    <a:pt x="23215" y="3724324"/>
                  </a:cubicBezTo>
                  <a:cubicBezTo>
                    <a:pt x="30835" y="3759566"/>
                    <a:pt x="45122" y="3794809"/>
                    <a:pt x="83222" y="3803381"/>
                  </a:cubicBezTo>
                  <a:cubicBezTo>
                    <a:pt x="118465" y="3811001"/>
                    <a:pt x="155613" y="3813859"/>
                    <a:pt x="190855" y="3811001"/>
                  </a:cubicBezTo>
                  <a:cubicBezTo>
                    <a:pt x="206095" y="3810049"/>
                    <a:pt x="222288" y="3807191"/>
                    <a:pt x="237528" y="3805286"/>
                  </a:cubicBezTo>
                  <a:cubicBezTo>
                    <a:pt x="269913" y="3796714"/>
                    <a:pt x="317537" y="3787189"/>
                    <a:pt x="327062" y="3796714"/>
                  </a:cubicBezTo>
                  <a:cubicBezTo>
                    <a:pt x="384212" y="3882439"/>
                    <a:pt x="327062" y="3987214"/>
                    <a:pt x="320395" y="4089131"/>
                  </a:cubicBezTo>
                  <a:cubicBezTo>
                    <a:pt x="318490" y="4106276"/>
                    <a:pt x="316585" y="4122469"/>
                    <a:pt x="314680" y="4139614"/>
                  </a:cubicBezTo>
                  <a:cubicBezTo>
                    <a:pt x="313728" y="4147234"/>
                    <a:pt x="312775" y="4154854"/>
                    <a:pt x="311823" y="4163426"/>
                  </a:cubicBezTo>
                  <a:cubicBezTo>
                    <a:pt x="308013" y="4244389"/>
                    <a:pt x="269913" y="4330114"/>
                    <a:pt x="279438" y="4415839"/>
                  </a:cubicBezTo>
                  <a:cubicBezTo>
                    <a:pt x="279438" y="4434889"/>
                    <a:pt x="298488" y="4444414"/>
                    <a:pt x="317537" y="4444414"/>
                  </a:cubicBezTo>
                  <a:cubicBezTo>
                    <a:pt x="308013" y="4453939"/>
                    <a:pt x="298488" y="4463464"/>
                    <a:pt x="286105" y="4481561"/>
                  </a:cubicBezTo>
                  <a:cubicBezTo>
                    <a:pt x="282295" y="4488229"/>
                    <a:pt x="279438" y="4494896"/>
                    <a:pt x="277533" y="4502516"/>
                  </a:cubicBezTo>
                  <a:cubicBezTo>
                    <a:pt x="269913" y="4523471"/>
                    <a:pt x="266103" y="4546331"/>
                    <a:pt x="260388" y="4569191"/>
                  </a:cubicBezTo>
                  <a:cubicBezTo>
                    <a:pt x="248005" y="4620626"/>
                    <a:pt x="219430" y="4656821"/>
                    <a:pt x="173710" y="4682539"/>
                  </a:cubicBezTo>
                  <a:cubicBezTo>
                    <a:pt x="152755" y="4693969"/>
                    <a:pt x="132752" y="4707304"/>
                    <a:pt x="111797" y="4718734"/>
                  </a:cubicBezTo>
                  <a:cubicBezTo>
                    <a:pt x="85127" y="4733021"/>
                    <a:pt x="71792" y="4753976"/>
                    <a:pt x="79412" y="4791124"/>
                  </a:cubicBezTo>
                  <a:cubicBezTo>
                    <a:pt x="96557" y="4797791"/>
                    <a:pt x="116560" y="4812079"/>
                    <a:pt x="136563" y="4813031"/>
                  </a:cubicBezTo>
                  <a:cubicBezTo>
                    <a:pt x="185140" y="4815889"/>
                    <a:pt x="234670" y="4817794"/>
                    <a:pt x="283248" y="4812079"/>
                  </a:cubicBezTo>
                  <a:cubicBezTo>
                    <a:pt x="309918" y="4809221"/>
                    <a:pt x="338493" y="4794934"/>
                    <a:pt x="358495" y="4777789"/>
                  </a:cubicBezTo>
                  <a:cubicBezTo>
                    <a:pt x="384212" y="4754929"/>
                    <a:pt x="407073" y="4749214"/>
                    <a:pt x="440410" y="4756834"/>
                  </a:cubicBezTo>
                  <a:cubicBezTo>
                    <a:pt x="492798" y="4769216"/>
                    <a:pt x="544233" y="4761596"/>
                    <a:pt x="594715" y="4730164"/>
                  </a:cubicBezTo>
                  <a:cubicBezTo>
                    <a:pt x="600430" y="4663489"/>
                    <a:pt x="610908" y="4595861"/>
                    <a:pt x="611860" y="4528234"/>
                  </a:cubicBezTo>
                  <a:cubicBezTo>
                    <a:pt x="612813" y="4487276"/>
                    <a:pt x="619480" y="4452986"/>
                    <a:pt x="650913" y="4437746"/>
                  </a:cubicBezTo>
                  <a:cubicBezTo>
                    <a:pt x="657580" y="4434889"/>
                    <a:pt x="664248" y="4432031"/>
                    <a:pt x="672820" y="4431079"/>
                  </a:cubicBezTo>
                  <a:cubicBezTo>
                    <a:pt x="692823" y="4372976"/>
                    <a:pt x="704252" y="4312969"/>
                    <a:pt x="716635" y="4253914"/>
                  </a:cubicBezTo>
                  <a:cubicBezTo>
                    <a:pt x="718540" y="4245341"/>
                    <a:pt x="720445" y="4236769"/>
                    <a:pt x="721398" y="4228196"/>
                  </a:cubicBezTo>
                  <a:cubicBezTo>
                    <a:pt x="724255" y="4145329"/>
                    <a:pt x="735685" y="4063414"/>
                    <a:pt x="755688" y="3985309"/>
                  </a:cubicBezTo>
                  <a:cubicBezTo>
                    <a:pt x="757593" y="3977689"/>
                    <a:pt x="759498" y="3970069"/>
                    <a:pt x="762355" y="3962449"/>
                  </a:cubicBezTo>
                  <a:cubicBezTo>
                    <a:pt x="782358" y="3845291"/>
                    <a:pt x="782358" y="3740516"/>
                    <a:pt x="826173" y="3636694"/>
                  </a:cubicBezTo>
                  <a:cubicBezTo>
                    <a:pt x="827125" y="3629074"/>
                    <a:pt x="828077" y="3620501"/>
                    <a:pt x="829983" y="3612881"/>
                  </a:cubicBezTo>
                  <a:cubicBezTo>
                    <a:pt x="831888" y="3596689"/>
                    <a:pt x="834745" y="3580496"/>
                    <a:pt x="836650" y="3565256"/>
                  </a:cubicBezTo>
                  <a:cubicBezTo>
                    <a:pt x="848080" y="3483341"/>
                    <a:pt x="867130" y="3402379"/>
                    <a:pt x="867130" y="3320464"/>
                  </a:cubicBezTo>
                  <a:cubicBezTo>
                    <a:pt x="866177" y="3209974"/>
                    <a:pt x="900468" y="3106151"/>
                    <a:pt x="915708" y="2997566"/>
                  </a:cubicBezTo>
                  <a:cubicBezTo>
                    <a:pt x="926185" y="3008044"/>
                    <a:pt x="932852" y="3019474"/>
                    <a:pt x="936663" y="3032809"/>
                  </a:cubicBezTo>
                  <a:cubicBezTo>
                    <a:pt x="952855" y="3087101"/>
                    <a:pt x="955713" y="3141394"/>
                    <a:pt x="949998" y="3197591"/>
                  </a:cubicBezTo>
                  <a:cubicBezTo>
                    <a:pt x="946188" y="3239501"/>
                    <a:pt x="945235" y="3283316"/>
                    <a:pt x="949045" y="3325226"/>
                  </a:cubicBezTo>
                  <a:cubicBezTo>
                    <a:pt x="957618" y="3409999"/>
                    <a:pt x="976668" y="3494771"/>
                    <a:pt x="980477" y="3579544"/>
                  </a:cubicBezTo>
                  <a:cubicBezTo>
                    <a:pt x="986193" y="3701464"/>
                    <a:pt x="981430" y="3824336"/>
                    <a:pt x="983335" y="3946256"/>
                  </a:cubicBezTo>
                  <a:cubicBezTo>
                    <a:pt x="984288" y="3999596"/>
                    <a:pt x="990002" y="4053889"/>
                    <a:pt x="989050" y="4107229"/>
                  </a:cubicBezTo>
                  <a:cubicBezTo>
                    <a:pt x="988098" y="4152949"/>
                    <a:pt x="985240" y="4198669"/>
                    <a:pt x="976668" y="4243436"/>
                  </a:cubicBezTo>
                  <a:cubicBezTo>
                    <a:pt x="975715" y="4251056"/>
                    <a:pt x="973810" y="4258676"/>
                    <a:pt x="971905" y="4266296"/>
                  </a:cubicBezTo>
                  <a:cubicBezTo>
                    <a:pt x="970000" y="4273916"/>
                    <a:pt x="968095" y="4281536"/>
                    <a:pt x="966190" y="4288204"/>
                  </a:cubicBezTo>
                  <a:cubicBezTo>
                    <a:pt x="971905" y="4389169"/>
                    <a:pt x="943330" y="4493944"/>
                    <a:pt x="961427" y="4595861"/>
                  </a:cubicBezTo>
                  <a:cubicBezTo>
                    <a:pt x="965238" y="4603481"/>
                    <a:pt x="970000" y="4611101"/>
                    <a:pt x="974763" y="4618721"/>
                  </a:cubicBezTo>
                  <a:cubicBezTo>
                    <a:pt x="989050" y="4640629"/>
                    <a:pt x="1005243" y="4666346"/>
                    <a:pt x="1007148" y="4692064"/>
                  </a:cubicBezTo>
                  <a:cubicBezTo>
                    <a:pt x="1010958" y="4733021"/>
                    <a:pt x="1028102" y="4756834"/>
                    <a:pt x="1070013" y="4767311"/>
                  </a:cubicBezTo>
                  <a:cubicBezTo>
                    <a:pt x="1065250" y="4803506"/>
                    <a:pt x="1085253" y="4816841"/>
                    <a:pt x="1116685" y="4820651"/>
                  </a:cubicBezTo>
                  <a:cubicBezTo>
                    <a:pt x="1122400" y="4821604"/>
                    <a:pt x="1128115" y="4825414"/>
                    <a:pt x="1133830" y="4827319"/>
                  </a:cubicBezTo>
                  <a:cubicBezTo>
                    <a:pt x="1150023" y="4827319"/>
                    <a:pt x="1165263" y="4827319"/>
                    <a:pt x="1181455" y="4827319"/>
                  </a:cubicBezTo>
                  <a:cubicBezTo>
                    <a:pt x="1206220" y="4824461"/>
                    <a:pt x="1230985" y="4821604"/>
                    <a:pt x="1255750" y="4818746"/>
                  </a:cubicBezTo>
                  <a:cubicBezTo>
                    <a:pt x="1291945" y="4814936"/>
                    <a:pt x="1303375" y="4802554"/>
                    <a:pt x="1298613" y="4766359"/>
                  </a:cubicBezTo>
                  <a:cubicBezTo>
                    <a:pt x="1295755" y="4743499"/>
                    <a:pt x="1291945" y="4718734"/>
                    <a:pt x="1281468" y="4697779"/>
                  </a:cubicBezTo>
                  <a:cubicBezTo>
                    <a:pt x="1266228" y="4667299"/>
                    <a:pt x="1264323" y="4637771"/>
                    <a:pt x="1270038" y="4605386"/>
                  </a:cubicBezTo>
                  <a:cubicBezTo>
                    <a:pt x="1290993" y="4485371"/>
                    <a:pt x="1310995" y="4365356"/>
                    <a:pt x="1330998" y="4244389"/>
                  </a:cubicBezTo>
                  <a:cubicBezTo>
                    <a:pt x="1330998" y="4242484"/>
                    <a:pt x="1331950" y="4241531"/>
                    <a:pt x="1331950" y="4239626"/>
                  </a:cubicBezTo>
                  <a:cubicBezTo>
                    <a:pt x="1339570" y="4126279"/>
                    <a:pt x="1348143" y="4011979"/>
                    <a:pt x="1352905" y="3898631"/>
                  </a:cubicBezTo>
                  <a:cubicBezTo>
                    <a:pt x="1356715" y="3819574"/>
                    <a:pt x="1364335" y="3742421"/>
                    <a:pt x="1384338" y="3664316"/>
                  </a:cubicBezTo>
                  <a:cubicBezTo>
                    <a:pt x="1412913" y="3550969"/>
                    <a:pt x="1439582" y="3436669"/>
                    <a:pt x="1441488" y="3318559"/>
                  </a:cubicBezTo>
                  <a:cubicBezTo>
                    <a:pt x="1443393" y="3217594"/>
                    <a:pt x="1450060" y="3115676"/>
                    <a:pt x="1457680" y="3014711"/>
                  </a:cubicBezTo>
                  <a:cubicBezTo>
                    <a:pt x="1465300" y="2901364"/>
                    <a:pt x="1476730" y="2788016"/>
                    <a:pt x="1485303" y="2673716"/>
                  </a:cubicBezTo>
                  <a:cubicBezTo>
                    <a:pt x="1488160" y="2640379"/>
                    <a:pt x="1486255" y="2607041"/>
                    <a:pt x="1488160" y="2573704"/>
                  </a:cubicBezTo>
                  <a:cubicBezTo>
                    <a:pt x="1489113" y="2551796"/>
                    <a:pt x="1491970" y="2528936"/>
                    <a:pt x="1497685" y="2507981"/>
                  </a:cubicBezTo>
                  <a:cubicBezTo>
                    <a:pt x="1500543" y="2497504"/>
                    <a:pt x="1511973" y="2480359"/>
                    <a:pt x="1519593" y="2480359"/>
                  </a:cubicBezTo>
                  <a:cubicBezTo>
                    <a:pt x="1552930" y="2480359"/>
                    <a:pt x="1560550" y="2455594"/>
                    <a:pt x="1573885" y="2434639"/>
                  </a:cubicBezTo>
                  <a:cubicBezTo>
                    <a:pt x="1581505" y="2422256"/>
                    <a:pt x="1589125" y="2409874"/>
                    <a:pt x="1599603" y="2400349"/>
                  </a:cubicBezTo>
                  <a:cubicBezTo>
                    <a:pt x="1639607" y="2367011"/>
                    <a:pt x="1656753" y="2322244"/>
                    <a:pt x="1662468" y="2271761"/>
                  </a:cubicBezTo>
                  <a:cubicBezTo>
                    <a:pt x="1668182" y="2223184"/>
                    <a:pt x="1685328" y="2175559"/>
                    <a:pt x="1671040" y="2126029"/>
                  </a:cubicBezTo>
                  <a:cubicBezTo>
                    <a:pt x="1670088" y="2121266"/>
                    <a:pt x="1671040" y="2116504"/>
                    <a:pt x="1671993" y="2111741"/>
                  </a:cubicBezTo>
                  <a:cubicBezTo>
                    <a:pt x="1686280" y="2062211"/>
                    <a:pt x="1697710" y="2010776"/>
                    <a:pt x="1708188" y="1960294"/>
                  </a:cubicBezTo>
                  <a:close/>
                  <a:moveTo>
                    <a:pt x="284200" y="2927081"/>
                  </a:moveTo>
                  <a:cubicBezTo>
                    <a:pt x="297535" y="2890886"/>
                    <a:pt x="308965" y="2857549"/>
                    <a:pt x="321348" y="2824211"/>
                  </a:cubicBezTo>
                  <a:cubicBezTo>
                    <a:pt x="324205" y="2824211"/>
                    <a:pt x="327062" y="2824211"/>
                    <a:pt x="328968" y="2825164"/>
                  </a:cubicBezTo>
                  <a:cubicBezTo>
                    <a:pt x="331825" y="2859454"/>
                    <a:pt x="334683" y="2893744"/>
                    <a:pt x="337540" y="2930891"/>
                  </a:cubicBezTo>
                  <a:cubicBezTo>
                    <a:pt x="318490" y="2928986"/>
                    <a:pt x="303250" y="2928034"/>
                    <a:pt x="284200" y="2927081"/>
                  </a:cubicBezTo>
                  <a:close/>
                  <a:moveTo>
                    <a:pt x="391833" y="2454641"/>
                  </a:moveTo>
                  <a:cubicBezTo>
                    <a:pt x="345160" y="2454641"/>
                    <a:pt x="303250" y="2454641"/>
                    <a:pt x="262293" y="2454641"/>
                  </a:cubicBezTo>
                  <a:cubicBezTo>
                    <a:pt x="246100" y="2407016"/>
                    <a:pt x="249910" y="2400349"/>
                    <a:pt x="288963" y="2388919"/>
                  </a:cubicBezTo>
                  <a:cubicBezTo>
                    <a:pt x="326110" y="2377489"/>
                    <a:pt x="360400" y="2380346"/>
                    <a:pt x="401358" y="2401301"/>
                  </a:cubicBezTo>
                  <a:cubicBezTo>
                    <a:pt x="398500" y="2421304"/>
                    <a:pt x="394690" y="2439401"/>
                    <a:pt x="391833" y="2454641"/>
                  </a:cubicBezTo>
                  <a:close/>
                  <a:moveTo>
                    <a:pt x="422312" y="2628949"/>
                  </a:moveTo>
                  <a:cubicBezTo>
                    <a:pt x="419455" y="2603231"/>
                    <a:pt x="416598" y="2585134"/>
                    <a:pt x="414693" y="2566084"/>
                  </a:cubicBezTo>
                  <a:cubicBezTo>
                    <a:pt x="412787" y="2544176"/>
                    <a:pt x="409930" y="2522269"/>
                    <a:pt x="408978" y="2500361"/>
                  </a:cubicBezTo>
                  <a:cubicBezTo>
                    <a:pt x="408025" y="2489884"/>
                    <a:pt x="405168" y="2473691"/>
                    <a:pt x="410883" y="2468929"/>
                  </a:cubicBezTo>
                  <a:cubicBezTo>
                    <a:pt x="439458" y="2443211"/>
                    <a:pt x="439458" y="2407016"/>
                    <a:pt x="448030" y="2374631"/>
                  </a:cubicBezTo>
                  <a:cubicBezTo>
                    <a:pt x="449935" y="2457499"/>
                    <a:pt x="455650" y="2540366"/>
                    <a:pt x="422312" y="2628949"/>
                  </a:cubicBezTo>
                  <a:close/>
                  <a:moveTo>
                    <a:pt x="814743" y="1037321"/>
                  </a:moveTo>
                  <a:cubicBezTo>
                    <a:pt x="811885" y="1037321"/>
                    <a:pt x="809027" y="1037321"/>
                    <a:pt x="806170" y="1037321"/>
                  </a:cubicBezTo>
                  <a:cubicBezTo>
                    <a:pt x="802360" y="977314"/>
                    <a:pt x="797598" y="917306"/>
                    <a:pt x="793788" y="857299"/>
                  </a:cubicBezTo>
                  <a:cubicBezTo>
                    <a:pt x="796645" y="856346"/>
                    <a:pt x="799502" y="855394"/>
                    <a:pt x="802360" y="854441"/>
                  </a:cubicBezTo>
                  <a:cubicBezTo>
                    <a:pt x="816648" y="869681"/>
                    <a:pt x="831888" y="884921"/>
                    <a:pt x="849033" y="903971"/>
                  </a:cubicBezTo>
                  <a:cubicBezTo>
                    <a:pt x="854748" y="895399"/>
                    <a:pt x="858558" y="889684"/>
                    <a:pt x="862368" y="883969"/>
                  </a:cubicBezTo>
                  <a:cubicBezTo>
                    <a:pt x="869988" y="875396"/>
                    <a:pt x="877608" y="865871"/>
                    <a:pt x="885227" y="857299"/>
                  </a:cubicBezTo>
                  <a:cubicBezTo>
                    <a:pt x="887133" y="858251"/>
                    <a:pt x="889990" y="860156"/>
                    <a:pt x="891895" y="861109"/>
                  </a:cubicBezTo>
                  <a:cubicBezTo>
                    <a:pt x="865225" y="920164"/>
                    <a:pt x="839508" y="978266"/>
                    <a:pt x="814743" y="1037321"/>
                  </a:cubicBezTo>
                  <a:close/>
                  <a:moveTo>
                    <a:pt x="860463" y="883969"/>
                  </a:moveTo>
                  <a:cubicBezTo>
                    <a:pt x="813790" y="868729"/>
                    <a:pt x="803313" y="825866"/>
                    <a:pt x="796645" y="786814"/>
                  </a:cubicBezTo>
                  <a:cubicBezTo>
                    <a:pt x="789977" y="753476"/>
                    <a:pt x="795693" y="718234"/>
                    <a:pt x="795693" y="672514"/>
                  </a:cubicBezTo>
                  <a:cubicBezTo>
                    <a:pt x="837602" y="702041"/>
                    <a:pt x="870940" y="725854"/>
                    <a:pt x="901420" y="747761"/>
                  </a:cubicBezTo>
                  <a:cubicBezTo>
                    <a:pt x="886180" y="796339"/>
                    <a:pt x="873798" y="840154"/>
                    <a:pt x="860463" y="883969"/>
                  </a:cubicBezTo>
                  <a:close/>
                  <a:moveTo>
                    <a:pt x="985240" y="1052561"/>
                  </a:moveTo>
                  <a:cubicBezTo>
                    <a:pt x="983335" y="1051609"/>
                    <a:pt x="981430" y="1051609"/>
                    <a:pt x="979525" y="1050656"/>
                  </a:cubicBezTo>
                  <a:cubicBezTo>
                    <a:pt x="976668" y="989696"/>
                    <a:pt x="973810" y="928736"/>
                    <a:pt x="970952" y="869681"/>
                  </a:cubicBezTo>
                  <a:cubicBezTo>
                    <a:pt x="979525" y="882064"/>
                    <a:pt x="988098" y="896351"/>
                    <a:pt x="999527" y="913496"/>
                  </a:cubicBezTo>
                  <a:cubicBezTo>
                    <a:pt x="1012863" y="903019"/>
                    <a:pt x="1024293" y="895399"/>
                    <a:pt x="1044295" y="880159"/>
                  </a:cubicBezTo>
                  <a:cubicBezTo>
                    <a:pt x="1022388" y="943024"/>
                    <a:pt x="1003338" y="997316"/>
                    <a:pt x="985240" y="1052561"/>
                  </a:cubicBezTo>
                  <a:close/>
                  <a:moveTo>
                    <a:pt x="1001433" y="888731"/>
                  </a:moveTo>
                  <a:cubicBezTo>
                    <a:pt x="982383" y="845869"/>
                    <a:pt x="963333" y="804911"/>
                    <a:pt x="942377" y="758239"/>
                  </a:cubicBezTo>
                  <a:cubicBezTo>
                    <a:pt x="997623" y="715376"/>
                    <a:pt x="1050963" y="674419"/>
                    <a:pt x="1104303" y="632509"/>
                  </a:cubicBezTo>
                  <a:cubicBezTo>
                    <a:pt x="1124305" y="682039"/>
                    <a:pt x="1071918" y="815389"/>
                    <a:pt x="1001433" y="888731"/>
                  </a:cubicBezTo>
                  <a:close/>
                  <a:moveTo>
                    <a:pt x="1510068" y="2456546"/>
                  </a:moveTo>
                  <a:cubicBezTo>
                    <a:pt x="1469110" y="2403206"/>
                    <a:pt x="1430057" y="2352724"/>
                    <a:pt x="1388148" y="2296526"/>
                  </a:cubicBezTo>
                  <a:cubicBezTo>
                    <a:pt x="1473873" y="2307004"/>
                    <a:pt x="1508163" y="2367011"/>
                    <a:pt x="1543405" y="2432734"/>
                  </a:cubicBezTo>
                  <a:cubicBezTo>
                    <a:pt x="1531023" y="2441306"/>
                    <a:pt x="1521498" y="2447974"/>
                    <a:pt x="1510068" y="245654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Graphic 13">
              <a:extLst>
                <a:ext uri="{FF2B5EF4-FFF2-40B4-BE49-F238E27FC236}">
                  <a16:creationId xmlns:a16="http://schemas.microsoft.com/office/drawing/2014/main" xmlns="" id="{6960C9CE-37B9-49FE-B299-DAE4763C59B6}"/>
                </a:ext>
              </a:extLst>
            </p:cNvPr>
            <p:cNvSpPr/>
            <p:nvPr/>
          </p:nvSpPr>
          <p:spPr>
            <a:xfrm>
              <a:off x="9190453" y="1422324"/>
              <a:ext cx="1342780" cy="2912758"/>
            </a:xfrm>
            <a:custGeom>
              <a:avLst/>
              <a:gdLst>
                <a:gd name="connsiteX0" fmla="*/ 885467 w 2209800"/>
                <a:gd name="connsiteY0" fmla="*/ 1710437 h 4572000"/>
                <a:gd name="connsiteX1" fmla="*/ 892135 w 2209800"/>
                <a:gd name="connsiteY1" fmla="*/ 1752347 h 4572000"/>
                <a:gd name="connsiteX2" fmla="*/ 897850 w 2209800"/>
                <a:gd name="connsiteY2" fmla="*/ 1790447 h 4572000"/>
                <a:gd name="connsiteX3" fmla="*/ 904517 w 2209800"/>
                <a:gd name="connsiteY3" fmla="*/ 1932369 h 4572000"/>
                <a:gd name="connsiteX4" fmla="*/ 921662 w 2209800"/>
                <a:gd name="connsiteY4" fmla="*/ 2051432 h 4572000"/>
                <a:gd name="connsiteX5" fmla="*/ 928330 w 2209800"/>
                <a:gd name="connsiteY5" fmla="*/ 2101914 h 4572000"/>
                <a:gd name="connsiteX6" fmla="*/ 946427 w 2209800"/>
                <a:gd name="connsiteY6" fmla="*/ 2244789 h 4572000"/>
                <a:gd name="connsiteX7" fmla="*/ 962620 w 2209800"/>
                <a:gd name="connsiteY7" fmla="*/ 2288604 h 4572000"/>
                <a:gd name="connsiteX8" fmla="*/ 968335 w 2209800"/>
                <a:gd name="connsiteY8" fmla="*/ 2320037 h 4572000"/>
                <a:gd name="connsiteX9" fmla="*/ 973097 w 2209800"/>
                <a:gd name="connsiteY9" fmla="*/ 2427669 h 4572000"/>
                <a:gd name="connsiteX10" fmla="*/ 978812 w 2209800"/>
                <a:gd name="connsiteY10" fmla="*/ 2535302 h 4572000"/>
                <a:gd name="connsiteX11" fmla="*/ 984527 w 2209800"/>
                <a:gd name="connsiteY11" fmla="*/ 2573402 h 4572000"/>
                <a:gd name="connsiteX12" fmla="*/ 1006435 w 2209800"/>
                <a:gd name="connsiteY12" fmla="*/ 2653412 h 4572000"/>
                <a:gd name="connsiteX13" fmla="*/ 1032152 w 2209800"/>
                <a:gd name="connsiteY13" fmla="*/ 2803907 h 4572000"/>
                <a:gd name="connsiteX14" fmla="*/ 1064537 w 2209800"/>
                <a:gd name="connsiteY14" fmla="*/ 2968689 h 4572000"/>
                <a:gd name="connsiteX15" fmla="*/ 1080730 w 2209800"/>
                <a:gd name="connsiteY15" fmla="*/ 3057272 h 4572000"/>
                <a:gd name="connsiteX16" fmla="*/ 1086445 w 2209800"/>
                <a:gd name="connsiteY16" fmla="*/ 3086799 h 4572000"/>
                <a:gd name="connsiteX17" fmla="*/ 1071205 w 2209800"/>
                <a:gd name="connsiteY17" fmla="*/ 3240152 h 4572000"/>
                <a:gd name="connsiteX18" fmla="*/ 1031200 w 2209800"/>
                <a:gd name="connsiteY18" fmla="*/ 3353499 h 4572000"/>
                <a:gd name="connsiteX19" fmla="*/ 980717 w 2209800"/>
                <a:gd name="connsiteY19" fmla="*/ 3465894 h 4572000"/>
                <a:gd name="connsiteX20" fmla="*/ 928330 w 2209800"/>
                <a:gd name="connsiteY20" fmla="*/ 3567812 h 4572000"/>
                <a:gd name="connsiteX21" fmla="*/ 801647 w 2209800"/>
                <a:gd name="connsiteY21" fmla="*/ 3794507 h 4572000"/>
                <a:gd name="connsiteX22" fmla="*/ 793075 w 2209800"/>
                <a:gd name="connsiteY22" fmla="*/ 3816414 h 4572000"/>
                <a:gd name="connsiteX23" fmla="*/ 786407 w 2209800"/>
                <a:gd name="connsiteY23" fmla="*/ 3832607 h 4572000"/>
                <a:gd name="connsiteX24" fmla="*/ 734972 w 2209800"/>
                <a:gd name="connsiteY24" fmla="*/ 3904997 h 4572000"/>
                <a:gd name="connsiteX25" fmla="*/ 683537 w 2209800"/>
                <a:gd name="connsiteY25" fmla="*/ 3978339 h 4572000"/>
                <a:gd name="connsiteX26" fmla="*/ 614005 w 2209800"/>
                <a:gd name="connsiteY26" fmla="*/ 4091687 h 4572000"/>
                <a:gd name="connsiteX27" fmla="*/ 609242 w 2209800"/>
                <a:gd name="connsiteY27" fmla="*/ 4165982 h 4572000"/>
                <a:gd name="connsiteX28" fmla="*/ 646390 w 2209800"/>
                <a:gd name="connsiteY28" fmla="*/ 4245040 h 4572000"/>
                <a:gd name="connsiteX29" fmla="*/ 675917 w 2209800"/>
                <a:gd name="connsiteY29" fmla="*/ 4280282 h 4572000"/>
                <a:gd name="connsiteX30" fmla="*/ 686395 w 2209800"/>
                <a:gd name="connsiteY30" fmla="*/ 4306952 h 4572000"/>
                <a:gd name="connsiteX31" fmla="*/ 692110 w 2209800"/>
                <a:gd name="connsiteY31" fmla="*/ 4324097 h 4572000"/>
                <a:gd name="connsiteX32" fmla="*/ 793075 w 2209800"/>
                <a:gd name="connsiteY32" fmla="*/ 4383152 h 4572000"/>
                <a:gd name="connsiteX33" fmla="*/ 821650 w 2209800"/>
                <a:gd name="connsiteY33" fmla="*/ 4398392 h 4572000"/>
                <a:gd name="connsiteX34" fmla="*/ 854035 w 2209800"/>
                <a:gd name="connsiteY34" fmla="*/ 4415537 h 4572000"/>
                <a:gd name="connsiteX35" fmla="*/ 868322 w 2209800"/>
                <a:gd name="connsiteY35" fmla="*/ 4425062 h 4572000"/>
                <a:gd name="connsiteX36" fmla="*/ 887372 w 2209800"/>
                <a:gd name="connsiteY36" fmla="*/ 4444112 h 4572000"/>
                <a:gd name="connsiteX37" fmla="*/ 898802 w 2209800"/>
                <a:gd name="connsiteY37" fmla="*/ 4479355 h 4572000"/>
                <a:gd name="connsiteX38" fmla="*/ 890230 w 2209800"/>
                <a:gd name="connsiteY38" fmla="*/ 4500309 h 4572000"/>
                <a:gd name="connsiteX39" fmla="*/ 854035 w 2209800"/>
                <a:gd name="connsiteY39" fmla="*/ 4511740 h 4572000"/>
                <a:gd name="connsiteX40" fmla="*/ 772120 w 2209800"/>
                <a:gd name="connsiteY40" fmla="*/ 4520312 h 4572000"/>
                <a:gd name="connsiteX41" fmla="*/ 739735 w 2209800"/>
                <a:gd name="connsiteY41" fmla="*/ 4525074 h 4572000"/>
                <a:gd name="connsiteX42" fmla="*/ 699730 w 2209800"/>
                <a:gd name="connsiteY42" fmla="*/ 4525074 h 4572000"/>
                <a:gd name="connsiteX43" fmla="*/ 545425 w 2209800"/>
                <a:gd name="connsiteY43" fmla="*/ 4504119 h 4572000"/>
                <a:gd name="connsiteX44" fmla="*/ 506372 w 2209800"/>
                <a:gd name="connsiteY44" fmla="*/ 4501262 h 4572000"/>
                <a:gd name="connsiteX45" fmla="*/ 495895 w 2209800"/>
                <a:gd name="connsiteY45" fmla="*/ 4508882 h 4572000"/>
                <a:gd name="connsiteX46" fmla="*/ 470177 w 2209800"/>
                <a:gd name="connsiteY46" fmla="*/ 4525074 h 4572000"/>
                <a:gd name="connsiteX47" fmla="*/ 388262 w 2209800"/>
                <a:gd name="connsiteY47" fmla="*/ 4525074 h 4572000"/>
                <a:gd name="connsiteX48" fmla="*/ 358735 w 2209800"/>
                <a:gd name="connsiteY48" fmla="*/ 4523169 h 4572000"/>
                <a:gd name="connsiteX49" fmla="*/ 353020 w 2209800"/>
                <a:gd name="connsiteY49" fmla="*/ 4547934 h 4572000"/>
                <a:gd name="connsiteX50" fmla="*/ 316825 w 2209800"/>
                <a:gd name="connsiteY50" fmla="*/ 4568890 h 4572000"/>
                <a:gd name="connsiteX51" fmla="*/ 287297 w 2209800"/>
                <a:gd name="connsiteY51" fmla="*/ 4562222 h 4572000"/>
                <a:gd name="connsiteX52" fmla="*/ 175855 w 2209800"/>
                <a:gd name="connsiteY52" fmla="*/ 4508882 h 4572000"/>
                <a:gd name="connsiteX53" fmla="*/ 85367 w 2209800"/>
                <a:gd name="connsiteY53" fmla="*/ 4374580 h 4572000"/>
                <a:gd name="connsiteX54" fmla="*/ 74890 w 2209800"/>
                <a:gd name="connsiteY54" fmla="*/ 4325049 h 4572000"/>
                <a:gd name="connsiteX55" fmla="*/ 81557 w 2209800"/>
                <a:gd name="connsiteY55" fmla="*/ 4298380 h 4572000"/>
                <a:gd name="connsiteX56" fmla="*/ 84415 w 2209800"/>
                <a:gd name="connsiteY56" fmla="*/ 4290759 h 4572000"/>
                <a:gd name="connsiteX57" fmla="*/ 72032 w 2209800"/>
                <a:gd name="connsiteY57" fmla="*/ 4205034 h 4572000"/>
                <a:gd name="connsiteX58" fmla="*/ 46315 w 2209800"/>
                <a:gd name="connsiteY58" fmla="*/ 4178364 h 4572000"/>
                <a:gd name="connsiteX59" fmla="*/ 37742 w 2209800"/>
                <a:gd name="connsiteY59" fmla="*/ 4167887 h 4572000"/>
                <a:gd name="connsiteX60" fmla="*/ 12977 w 2209800"/>
                <a:gd name="connsiteY60" fmla="*/ 4050729 h 4572000"/>
                <a:gd name="connsiteX61" fmla="*/ 7262 w 2209800"/>
                <a:gd name="connsiteY61" fmla="*/ 4008819 h 4572000"/>
                <a:gd name="connsiteX62" fmla="*/ 22502 w 2209800"/>
                <a:gd name="connsiteY62" fmla="*/ 3985959 h 4572000"/>
                <a:gd name="connsiteX63" fmla="*/ 53935 w 2209800"/>
                <a:gd name="connsiteY63" fmla="*/ 3975482 h 4572000"/>
                <a:gd name="connsiteX64" fmla="*/ 62507 w 2209800"/>
                <a:gd name="connsiteY64" fmla="*/ 3974529 h 4572000"/>
                <a:gd name="connsiteX65" fmla="*/ 120610 w 2209800"/>
                <a:gd name="connsiteY65" fmla="*/ 3955479 h 4572000"/>
                <a:gd name="connsiteX66" fmla="*/ 182522 w 2209800"/>
                <a:gd name="connsiteY66" fmla="*/ 3945954 h 4572000"/>
                <a:gd name="connsiteX67" fmla="*/ 207287 w 2209800"/>
                <a:gd name="connsiteY67" fmla="*/ 3932619 h 4572000"/>
                <a:gd name="connsiteX68" fmla="*/ 233005 w 2209800"/>
                <a:gd name="connsiteY68" fmla="*/ 3907854 h 4572000"/>
                <a:gd name="connsiteX69" fmla="*/ 228242 w 2209800"/>
                <a:gd name="connsiteY69" fmla="*/ 3892614 h 4572000"/>
                <a:gd name="connsiteX70" fmla="*/ 219670 w 2209800"/>
                <a:gd name="connsiteY70" fmla="*/ 3876422 h 4572000"/>
                <a:gd name="connsiteX71" fmla="*/ 228242 w 2209800"/>
                <a:gd name="connsiteY71" fmla="*/ 3838322 h 4572000"/>
                <a:gd name="connsiteX72" fmla="*/ 231100 w 2209800"/>
                <a:gd name="connsiteY72" fmla="*/ 3817367 h 4572000"/>
                <a:gd name="connsiteX73" fmla="*/ 232052 w 2209800"/>
                <a:gd name="connsiteY73" fmla="*/ 3781172 h 4572000"/>
                <a:gd name="connsiteX74" fmla="*/ 227290 w 2209800"/>
                <a:gd name="connsiteY74" fmla="*/ 3730689 h 4572000"/>
                <a:gd name="connsiteX75" fmla="*/ 221575 w 2209800"/>
                <a:gd name="connsiteY75" fmla="*/ 3612579 h 4572000"/>
                <a:gd name="connsiteX76" fmla="*/ 220622 w 2209800"/>
                <a:gd name="connsiteY76" fmla="*/ 3493517 h 4572000"/>
                <a:gd name="connsiteX77" fmla="*/ 215860 w 2209800"/>
                <a:gd name="connsiteY77" fmla="*/ 3317304 h 4572000"/>
                <a:gd name="connsiteX78" fmla="*/ 201572 w 2209800"/>
                <a:gd name="connsiteY78" fmla="*/ 3209672 h 4572000"/>
                <a:gd name="connsiteX79" fmla="*/ 183475 w 2209800"/>
                <a:gd name="connsiteY79" fmla="*/ 3084894 h 4572000"/>
                <a:gd name="connsiteX80" fmla="*/ 172997 w 2209800"/>
                <a:gd name="connsiteY80" fmla="*/ 2980119 h 4572000"/>
                <a:gd name="connsiteX81" fmla="*/ 172045 w 2209800"/>
                <a:gd name="connsiteY81" fmla="*/ 2974404 h 4572000"/>
                <a:gd name="connsiteX82" fmla="*/ 165377 w 2209800"/>
                <a:gd name="connsiteY82" fmla="*/ 2844864 h 4572000"/>
                <a:gd name="connsiteX83" fmla="*/ 154900 w 2209800"/>
                <a:gd name="connsiteY83" fmla="*/ 2724849 h 4572000"/>
                <a:gd name="connsiteX84" fmla="*/ 154900 w 2209800"/>
                <a:gd name="connsiteY84" fmla="*/ 2719134 h 4572000"/>
                <a:gd name="connsiteX85" fmla="*/ 148232 w 2209800"/>
                <a:gd name="connsiteY85" fmla="*/ 2607692 h 4572000"/>
                <a:gd name="connsiteX86" fmla="*/ 143470 w 2209800"/>
                <a:gd name="connsiteY86" fmla="*/ 2587689 h 4572000"/>
                <a:gd name="connsiteX87" fmla="*/ 105370 w 2209800"/>
                <a:gd name="connsiteY87" fmla="*/ 2455292 h 4572000"/>
                <a:gd name="connsiteX88" fmla="*/ 96797 w 2209800"/>
                <a:gd name="connsiteY88" fmla="*/ 2437194 h 4572000"/>
                <a:gd name="connsiteX89" fmla="*/ 75842 w 2209800"/>
                <a:gd name="connsiteY89" fmla="*/ 2390522 h 4572000"/>
                <a:gd name="connsiteX90" fmla="*/ 63460 w 2209800"/>
                <a:gd name="connsiteY90" fmla="*/ 2282889 h 4572000"/>
                <a:gd name="connsiteX91" fmla="*/ 62507 w 2209800"/>
                <a:gd name="connsiteY91" fmla="*/ 2242884 h 4572000"/>
                <a:gd name="connsiteX92" fmla="*/ 57745 w 2209800"/>
                <a:gd name="connsiteY92" fmla="*/ 2176209 h 4572000"/>
                <a:gd name="connsiteX93" fmla="*/ 58697 w 2209800"/>
                <a:gd name="connsiteY93" fmla="*/ 2160969 h 4572000"/>
                <a:gd name="connsiteX94" fmla="*/ 61555 w 2209800"/>
                <a:gd name="connsiteY94" fmla="*/ 2131442 h 4572000"/>
                <a:gd name="connsiteX95" fmla="*/ 91082 w 2209800"/>
                <a:gd name="connsiteY95" fmla="*/ 1947609 h 4572000"/>
                <a:gd name="connsiteX96" fmla="*/ 154900 w 2209800"/>
                <a:gd name="connsiteY96" fmla="*/ 1763777 h 4572000"/>
                <a:gd name="connsiteX97" fmla="*/ 158710 w 2209800"/>
                <a:gd name="connsiteY97" fmla="*/ 1719009 h 4572000"/>
                <a:gd name="connsiteX98" fmla="*/ 103465 w 2209800"/>
                <a:gd name="connsiteY98" fmla="*/ 1514222 h 4572000"/>
                <a:gd name="connsiteX99" fmla="*/ 73937 w 2209800"/>
                <a:gd name="connsiteY99" fmla="*/ 1451357 h 4572000"/>
                <a:gd name="connsiteX100" fmla="*/ 50125 w 2209800"/>
                <a:gd name="connsiteY100" fmla="*/ 1349439 h 4572000"/>
                <a:gd name="connsiteX101" fmla="*/ 30122 w 2209800"/>
                <a:gd name="connsiteY101" fmla="*/ 1281812 h 4572000"/>
                <a:gd name="connsiteX102" fmla="*/ 13930 w 2209800"/>
                <a:gd name="connsiteY102" fmla="*/ 1237044 h 4572000"/>
                <a:gd name="connsiteX103" fmla="*/ 8215 w 2209800"/>
                <a:gd name="connsiteY103" fmla="*/ 1079882 h 4572000"/>
                <a:gd name="connsiteX104" fmla="*/ 18692 w 2209800"/>
                <a:gd name="connsiteY104" fmla="*/ 997014 h 4572000"/>
                <a:gd name="connsiteX105" fmla="*/ 25360 w 2209800"/>
                <a:gd name="connsiteY105" fmla="*/ 942722 h 4572000"/>
                <a:gd name="connsiteX106" fmla="*/ 77747 w 2209800"/>
                <a:gd name="connsiteY106" fmla="*/ 799847 h 4572000"/>
                <a:gd name="connsiteX107" fmla="*/ 106322 w 2209800"/>
                <a:gd name="connsiteY107" fmla="*/ 736982 h 4572000"/>
                <a:gd name="connsiteX108" fmla="*/ 116800 w 2209800"/>
                <a:gd name="connsiteY108" fmla="*/ 715074 h 4572000"/>
                <a:gd name="connsiteX109" fmla="*/ 146327 w 2209800"/>
                <a:gd name="connsiteY109" fmla="*/ 616967 h 4572000"/>
                <a:gd name="connsiteX110" fmla="*/ 185380 w 2209800"/>
                <a:gd name="connsiteY110" fmla="*/ 563627 h 4572000"/>
                <a:gd name="connsiteX111" fmla="*/ 196810 w 2209800"/>
                <a:gd name="connsiteY111" fmla="*/ 560769 h 4572000"/>
                <a:gd name="connsiteX112" fmla="*/ 233957 w 2209800"/>
                <a:gd name="connsiteY112" fmla="*/ 543624 h 4572000"/>
                <a:gd name="connsiteX113" fmla="*/ 250150 w 2209800"/>
                <a:gd name="connsiteY113" fmla="*/ 486474 h 4572000"/>
                <a:gd name="connsiteX114" fmla="*/ 241577 w 2209800"/>
                <a:gd name="connsiteY114" fmla="*/ 438849 h 4572000"/>
                <a:gd name="connsiteX115" fmla="*/ 238720 w 2209800"/>
                <a:gd name="connsiteY115" fmla="*/ 424562 h 4572000"/>
                <a:gd name="connsiteX116" fmla="*/ 227290 w 2209800"/>
                <a:gd name="connsiteY116" fmla="*/ 350267 h 4572000"/>
                <a:gd name="connsiteX117" fmla="*/ 226337 w 2209800"/>
                <a:gd name="connsiteY117" fmla="*/ 341694 h 4572000"/>
                <a:gd name="connsiteX118" fmla="*/ 231100 w 2209800"/>
                <a:gd name="connsiteY118" fmla="*/ 283592 h 4572000"/>
                <a:gd name="connsiteX119" fmla="*/ 250150 w 2209800"/>
                <a:gd name="connsiteY119" fmla="*/ 201677 h 4572000"/>
                <a:gd name="connsiteX120" fmla="*/ 271105 w 2209800"/>
                <a:gd name="connsiteY120" fmla="*/ 155957 h 4572000"/>
                <a:gd name="connsiteX121" fmla="*/ 303490 w 2209800"/>
                <a:gd name="connsiteY121" fmla="*/ 101664 h 4572000"/>
                <a:gd name="connsiteX122" fmla="*/ 358735 w 2209800"/>
                <a:gd name="connsiteY122" fmla="*/ 38799 h 4572000"/>
                <a:gd name="connsiteX123" fmla="*/ 440650 w 2209800"/>
                <a:gd name="connsiteY123" fmla="*/ 13082 h 4572000"/>
                <a:gd name="connsiteX124" fmla="*/ 503515 w 2209800"/>
                <a:gd name="connsiteY124" fmla="*/ 8319 h 4572000"/>
                <a:gd name="connsiteX125" fmla="*/ 534947 w 2209800"/>
                <a:gd name="connsiteY125" fmla="*/ 21654 h 4572000"/>
                <a:gd name="connsiteX126" fmla="*/ 548282 w 2209800"/>
                <a:gd name="connsiteY126" fmla="*/ 24512 h 4572000"/>
                <a:gd name="connsiteX127" fmla="*/ 572095 w 2209800"/>
                <a:gd name="connsiteY127" fmla="*/ 26417 h 4572000"/>
                <a:gd name="connsiteX128" fmla="*/ 628292 w 2209800"/>
                <a:gd name="connsiteY128" fmla="*/ 46419 h 4572000"/>
                <a:gd name="connsiteX129" fmla="*/ 684490 w 2209800"/>
                <a:gd name="connsiteY129" fmla="*/ 67374 h 4572000"/>
                <a:gd name="connsiteX130" fmla="*/ 709255 w 2209800"/>
                <a:gd name="connsiteY130" fmla="*/ 85472 h 4572000"/>
                <a:gd name="connsiteX131" fmla="*/ 738782 w 2209800"/>
                <a:gd name="connsiteY131" fmla="*/ 103569 h 4572000"/>
                <a:gd name="connsiteX132" fmla="*/ 759737 w 2209800"/>
                <a:gd name="connsiteY132" fmla="*/ 131192 h 4572000"/>
                <a:gd name="connsiteX133" fmla="*/ 771167 w 2209800"/>
                <a:gd name="connsiteY133" fmla="*/ 139764 h 4572000"/>
                <a:gd name="connsiteX134" fmla="*/ 832127 w 2209800"/>
                <a:gd name="connsiteY134" fmla="*/ 195009 h 4572000"/>
                <a:gd name="connsiteX135" fmla="*/ 832127 w 2209800"/>
                <a:gd name="connsiteY135" fmla="*/ 215964 h 4572000"/>
                <a:gd name="connsiteX136" fmla="*/ 829270 w 2209800"/>
                <a:gd name="connsiteY136" fmla="*/ 235967 h 4572000"/>
                <a:gd name="connsiteX137" fmla="*/ 837842 w 2209800"/>
                <a:gd name="connsiteY137" fmla="*/ 255017 h 4572000"/>
                <a:gd name="connsiteX138" fmla="*/ 823555 w 2209800"/>
                <a:gd name="connsiteY138" fmla="*/ 266447 h 4572000"/>
                <a:gd name="connsiteX139" fmla="*/ 814030 w 2209800"/>
                <a:gd name="connsiteY139" fmla="*/ 267399 h 4572000"/>
                <a:gd name="connsiteX140" fmla="*/ 773072 w 2209800"/>
                <a:gd name="connsiteY140" fmla="*/ 283592 h 4572000"/>
                <a:gd name="connsiteX141" fmla="*/ 768310 w 2209800"/>
                <a:gd name="connsiteY141" fmla="*/ 287402 h 4572000"/>
                <a:gd name="connsiteX142" fmla="*/ 761642 w 2209800"/>
                <a:gd name="connsiteY142" fmla="*/ 322644 h 4572000"/>
                <a:gd name="connsiteX143" fmla="*/ 746402 w 2209800"/>
                <a:gd name="connsiteY143" fmla="*/ 404559 h 4572000"/>
                <a:gd name="connsiteX144" fmla="*/ 750212 w 2209800"/>
                <a:gd name="connsiteY144" fmla="*/ 420752 h 4572000"/>
                <a:gd name="connsiteX145" fmla="*/ 777835 w 2209800"/>
                <a:gd name="connsiteY145" fmla="*/ 487427 h 4572000"/>
                <a:gd name="connsiteX146" fmla="*/ 775930 w 2209800"/>
                <a:gd name="connsiteY146" fmla="*/ 519812 h 4572000"/>
                <a:gd name="connsiteX147" fmla="*/ 753070 w 2209800"/>
                <a:gd name="connsiteY147" fmla="*/ 536004 h 4572000"/>
                <a:gd name="connsiteX148" fmla="*/ 715922 w 2209800"/>
                <a:gd name="connsiteY148" fmla="*/ 566484 h 4572000"/>
                <a:gd name="connsiteX149" fmla="*/ 714017 w 2209800"/>
                <a:gd name="connsiteY149" fmla="*/ 574104 h 4572000"/>
                <a:gd name="connsiteX150" fmla="*/ 691157 w 2209800"/>
                <a:gd name="connsiteY150" fmla="*/ 606489 h 4572000"/>
                <a:gd name="connsiteX151" fmla="*/ 670202 w 2209800"/>
                <a:gd name="connsiteY151" fmla="*/ 643637 h 4572000"/>
                <a:gd name="connsiteX152" fmla="*/ 618767 w 2209800"/>
                <a:gd name="connsiteY152" fmla="*/ 695072 h 4572000"/>
                <a:gd name="connsiteX153" fmla="*/ 560665 w 2209800"/>
                <a:gd name="connsiteY153" fmla="*/ 677927 h 4572000"/>
                <a:gd name="connsiteX154" fmla="*/ 522565 w 2209800"/>
                <a:gd name="connsiteY154" fmla="*/ 659829 h 4572000"/>
                <a:gd name="connsiteX155" fmla="*/ 514945 w 2209800"/>
                <a:gd name="connsiteY155" fmla="*/ 661734 h 4572000"/>
                <a:gd name="connsiteX156" fmla="*/ 514945 w 2209800"/>
                <a:gd name="connsiteY156" fmla="*/ 669354 h 4572000"/>
                <a:gd name="connsiteX157" fmla="*/ 527327 w 2209800"/>
                <a:gd name="connsiteY157" fmla="*/ 686499 h 4572000"/>
                <a:gd name="connsiteX158" fmla="*/ 607337 w 2209800"/>
                <a:gd name="connsiteY158" fmla="*/ 783654 h 4572000"/>
                <a:gd name="connsiteX159" fmla="*/ 614957 w 2209800"/>
                <a:gd name="connsiteY159" fmla="*/ 799847 h 4572000"/>
                <a:gd name="connsiteX160" fmla="*/ 647342 w 2209800"/>
                <a:gd name="connsiteY160" fmla="*/ 859854 h 4572000"/>
                <a:gd name="connsiteX161" fmla="*/ 662582 w 2209800"/>
                <a:gd name="connsiteY161" fmla="*/ 895097 h 4572000"/>
                <a:gd name="connsiteX162" fmla="*/ 693062 w 2209800"/>
                <a:gd name="connsiteY162" fmla="*/ 953199 h 4572000"/>
                <a:gd name="connsiteX163" fmla="*/ 737830 w 2209800"/>
                <a:gd name="connsiteY163" fmla="*/ 1010349 h 4572000"/>
                <a:gd name="connsiteX164" fmla="*/ 745450 w 2209800"/>
                <a:gd name="connsiteY164" fmla="*/ 1040829 h 4572000"/>
                <a:gd name="connsiteX165" fmla="*/ 765452 w 2209800"/>
                <a:gd name="connsiteY165" fmla="*/ 1063689 h 4572000"/>
                <a:gd name="connsiteX166" fmla="*/ 781645 w 2209800"/>
                <a:gd name="connsiteY166" fmla="*/ 1062737 h 4572000"/>
                <a:gd name="connsiteX167" fmla="*/ 850225 w 2209800"/>
                <a:gd name="connsiteY167" fmla="*/ 1014159 h 4572000"/>
                <a:gd name="connsiteX168" fmla="*/ 875942 w 2209800"/>
                <a:gd name="connsiteY168" fmla="*/ 993204 h 4572000"/>
                <a:gd name="connsiteX169" fmla="*/ 914995 w 2209800"/>
                <a:gd name="connsiteY169" fmla="*/ 959867 h 4572000"/>
                <a:gd name="connsiteX170" fmla="*/ 980717 w 2209800"/>
                <a:gd name="connsiteY170" fmla="*/ 896049 h 4572000"/>
                <a:gd name="connsiteX171" fmla="*/ 1082635 w 2209800"/>
                <a:gd name="connsiteY171" fmla="*/ 800799 h 4572000"/>
                <a:gd name="connsiteX172" fmla="*/ 1120735 w 2209800"/>
                <a:gd name="connsiteY172" fmla="*/ 755079 h 4572000"/>
                <a:gd name="connsiteX173" fmla="*/ 1155977 w 2209800"/>
                <a:gd name="connsiteY173" fmla="*/ 665544 h 4572000"/>
                <a:gd name="connsiteX174" fmla="*/ 1169312 w 2209800"/>
                <a:gd name="connsiteY174" fmla="*/ 635064 h 4572000"/>
                <a:gd name="connsiteX175" fmla="*/ 1189315 w 2209800"/>
                <a:gd name="connsiteY175" fmla="*/ 613157 h 4572000"/>
                <a:gd name="connsiteX176" fmla="*/ 1292185 w 2209800"/>
                <a:gd name="connsiteY176" fmla="*/ 570294 h 4572000"/>
                <a:gd name="connsiteX177" fmla="*/ 1308377 w 2209800"/>
                <a:gd name="connsiteY177" fmla="*/ 568389 h 4572000"/>
                <a:gd name="connsiteX178" fmla="*/ 1314092 w 2209800"/>
                <a:gd name="connsiteY178" fmla="*/ 552197 h 4572000"/>
                <a:gd name="connsiteX179" fmla="*/ 1339810 w 2209800"/>
                <a:gd name="connsiteY179" fmla="*/ 415989 h 4572000"/>
                <a:gd name="connsiteX180" fmla="*/ 1362670 w 2209800"/>
                <a:gd name="connsiteY180" fmla="*/ 295022 h 4572000"/>
                <a:gd name="connsiteX181" fmla="*/ 1376957 w 2209800"/>
                <a:gd name="connsiteY181" fmla="*/ 199772 h 4572000"/>
                <a:gd name="connsiteX182" fmla="*/ 1420772 w 2209800"/>
                <a:gd name="connsiteY182" fmla="*/ 168339 h 4572000"/>
                <a:gd name="connsiteX183" fmla="*/ 1502687 w 2209800"/>
                <a:gd name="connsiteY183" fmla="*/ 196914 h 4572000"/>
                <a:gd name="connsiteX184" fmla="*/ 1726525 w 2209800"/>
                <a:gd name="connsiteY184" fmla="*/ 326454 h 4572000"/>
                <a:gd name="connsiteX185" fmla="*/ 1907500 w 2209800"/>
                <a:gd name="connsiteY185" fmla="*/ 446469 h 4572000"/>
                <a:gd name="connsiteX186" fmla="*/ 2032277 w 2209800"/>
                <a:gd name="connsiteY186" fmla="*/ 540767 h 4572000"/>
                <a:gd name="connsiteX187" fmla="*/ 2127527 w 2209800"/>
                <a:gd name="connsiteY187" fmla="*/ 624587 h 4572000"/>
                <a:gd name="connsiteX188" fmla="*/ 2143720 w 2209800"/>
                <a:gd name="connsiteY188" fmla="*/ 656972 h 4572000"/>
                <a:gd name="connsiteX189" fmla="*/ 2154197 w 2209800"/>
                <a:gd name="connsiteY189" fmla="*/ 681737 h 4572000"/>
                <a:gd name="connsiteX190" fmla="*/ 2201822 w 2209800"/>
                <a:gd name="connsiteY190" fmla="*/ 776987 h 4572000"/>
                <a:gd name="connsiteX191" fmla="*/ 2191345 w 2209800"/>
                <a:gd name="connsiteY191" fmla="*/ 810324 h 4572000"/>
                <a:gd name="connsiteX192" fmla="*/ 2128480 w 2209800"/>
                <a:gd name="connsiteY192" fmla="*/ 838899 h 4572000"/>
                <a:gd name="connsiteX193" fmla="*/ 1975127 w 2209800"/>
                <a:gd name="connsiteY193" fmla="*/ 909384 h 4572000"/>
                <a:gd name="connsiteX194" fmla="*/ 1919882 w 2209800"/>
                <a:gd name="connsiteY194" fmla="*/ 954152 h 4572000"/>
                <a:gd name="connsiteX195" fmla="*/ 1789390 w 2209800"/>
                <a:gd name="connsiteY195" fmla="*/ 1127507 h 4572000"/>
                <a:gd name="connsiteX196" fmla="*/ 1718905 w 2209800"/>
                <a:gd name="connsiteY196" fmla="*/ 1210374 h 4572000"/>
                <a:gd name="connsiteX197" fmla="*/ 1712237 w 2209800"/>
                <a:gd name="connsiteY197" fmla="*/ 1233234 h 4572000"/>
                <a:gd name="connsiteX198" fmla="*/ 1712237 w 2209800"/>
                <a:gd name="connsiteY198" fmla="*/ 1248474 h 4572000"/>
                <a:gd name="connsiteX199" fmla="*/ 1689377 w 2209800"/>
                <a:gd name="connsiteY199" fmla="*/ 1266572 h 4572000"/>
                <a:gd name="connsiteX200" fmla="*/ 1677947 w 2209800"/>
                <a:gd name="connsiteY200" fmla="*/ 1277049 h 4572000"/>
                <a:gd name="connsiteX201" fmla="*/ 1679852 w 2209800"/>
                <a:gd name="connsiteY201" fmla="*/ 1324674 h 4572000"/>
                <a:gd name="connsiteX202" fmla="*/ 1683662 w 2209800"/>
                <a:gd name="connsiteY202" fmla="*/ 1338009 h 4572000"/>
                <a:gd name="connsiteX203" fmla="*/ 1676042 w 2209800"/>
                <a:gd name="connsiteY203" fmla="*/ 1374204 h 4572000"/>
                <a:gd name="connsiteX204" fmla="*/ 1663660 w 2209800"/>
                <a:gd name="connsiteY204" fmla="*/ 1398969 h 4572000"/>
                <a:gd name="connsiteX205" fmla="*/ 1620797 w 2209800"/>
                <a:gd name="connsiteY205" fmla="*/ 1477074 h 4572000"/>
                <a:gd name="connsiteX206" fmla="*/ 1596032 w 2209800"/>
                <a:gd name="connsiteY206" fmla="*/ 1509459 h 4572000"/>
                <a:gd name="connsiteX207" fmla="*/ 1565552 w 2209800"/>
                <a:gd name="connsiteY207" fmla="*/ 1588517 h 4572000"/>
                <a:gd name="connsiteX208" fmla="*/ 1510307 w 2209800"/>
                <a:gd name="connsiteY208" fmla="*/ 1754252 h 4572000"/>
                <a:gd name="connsiteX209" fmla="*/ 1486495 w 2209800"/>
                <a:gd name="connsiteY209" fmla="*/ 1843787 h 4572000"/>
                <a:gd name="connsiteX210" fmla="*/ 1451252 w 2209800"/>
                <a:gd name="connsiteY210" fmla="*/ 1860932 h 4572000"/>
                <a:gd name="connsiteX211" fmla="*/ 1342667 w 2209800"/>
                <a:gd name="connsiteY211" fmla="*/ 1806639 h 4572000"/>
                <a:gd name="connsiteX212" fmla="*/ 1325522 w 2209800"/>
                <a:gd name="connsiteY212" fmla="*/ 1794257 h 4572000"/>
                <a:gd name="connsiteX213" fmla="*/ 1321712 w 2209800"/>
                <a:gd name="connsiteY213" fmla="*/ 1768539 h 4572000"/>
                <a:gd name="connsiteX214" fmla="*/ 1360765 w 2209800"/>
                <a:gd name="connsiteY214" fmla="*/ 1689482 h 4572000"/>
                <a:gd name="connsiteX215" fmla="*/ 1358860 w 2209800"/>
                <a:gd name="connsiteY215" fmla="*/ 1681862 h 4572000"/>
                <a:gd name="connsiteX216" fmla="*/ 1353145 w 2209800"/>
                <a:gd name="connsiteY216" fmla="*/ 1683767 h 4572000"/>
                <a:gd name="connsiteX217" fmla="*/ 1352192 w 2209800"/>
                <a:gd name="connsiteY217" fmla="*/ 1686624 h 4572000"/>
                <a:gd name="connsiteX218" fmla="*/ 1284565 w 2209800"/>
                <a:gd name="connsiteY218" fmla="*/ 1725677 h 4572000"/>
                <a:gd name="connsiteX219" fmla="*/ 1127402 w 2209800"/>
                <a:gd name="connsiteY219" fmla="*/ 1719009 h 4572000"/>
                <a:gd name="connsiteX220" fmla="*/ 1075015 w 2209800"/>
                <a:gd name="connsiteY220" fmla="*/ 1708532 h 4572000"/>
                <a:gd name="connsiteX221" fmla="*/ 979765 w 2209800"/>
                <a:gd name="connsiteY221" fmla="*/ 1695197 h 4572000"/>
                <a:gd name="connsiteX222" fmla="*/ 947380 w 2209800"/>
                <a:gd name="connsiteY222" fmla="*/ 1689482 h 4572000"/>
                <a:gd name="connsiteX223" fmla="*/ 935950 w 2209800"/>
                <a:gd name="connsiteY223" fmla="*/ 1688529 h 4572000"/>
                <a:gd name="connsiteX224" fmla="*/ 904517 w 2209800"/>
                <a:gd name="connsiteY224" fmla="*/ 1689482 h 4572000"/>
                <a:gd name="connsiteX225" fmla="*/ 885467 w 2209800"/>
                <a:gd name="connsiteY225" fmla="*/ 1710437 h 4572000"/>
                <a:gd name="connsiteX226" fmla="*/ 1225510 w 2209800"/>
                <a:gd name="connsiteY226" fmla="*/ 1051307 h 4572000"/>
                <a:gd name="connsiteX227" fmla="*/ 1219795 w 2209800"/>
                <a:gd name="connsiteY227" fmla="*/ 1039877 h 4572000"/>
                <a:gd name="connsiteX228" fmla="*/ 1209317 w 2209800"/>
                <a:gd name="connsiteY228" fmla="*/ 1047497 h 4572000"/>
                <a:gd name="connsiteX229" fmla="*/ 1189315 w 2209800"/>
                <a:gd name="connsiteY229" fmla="*/ 1070357 h 4572000"/>
                <a:gd name="connsiteX230" fmla="*/ 1111210 w 2209800"/>
                <a:gd name="connsiteY230" fmla="*/ 1141794 h 4572000"/>
                <a:gd name="connsiteX231" fmla="*/ 983575 w 2209800"/>
                <a:gd name="connsiteY231" fmla="*/ 1257047 h 4572000"/>
                <a:gd name="connsiteX232" fmla="*/ 883562 w 2209800"/>
                <a:gd name="connsiteY232" fmla="*/ 1344677 h 4572000"/>
                <a:gd name="connsiteX233" fmla="*/ 867370 w 2209800"/>
                <a:gd name="connsiteY233" fmla="*/ 1358964 h 4572000"/>
                <a:gd name="connsiteX234" fmla="*/ 869275 w 2209800"/>
                <a:gd name="connsiteY234" fmla="*/ 1381824 h 4572000"/>
                <a:gd name="connsiteX235" fmla="*/ 900707 w 2209800"/>
                <a:gd name="connsiteY235" fmla="*/ 1388492 h 4572000"/>
                <a:gd name="connsiteX236" fmla="*/ 959762 w 2209800"/>
                <a:gd name="connsiteY236" fmla="*/ 1378014 h 4572000"/>
                <a:gd name="connsiteX237" fmla="*/ 977860 w 2209800"/>
                <a:gd name="connsiteY237" fmla="*/ 1378014 h 4572000"/>
                <a:gd name="connsiteX238" fmla="*/ 1017865 w 2209800"/>
                <a:gd name="connsiteY238" fmla="*/ 1390397 h 4572000"/>
                <a:gd name="connsiteX239" fmla="*/ 1092160 w 2209800"/>
                <a:gd name="connsiteY239" fmla="*/ 1401827 h 4572000"/>
                <a:gd name="connsiteX240" fmla="*/ 1178837 w 2209800"/>
                <a:gd name="connsiteY240" fmla="*/ 1394207 h 4572000"/>
                <a:gd name="connsiteX241" fmla="*/ 1212175 w 2209800"/>
                <a:gd name="connsiteY241" fmla="*/ 1358964 h 4572000"/>
                <a:gd name="connsiteX242" fmla="*/ 1218842 w 2209800"/>
                <a:gd name="connsiteY242" fmla="*/ 1131317 h 4572000"/>
                <a:gd name="connsiteX243" fmla="*/ 1225510 w 2209800"/>
                <a:gd name="connsiteY243" fmla="*/ 1051307 h 4572000"/>
                <a:gd name="connsiteX244" fmla="*/ 574000 w 2209800"/>
                <a:gd name="connsiteY244" fmla="*/ 3282062 h 4572000"/>
                <a:gd name="connsiteX245" fmla="*/ 576857 w 2209800"/>
                <a:gd name="connsiteY245" fmla="*/ 3288729 h 4572000"/>
                <a:gd name="connsiteX246" fmla="*/ 579715 w 2209800"/>
                <a:gd name="connsiteY246" fmla="*/ 3280157 h 4572000"/>
                <a:gd name="connsiteX247" fmla="*/ 599717 w 2209800"/>
                <a:gd name="connsiteY247" fmla="*/ 3233484 h 4572000"/>
                <a:gd name="connsiteX248" fmla="*/ 619720 w 2209800"/>
                <a:gd name="connsiteY248" fmla="*/ 3218244 h 4572000"/>
                <a:gd name="connsiteX249" fmla="*/ 634007 w 2209800"/>
                <a:gd name="connsiteY249" fmla="*/ 3211577 h 4572000"/>
                <a:gd name="connsiteX250" fmla="*/ 652105 w 2209800"/>
                <a:gd name="connsiteY250" fmla="*/ 3183954 h 4572000"/>
                <a:gd name="connsiteX251" fmla="*/ 644485 w 2209800"/>
                <a:gd name="connsiteY251" fmla="*/ 3169667 h 4572000"/>
                <a:gd name="connsiteX252" fmla="*/ 619720 w 2209800"/>
                <a:gd name="connsiteY252" fmla="*/ 3131567 h 4572000"/>
                <a:gd name="connsiteX253" fmla="*/ 620672 w 2209800"/>
                <a:gd name="connsiteY253" fmla="*/ 3102992 h 4572000"/>
                <a:gd name="connsiteX254" fmla="*/ 602575 w 2209800"/>
                <a:gd name="connsiteY254" fmla="*/ 3070607 h 4572000"/>
                <a:gd name="connsiteX255" fmla="*/ 597812 w 2209800"/>
                <a:gd name="connsiteY255" fmla="*/ 3094419 h 4572000"/>
                <a:gd name="connsiteX256" fmla="*/ 593050 w 2209800"/>
                <a:gd name="connsiteY256" fmla="*/ 3129662 h 4572000"/>
                <a:gd name="connsiteX257" fmla="*/ 581620 w 2209800"/>
                <a:gd name="connsiteY257" fmla="*/ 3231579 h 4572000"/>
                <a:gd name="connsiteX258" fmla="*/ 574000 w 2209800"/>
                <a:gd name="connsiteY258" fmla="*/ 3282062 h 4572000"/>
                <a:gd name="connsiteX259" fmla="*/ 337780 w 2209800"/>
                <a:gd name="connsiteY259" fmla="*/ 4482212 h 4572000"/>
                <a:gd name="connsiteX260" fmla="*/ 329207 w 2209800"/>
                <a:gd name="connsiteY260" fmla="*/ 4370769 h 4572000"/>
                <a:gd name="connsiteX261" fmla="*/ 316825 w 2209800"/>
                <a:gd name="connsiteY261" fmla="*/ 4340290 h 4572000"/>
                <a:gd name="connsiteX262" fmla="*/ 308252 w 2209800"/>
                <a:gd name="connsiteY262" fmla="*/ 4340290 h 4572000"/>
                <a:gd name="connsiteX263" fmla="*/ 292060 w 2209800"/>
                <a:gd name="connsiteY263" fmla="*/ 4368865 h 4572000"/>
                <a:gd name="connsiteX264" fmla="*/ 289202 w 2209800"/>
                <a:gd name="connsiteY264" fmla="*/ 4401249 h 4572000"/>
                <a:gd name="connsiteX265" fmla="*/ 326350 w 2209800"/>
                <a:gd name="connsiteY265" fmla="*/ 4486974 h 4572000"/>
                <a:gd name="connsiteX266" fmla="*/ 333970 w 2209800"/>
                <a:gd name="connsiteY266" fmla="*/ 4495547 h 4572000"/>
                <a:gd name="connsiteX267" fmla="*/ 336827 w 2209800"/>
                <a:gd name="connsiteY267" fmla="*/ 4485069 h 4572000"/>
                <a:gd name="connsiteX268" fmla="*/ 337780 w 2209800"/>
                <a:gd name="connsiteY268" fmla="*/ 4482212 h 4572000"/>
                <a:gd name="connsiteX269" fmla="*/ 1225510 w 2209800"/>
                <a:gd name="connsiteY269" fmla="*/ 903669 h 4572000"/>
                <a:gd name="connsiteX270" fmla="*/ 1225510 w 2209800"/>
                <a:gd name="connsiteY270" fmla="*/ 903669 h 4572000"/>
                <a:gd name="connsiteX271" fmla="*/ 1225510 w 2209800"/>
                <a:gd name="connsiteY271" fmla="*/ 891287 h 4572000"/>
                <a:gd name="connsiteX272" fmla="*/ 1222652 w 2209800"/>
                <a:gd name="connsiteY272" fmla="*/ 862712 h 4572000"/>
                <a:gd name="connsiteX273" fmla="*/ 1194077 w 2209800"/>
                <a:gd name="connsiteY273" fmla="*/ 877952 h 4572000"/>
                <a:gd name="connsiteX274" fmla="*/ 1189315 w 2209800"/>
                <a:gd name="connsiteY274" fmla="*/ 881762 h 4572000"/>
                <a:gd name="connsiteX275" fmla="*/ 1187410 w 2209800"/>
                <a:gd name="connsiteY275" fmla="*/ 901764 h 4572000"/>
                <a:gd name="connsiteX276" fmla="*/ 1215985 w 2209800"/>
                <a:gd name="connsiteY276" fmla="*/ 936054 h 4572000"/>
                <a:gd name="connsiteX277" fmla="*/ 1222652 w 2209800"/>
                <a:gd name="connsiteY277" fmla="*/ 941769 h 4572000"/>
                <a:gd name="connsiteX278" fmla="*/ 1224557 w 2209800"/>
                <a:gd name="connsiteY278" fmla="*/ 933197 h 4572000"/>
                <a:gd name="connsiteX279" fmla="*/ 1225510 w 2209800"/>
                <a:gd name="connsiteY279" fmla="*/ 903669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209800" h="4572000">
                  <a:moveTo>
                    <a:pt x="885467" y="1710437"/>
                  </a:moveTo>
                  <a:cubicBezTo>
                    <a:pt x="887372" y="1721867"/>
                    <a:pt x="890230" y="1737107"/>
                    <a:pt x="892135" y="1752347"/>
                  </a:cubicBezTo>
                  <a:cubicBezTo>
                    <a:pt x="894040" y="1764729"/>
                    <a:pt x="896897" y="1778064"/>
                    <a:pt x="897850" y="1790447"/>
                  </a:cubicBezTo>
                  <a:cubicBezTo>
                    <a:pt x="900707" y="1838072"/>
                    <a:pt x="899755" y="1885697"/>
                    <a:pt x="904517" y="1932369"/>
                  </a:cubicBezTo>
                  <a:cubicBezTo>
                    <a:pt x="908327" y="1972374"/>
                    <a:pt x="915947" y="2011427"/>
                    <a:pt x="921662" y="2051432"/>
                  </a:cubicBezTo>
                  <a:cubicBezTo>
                    <a:pt x="924520" y="2068577"/>
                    <a:pt x="926425" y="2084769"/>
                    <a:pt x="928330" y="2101914"/>
                  </a:cubicBezTo>
                  <a:cubicBezTo>
                    <a:pt x="934045" y="2149539"/>
                    <a:pt x="938807" y="2197164"/>
                    <a:pt x="946427" y="2244789"/>
                  </a:cubicBezTo>
                  <a:cubicBezTo>
                    <a:pt x="949285" y="2260029"/>
                    <a:pt x="949285" y="2277174"/>
                    <a:pt x="962620" y="2288604"/>
                  </a:cubicBezTo>
                  <a:cubicBezTo>
                    <a:pt x="972145" y="2297177"/>
                    <a:pt x="970240" y="2308607"/>
                    <a:pt x="968335" y="2320037"/>
                  </a:cubicBezTo>
                  <a:cubicBezTo>
                    <a:pt x="962620" y="2356232"/>
                    <a:pt x="961667" y="2391474"/>
                    <a:pt x="973097" y="2427669"/>
                  </a:cubicBezTo>
                  <a:cubicBezTo>
                    <a:pt x="983575" y="2461959"/>
                    <a:pt x="987385" y="2498154"/>
                    <a:pt x="978812" y="2535302"/>
                  </a:cubicBezTo>
                  <a:cubicBezTo>
                    <a:pt x="975955" y="2546732"/>
                    <a:pt x="977860" y="2562924"/>
                    <a:pt x="984527" y="2573402"/>
                  </a:cubicBezTo>
                  <a:cubicBezTo>
                    <a:pt x="1000720" y="2598167"/>
                    <a:pt x="1001672" y="2626742"/>
                    <a:pt x="1006435" y="2653412"/>
                  </a:cubicBezTo>
                  <a:cubicBezTo>
                    <a:pt x="1015960" y="2703894"/>
                    <a:pt x="1022627" y="2754377"/>
                    <a:pt x="1032152" y="2803907"/>
                  </a:cubicBezTo>
                  <a:cubicBezTo>
                    <a:pt x="1042630" y="2859152"/>
                    <a:pt x="1054060" y="2913444"/>
                    <a:pt x="1064537" y="2968689"/>
                  </a:cubicBezTo>
                  <a:cubicBezTo>
                    <a:pt x="1070252" y="2998217"/>
                    <a:pt x="1075015" y="3027744"/>
                    <a:pt x="1080730" y="3057272"/>
                  </a:cubicBezTo>
                  <a:cubicBezTo>
                    <a:pt x="1082635" y="3066797"/>
                    <a:pt x="1084540" y="3077274"/>
                    <a:pt x="1086445" y="3086799"/>
                  </a:cubicBezTo>
                  <a:cubicBezTo>
                    <a:pt x="1098827" y="3140139"/>
                    <a:pt x="1092160" y="3189669"/>
                    <a:pt x="1071205" y="3240152"/>
                  </a:cubicBezTo>
                  <a:cubicBezTo>
                    <a:pt x="1055965" y="3277299"/>
                    <a:pt x="1045487" y="3316352"/>
                    <a:pt x="1031200" y="3353499"/>
                  </a:cubicBezTo>
                  <a:cubicBezTo>
                    <a:pt x="1015960" y="3391599"/>
                    <a:pt x="1002625" y="3430652"/>
                    <a:pt x="980717" y="3465894"/>
                  </a:cubicBezTo>
                  <a:cubicBezTo>
                    <a:pt x="960715" y="3498279"/>
                    <a:pt x="946427" y="3534474"/>
                    <a:pt x="928330" y="3567812"/>
                  </a:cubicBezTo>
                  <a:cubicBezTo>
                    <a:pt x="888325" y="3644964"/>
                    <a:pt x="846415" y="3720212"/>
                    <a:pt x="801647" y="3794507"/>
                  </a:cubicBezTo>
                  <a:cubicBezTo>
                    <a:pt x="797837" y="3801174"/>
                    <a:pt x="795932" y="3808794"/>
                    <a:pt x="793075" y="3816414"/>
                  </a:cubicBezTo>
                  <a:cubicBezTo>
                    <a:pt x="791170" y="3822129"/>
                    <a:pt x="789265" y="3827844"/>
                    <a:pt x="786407" y="3832607"/>
                  </a:cubicBezTo>
                  <a:cubicBezTo>
                    <a:pt x="773072" y="3859277"/>
                    <a:pt x="754975" y="3882137"/>
                    <a:pt x="734972" y="3904997"/>
                  </a:cubicBezTo>
                  <a:cubicBezTo>
                    <a:pt x="714970" y="3926904"/>
                    <a:pt x="698777" y="3953574"/>
                    <a:pt x="683537" y="3978339"/>
                  </a:cubicBezTo>
                  <a:cubicBezTo>
                    <a:pt x="659725" y="4015487"/>
                    <a:pt x="637817" y="4054539"/>
                    <a:pt x="614005" y="4091687"/>
                  </a:cubicBezTo>
                  <a:cubicBezTo>
                    <a:pt x="598765" y="4116452"/>
                    <a:pt x="592097" y="4138359"/>
                    <a:pt x="609242" y="4165982"/>
                  </a:cubicBezTo>
                  <a:cubicBezTo>
                    <a:pt x="624482" y="4190747"/>
                    <a:pt x="635912" y="4218369"/>
                    <a:pt x="646390" y="4245040"/>
                  </a:cubicBezTo>
                  <a:cubicBezTo>
                    <a:pt x="653057" y="4260280"/>
                    <a:pt x="660677" y="4273615"/>
                    <a:pt x="675917" y="4280282"/>
                  </a:cubicBezTo>
                  <a:cubicBezTo>
                    <a:pt x="688300" y="4285997"/>
                    <a:pt x="692110" y="4294569"/>
                    <a:pt x="686395" y="4306952"/>
                  </a:cubicBezTo>
                  <a:cubicBezTo>
                    <a:pt x="683537" y="4313619"/>
                    <a:pt x="683537" y="4318382"/>
                    <a:pt x="692110" y="4324097"/>
                  </a:cubicBezTo>
                  <a:cubicBezTo>
                    <a:pt x="724495" y="4346005"/>
                    <a:pt x="754975" y="4370769"/>
                    <a:pt x="793075" y="4383152"/>
                  </a:cubicBezTo>
                  <a:cubicBezTo>
                    <a:pt x="803552" y="4386962"/>
                    <a:pt x="814030" y="4391724"/>
                    <a:pt x="821650" y="4398392"/>
                  </a:cubicBezTo>
                  <a:cubicBezTo>
                    <a:pt x="831175" y="4406965"/>
                    <a:pt x="838795" y="4416490"/>
                    <a:pt x="854035" y="4415537"/>
                  </a:cubicBezTo>
                  <a:cubicBezTo>
                    <a:pt x="858797" y="4415537"/>
                    <a:pt x="864512" y="4421252"/>
                    <a:pt x="868322" y="4425062"/>
                  </a:cubicBezTo>
                  <a:cubicBezTo>
                    <a:pt x="874990" y="4430777"/>
                    <a:pt x="880705" y="4439349"/>
                    <a:pt x="887372" y="4444112"/>
                  </a:cubicBezTo>
                  <a:cubicBezTo>
                    <a:pt x="901660" y="4452684"/>
                    <a:pt x="906422" y="4463162"/>
                    <a:pt x="898802" y="4479355"/>
                  </a:cubicBezTo>
                  <a:cubicBezTo>
                    <a:pt x="895945" y="4486022"/>
                    <a:pt x="900707" y="4496499"/>
                    <a:pt x="890230" y="4500309"/>
                  </a:cubicBezTo>
                  <a:cubicBezTo>
                    <a:pt x="877847" y="4505072"/>
                    <a:pt x="864512" y="4513644"/>
                    <a:pt x="854035" y="4511740"/>
                  </a:cubicBezTo>
                  <a:cubicBezTo>
                    <a:pt x="825460" y="4506024"/>
                    <a:pt x="798790" y="4518407"/>
                    <a:pt x="772120" y="4520312"/>
                  </a:cubicBezTo>
                  <a:cubicBezTo>
                    <a:pt x="761642" y="4521265"/>
                    <a:pt x="750212" y="4524122"/>
                    <a:pt x="739735" y="4525074"/>
                  </a:cubicBezTo>
                  <a:cubicBezTo>
                    <a:pt x="726400" y="4526027"/>
                    <a:pt x="713065" y="4524122"/>
                    <a:pt x="699730" y="4525074"/>
                  </a:cubicBezTo>
                  <a:cubicBezTo>
                    <a:pt x="646390" y="4528884"/>
                    <a:pt x="595907" y="4516502"/>
                    <a:pt x="545425" y="4504119"/>
                  </a:cubicBezTo>
                  <a:cubicBezTo>
                    <a:pt x="533042" y="4501262"/>
                    <a:pt x="519707" y="4501262"/>
                    <a:pt x="506372" y="4501262"/>
                  </a:cubicBezTo>
                  <a:cubicBezTo>
                    <a:pt x="502562" y="4501262"/>
                    <a:pt x="496847" y="4506024"/>
                    <a:pt x="495895" y="4508882"/>
                  </a:cubicBezTo>
                  <a:cubicBezTo>
                    <a:pt x="492085" y="4523169"/>
                    <a:pt x="482560" y="4525074"/>
                    <a:pt x="470177" y="4525074"/>
                  </a:cubicBezTo>
                  <a:cubicBezTo>
                    <a:pt x="442555" y="4525074"/>
                    <a:pt x="414932" y="4525074"/>
                    <a:pt x="388262" y="4525074"/>
                  </a:cubicBezTo>
                  <a:cubicBezTo>
                    <a:pt x="378737" y="4525074"/>
                    <a:pt x="367307" y="4520312"/>
                    <a:pt x="358735" y="4523169"/>
                  </a:cubicBezTo>
                  <a:cubicBezTo>
                    <a:pt x="354925" y="4525074"/>
                    <a:pt x="355877" y="4539362"/>
                    <a:pt x="353020" y="4547934"/>
                  </a:cubicBezTo>
                  <a:cubicBezTo>
                    <a:pt x="346352" y="4566984"/>
                    <a:pt x="337780" y="4571747"/>
                    <a:pt x="316825" y="4568890"/>
                  </a:cubicBezTo>
                  <a:cubicBezTo>
                    <a:pt x="307300" y="4567937"/>
                    <a:pt x="296822" y="4566032"/>
                    <a:pt x="287297" y="4562222"/>
                  </a:cubicBezTo>
                  <a:cubicBezTo>
                    <a:pt x="249197" y="4546982"/>
                    <a:pt x="210145" y="4533647"/>
                    <a:pt x="175855" y="4508882"/>
                  </a:cubicBezTo>
                  <a:cubicBezTo>
                    <a:pt x="128230" y="4475544"/>
                    <a:pt x="100607" y="4429824"/>
                    <a:pt x="85367" y="4374580"/>
                  </a:cubicBezTo>
                  <a:cubicBezTo>
                    <a:pt x="80605" y="4358387"/>
                    <a:pt x="76795" y="4341242"/>
                    <a:pt x="74890" y="4325049"/>
                  </a:cubicBezTo>
                  <a:cubicBezTo>
                    <a:pt x="73937" y="4315524"/>
                    <a:pt x="69175" y="4305047"/>
                    <a:pt x="81557" y="4298380"/>
                  </a:cubicBezTo>
                  <a:cubicBezTo>
                    <a:pt x="83462" y="4297427"/>
                    <a:pt x="84415" y="4292665"/>
                    <a:pt x="84415" y="4290759"/>
                  </a:cubicBezTo>
                  <a:cubicBezTo>
                    <a:pt x="80605" y="4262184"/>
                    <a:pt x="78700" y="4232657"/>
                    <a:pt x="72032" y="4205034"/>
                  </a:cubicBezTo>
                  <a:cubicBezTo>
                    <a:pt x="69175" y="4194557"/>
                    <a:pt x="54887" y="4186937"/>
                    <a:pt x="46315" y="4178364"/>
                  </a:cubicBezTo>
                  <a:cubicBezTo>
                    <a:pt x="43457" y="4175507"/>
                    <a:pt x="37742" y="4171697"/>
                    <a:pt x="37742" y="4167887"/>
                  </a:cubicBezTo>
                  <a:cubicBezTo>
                    <a:pt x="29170" y="4128834"/>
                    <a:pt x="20597" y="4089782"/>
                    <a:pt x="12977" y="4050729"/>
                  </a:cubicBezTo>
                  <a:cubicBezTo>
                    <a:pt x="10120" y="4037394"/>
                    <a:pt x="8215" y="4023107"/>
                    <a:pt x="7262" y="4008819"/>
                  </a:cubicBezTo>
                  <a:cubicBezTo>
                    <a:pt x="6310" y="3997389"/>
                    <a:pt x="11072" y="3989769"/>
                    <a:pt x="22502" y="3985959"/>
                  </a:cubicBezTo>
                  <a:cubicBezTo>
                    <a:pt x="32980" y="3983102"/>
                    <a:pt x="43457" y="3978339"/>
                    <a:pt x="53935" y="3975482"/>
                  </a:cubicBezTo>
                  <a:cubicBezTo>
                    <a:pt x="56792" y="3974529"/>
                    <a:pt x="61555" y="3976434"/>
                    <a:pt x="62507" y="3974529"/>
                  </a:cubicBezTo>
                  <a:cubicBezTo>
                    <a:pt x="77747" y="3954527"/>
                    <a:pt x="101560" y="3962147"/>
                    <a:pt x="120610" y="3955479"/>
                  </a:cubicBezTo>
                  <a:cubicBezTo>
                    <a:pt x="141565" y="3947859"/>
                    <a:pt x="161567" y="3945002"/>
                    <a:pt x="182522" y="3945954"/>
                  </a:cubicBezTo>
                  <a:cubicBezTo>
                    <a:pt x="193952" y="3946907"/>
                    <a:pt x="200620" y="3942144"/>
                    <a:pt x="207287" y="3932619"/>
                  </a:cubicBezTo>
                  <a:cubicBezTo>
                    <a:pt x="213955" y="3923094"/>
                    <a:pt x="224432" y="3916427"/>
                    <a:pt x="233005" y="3907854"/>
                  </a:cubicBezTo>
                  <a:cubicBezTo>
                    <a:pt x="240625" y="3898329"/>
                    <a:pt x="239672" y="3894519"/>
                    <a:pt x="228242" y="3892614"/>
                  </a:cubicBezTo>
                  <a:cubicBezTo>
                    <a:pt x="217765" y="3890709"/>
                    <a:pt x="213002" y="3886899"/>
                    <a:pt x="219670" y="3876422"/>
                  </a:cubicBezTo>
                  <a:cubicBezTo>
                    <a:pt x="227290" y="3864992"/>
                    <a:pt x="228242" y="3851657"/>
                    <a:pt x="228242" y="3838322"/>
                  </a:cubicBezTo>
                  <a:cubicBezTo>
                    <a:pt x="228242" y="3831654"/>
                    <a:pt x="230147" y="3824034"/>
                    <a:pt x="231100" y="3817367"/>
                  </a:cubicBezTo>
                  <a:cubicBezTo>
                    <a:pt x="232052" y="3804984"/>
                    <a:pt x="235862" y="3791649"/>
                    <a:pt x="232052" y="3781172"/>
                  </a:cubicBezTo>
                  <a:cubicBezTo>
                    <a:pt x="226337" y="3764027"/>
                    <a:pt x="227290" y="3746882"/>
                    <a:pt x="227290" y="3730689"/>
                  </a:cubicBezTo>
                  <a:cubicBezTo>
                    <a:pt x="225385" y="3691637"/>
                    <a:pt x="222527" y="3652584"/>
                    <a:pt x="221575" y="3612579"/>
                  </a:cubicBezTo>
                  <a:cubicBezTo>
                    <a:pt x="220622" y="3572574"/>
                    <a:pt x="225385" y="3532569"/>
                    <a:pt x="220622" y="3493517"/>
                  </a:cubicBezTo>
                  <a:cubicBezTo>
                    <a:pt x="213955" y="3434462"/>
                    <a:pt x="219670" y="3376359"/>
                    <a:pt x="215860" y="3317304"/>
                  </a:cubicBezTo>
                  <a:cubicBezTo>
                    <a:pt x="213955" y="3281109"/>
                    <a:pt x="208240" y="3245867"/>
                    <a:pt x="201572" y="3209672"/>
                  </a:cubicBezTo>
                  <a:cubicBezTo>
                    <a:pt x="193952" y="3168714"/>
                    <a:pt x="187285" y="3126804"/>
                    <a:pt x="183475" y="3084894"/>
                  </a:cubicBezTo>
                  <a:cubicBezTo>
                    <a:pt x="180617" y="3049652"/>
                    <a:pt x="184427" y="3014409"/>
                    <a:pt x="172997" y="2980119"/>
                  </a:cubicBezTo>
                  <a:cubicBezTo>
                    <a:pt x="172045" y="2978214"/>
                    <a:pt x="172045" y="2976309"/>
                    <a:pt x="172045" y="2974404"/>
                  </a:cubicBezTo>
                  <a:cubicBezTo>
                    <a:pt x="170140" y="2931542"/>
                    <a:pt x="168235" y="2887727"/>
                    <a:pt x="165377" y="2844864"/>
                  </a:cubicBezTo>
                  <a:cubicBezTo>
                    <a:pt x="162520" y="2804859"/>
                    <a:pt x="158710" y="2764854"/>
                    <a:pt x="154900" y="2724849"/>
                  </a:cubicBezTo>
                  <a:cubicBezTo>
                    <a:pt x="154900" y="2722944"/>
                    <a:pt x="154900" y="2721039"/>
                    <a:pt x="154900" y="2719134"/>
                  </a:cubicBezTo>
                  <a:cubicBezTo>
                    <a:pt x="152995" y="2681987"/>
                    <a:pt x="150137" y="2644839"/>
                    <a:pt x="148232" y="2607692"/>
                  </a:cubicBezTo>
                  <a:cubicBezTo>
                    <a:pt x="147280" y="2601024"/>
                    <a:pt x="145375" y="2594357"/>
                    <a:pt x="143470" y="2587689"/>
                  </a:cubicBezTo>
                  <a:cubicBezTo>
                    <a:pt x="131087" y="2543874"/>
                    <a:pt x="118705" y="2499107"/>
                    <a:pt x="105370" y="2455292"/>
                  </a:cubicBezTo>
                  <a:cubicBezTo>
                    <a:pt x="103465" y="2448624"/>
                    <a:pt x="101560" y="2439099"/>
                    <a:pt x="96797" y="2437194"/>
                  </a:cubicBezTo>
                  <a:cubicBezTo>
                    <a:pt x="75842" y="2426717"/>
                    <a:pt x="77747" y="2406714"/>
                    <a:pt x="75842" y="2390522"/>
                  </a:cubicBezTo>
                  <a:cubicBezTo>
                    <a:pt x="72985" y="2354327"/>
                    <a:pt x="70127" y="2318132"/>
                    <a:pt x="63460" y="2282889"/>
                  </a:cubicBezTo>
                  <a:cubicBezTo>
                    <a:pt x="60602" y="2270507"/>
                    <a:pt x="63460" y="2256219"/>
                    <a:pt x="62507" y="2242884"/>
                  </a:cubicBezTo>
                  <a:cubicBezTo>
                    <a:pt x="61555" y="2220977"/>
                    <a:pt x="66317" y="2198117"/>
                    <a:pt x="57745" y="2176209"/>
                  </a:cubicBezTo>
                  <a:cubicBezTo>
                    <a:pt x="55840" y="2172399"/>
                    <a:pt x="58697" y="2166684"/>
                    <a:pt x="58697" y="2160969"/>
                  </a:cubicBezTo>
                  <a:cubicBezTo>
                    <a:pt x="59650" y="2151444"/>
                    <a:pt x="62507" y="2140967"/>
                    <a:pt x="61555" y="2131442"/>
                  </a:cubicBezTo>
                  <a:cubicBezTo>
                    <a:pt x="61555" y="2068577"/>
                    <a:pt x="75842" y="2008569"/>
                    <a:pt x="91082" y="1947609"/>
                  </a:cubicBezTo>
                  <a:cubicBezTo>
                    <a:pt x="107275" y="1884744"/>
                    <a:pt x="132992" y="1824737"/>
                    <a:pt x="154900" y="1763777"/>
                  </a:cubicBezTo>
                  <a:cubicBezTo>
                    <a:pt x="159662" y="1750442"/>
                    <a:pt x="159662" y="1734249"/>
                    <a:pt x="158710" y="1719009"/>
                  </a:cubicBezTo>
                  <a:cubicBezTo>
                    <a:pt x="152042" y="1647572"/>
                    <a:pt x="126325" y="1580897"/>
                    <a:pt x="103465" y="1514222"/>
                  </a:cubicBezTo>
                  <a:cubicBezTo>
                    <a:pt x="95845" y="1492314"/>
                    <a:pt x="84415" y="1472312"/>
                    <a:pt x="73937" y="1451357"/>
                  </a:cubicBezTo>
                  <a:cubicBezTo>
                    <a:pt x="57745" y="1418972"/>
                    <a:pt x="47267" y="1385634"/>
                    <a:pt x="50125" y="1349439"/>
                  </a:cubicBezTo>
                  <a:cubicBezTo>
                    <a:pt x="52030" y="1324674"/>
                    <a:pt x="45362" y="1302767"/>
                    <a:pt x="30122" y="1281812"/>
                  </a:cubicBezTo>
                  <a:cubicBezTo>
                    <a:pt x="21550" y="1269429"/>
                    <a:pt x="14882" y="1252284"/>
                    <a:pt x="13930" y="1237044"/>
                  </a:cubicBezTo>
                  <a:cubicBezTo>
                    <a:pt x="10120" y="1184657"/>
                    <a:pt x="8215" y="1132269"/>
                    <a:pt x="8215" y="1079882"/>
                  </a:cubicBezTo>
                  <a:cubicBezTo>
                    <a:pt x="8215" y="1052259"/>
                    <a:pt x="14882" y="1024637"/>
                    <a:pt x="18692" y="997014"/>
                  </a:cubicBezTo>
                  <a:cubicBezTo>
                    <a:pt x="20597" y="978917"/>
                    <a:pt x="23455" y="960819"/>
                    <a:pt x="25360" y="942722"/>
                  </a:cubicBezTo>
                  <a:cubicBezTo>
                    <a:pt x="31075" y="890334"/>
                    <a:pt x="52982" y="844614"/>
                    <a:pt x="77747" y="799847"/>
                  </a:cubicBezTo>
                  <a:cubicBezTo>
                    <a:pt x="89177" y="779844"/>
                    <a:pt x="102512" y="760794"/>
                    <a:pt x="106322" y="736982"/>
                  </a:cubicBezTo>
                  <a:cubicBezTo>
                    <a:pt x="107275" y="729362"/>
                    <a:pt x="111085" y="720789"/>
                    <a:pt x="116800" y="715074"/>
                  </a:cubicBezTo>
                  <a:cubicBezTo>
                    <a:pt x="142517" y="686499"/>
                    <a:pt x="140612" y="650304"/>
                    <a:pt x="146327" y="616967"/>
                  </a:cubicBezTo>
                  <a:cubicBezTo>
                    <a:pt x="151090" y="591249"/>
                    <a:pt x="163472" y="575057"/>
                    <a:pt x="185380" y="563627"/>
                  </a:cubicBezTo>
                  <a:cubicBezTo>
                    <a:pt x="189190" y="561722"/>
                    <a:pt x="193952" y="562674"/>
                    <a:pt x="196810" y="560769"/>
                  </a:cubicBezTo>
                  <a:cubicBezTo>
                    <a:pt x="208240" y="553149"/>
                    <a:pt x="227290" y="559817"/>
                    <a:pt x="233957" y="543624"/>
                  </a:cubicBezTo>
                  <a:cubicBezTo>
                    <a:pt x="241577" y="525527"/>
                    <a:pt x="252055" y="508382"/>
                    <a:pt x="250150" y="486474"/>
                  </a:cubicBezTo>
                  <a:cubicBezTo>
                    <a:pt x="248245" y="470282"/>
                    <a:pt x="251102" y="454089"/>
                    <a:pt x="241577" y="438849"/>
                  </a:cubicBezTo>
                  <a:cubicBezTo>
                    <a:pt x="238720" y="435039"/>
                    <a:pt x="239672" y="429324"/>
                    <a:pt x="238720" y="424562"/>
                  </a:cubicBezTo>
                  <a:cubicBezTo>
                    <a:pt x="234910" y="399797"/>
                    <a:pt x="231100" y="375032"/>
                    <a:pt x="227290" y="350267"/>
                  </a:cubicBezTo>
                  <a:cubicBezTo>
                    <a:pt x="227290" y="347409"/>
                    <a:pt x="225385" y="343599"/>
                    <a:pt x="226337" y="341694"/>
                  </a:cubicBezTo>
                  <a:cubicBezTo>
                    <a:pt x="232052" y="322644"/>
                    <a:pt x="225385" y="302642"/>
                    <a:pt x="231100" y="283592"/>
                  </a:cubicBezTo>
                  <a:cubicBezTo>
                    <a:pt x="238720" y="256922"/>
                    <a:pt x="244435" y="229299"/>
                    <a:pt x="250150" y="201677"/>
                  </a:cubicBezTo>
                  <a:cubicBezTo>
                    <a:pt x="253960" y="184532"/>
                    <a:pt x="259675" y="168339"/>
                    <a:pt x="271105" y="155957"/>
                  </a:cubicBezTo>
                  <a:cubicBezTo>
                    <a:pt x="285392" y="139764"/>
                    <a:pt x="294917" y="120714"/>
                    <a:pt x="303490" y="101664"/>
                  </a:cubicBezTo>
                  <a:cubicBezTo>
                    <a:pt x="315872" y="74994"/>
                    <a:pt x="336827" y="55944"/>
                    <a:pt x="358735" y="38799"/>
                  </a:cubicBezTo>
                  <a:cubicBezTo>
                    <a:pt x="382547" y="20702"/>
                    <a:pt x="411122" y="14987"/>
                    <a:pt x="440650" y="13082"/>
                  </a:cubicBezTo>
                  <a:cubicBezTo>
                    <a:pt x="461605" y="12129"/>
                    <a:pt x="482560" y="14987"/>
                    <a:pt x="503515" y="8319"/>
                  </a:cubicBezTo>
                  <a:cubicBezTo>
                    <a:pt x="515897" y="4509"/>
                    <a:pt x="528280" y="10224"/>
                    <a:pt x="534947" y="21654"/>
                  </a:cubicBezTo>
                  <a:cubicBezTo>
                    <a:pt x="539710" y="26417"/>
                    <a:pt x="541615" y="26417"/>
                    <a:pt x="548282" y="24512"/>
                  </a:cubicBezTo>
                  <a:cubicBezTo>
                    <a:pt x="555902" y="22607"/>
                    <a:pt x="565427" y="23559"/>
                    <a:pt x="572095" y="26417"/>
                  </a:cubicBezTo>
                  <a:cubicBezTo>
                    <a:pt x="590192" y="34989"/>
                    <a:pt x="610195" y="34989"/>
                    <a:pt x="628292" y="46419"/>
                  </a:cubicBezTo>
                  <a:cubicBezTo>
                    <a:pt x="644485" y="56897"/>
                    <a:pt x="666392" y="59754"/>
                    <a:pt x="684490" y="67374"/>
                  </a:cubicBezTo>
                  <a:cubicBezTo>
                    <a:pt x="694015" y="72137"/>
                    <a:pt x="701635" y="78804"/>
                    <a:pt x="709255" y="85472"/>
                  </a:cubicBezTo>
                  <a:cubicBezTo>
                    <a:pt x="717827" y="94044"/>
                    <a:pt x="726400" y="100712"/>
                    <a:pt x="738782" y="103569"/>
                  </a:cubicBezTo>
                  <a:cubicBezTo>
                    <a:pt x="750212" y="106427"/>
                    <a:pt x="751165" y="109284"/>
                    <a:pt x="759737" y="131192"/>
                  </a:cubicBezTo>
                  <a:cubicBezTo>
                    <a:pt x="761642" y="135002"/>
                    <a:pt x="766405" y="138812"/>
                    <a:pt x="771167" y="139764"/>
                  </a:cubicBezTo>
                  <a:cubicBezTo>
                    <a:pt x="800695" y="148337"/>
                    <a:pt x="812125" y="176912"/>
                    <a:pt x="832127" y="195009"/>
                  </a:cubicBezTo>
                  <a:cubicBezTo>
                    <a:pt x="835937" y="198819"/>
                    <a:pt x="835937" y="214059"/>
                    <a:pt x="832127" y="215964"/>
                  </a:cubicBezTo>
                  <a:cubicBezTo>
                    <a:pt x="820697" y="222632"/>
                    <a:pt x="826412" y="228347"/>
                    <a:pt x="829270" y="235967"/>
                  </a:cubicBezTo>
                  <a:cubicBezTo>
                    <a:pt x="832127" y="242634"/>
                    <a:pt x="835937" y="248349"/>
                    <a:pt x="837842" y="255017"/>
                  </a:cubicBezTo>
                  <a:cubicBezTo>
                    <a:pt x="840700" y="263589"/>
                    <a:pt x="834032" y="269304"/>
                    <a:pt x="823555" y="266447"/>
                  </a:cubicBezTo>
                  <a:cubicBezTo>
                    <a:pt x="820697" y="265494"/>
                    <a:pt x="816887" y="265494"/>
                    <a:pt x="814030" y="267399"/>
                  </a:cubicBezTo>
                  <a:cubicBezTo>
                    <a:pt x="800695" y="273114"/>
                    <a:pt x="790217" y="285497"/>
                    <a:pt x="773072" y="283592"/>
                  </a:cubicBezTo>
                  <a:cubicBezTo>
                    <a:pt x="771167" y="283592"/>
                    <a:pt x="768310" y="285497"/>
                    <a:pt x="768310" y="287402"/>
                  </a:cubicBezTo>
                  <a:cubicBezTo>
                    <a:pt x="765452" y="298832"/>
                    <a:pt x="762595" y="311214"/>
                    <a:pt x="761642" y="322644"/>
                  </a:cubicBezTo>
                  <a:cubicBezTo>
                    <a:pt x="757832" y="350267"/>
                    <a:pt x="761642" y="378842"/>
                    <a:pt x="746402" y="404559"/>
                  </a:cubicBezTo>
                  <a:cubicBezTo>
                    <a:pt x="744497" y="408369"/>
                    <a:pt x="748307" y="415989"/>
                    <a:pt x="750212" y="420752"/>
                  </a:cubicBezTo>
                  <a:cubicBezTo>
                    <a:pt x="758785" y="442659"/>
                    <a:pt x="768310" y="465519"/>
                    <a:pt x="777835" y="487427"/>
                  </a:cubicBezTo>
                  <a:cubicBezTo>
                    <a:pt x="782597" y="497904"/>
                    <a:pt x="781645" y="508382"/>
                    <a:pt x="775930" y="519812"/>
                  </a:cubicBezTo>
                  <a:cubicBezTo>
                    <a:pt x="771167" y="530289"/>
                    <a:pt x="764500" y="536957"/>
                    <a:pt x="753070" y="536004"/>
                  </a:cubicBezTo>
                  <a:cubicBezTo>
                    <a:pt x="731162" y="534099"/>
                    <a:pt x="719732" y="545529"/>
                    <a:pt x="715922" y="566484"/>
                  </a:cubicBezTo>
                  <a:cubicBezTo>
                    <a:pt x="715922" y="569342"/>
                    <a:pt x="714970" y="574104"/>
                    <a:pt x="714017" y="574104"/>
                  </a:cubicBezTo>
                  <a:cubicBezTo>
                    <a:pt x="696872" y="577914"/>
                    <a:pt x="705445" y="598869"/>
                    <a:pt x="691157" y="606489"/>
                  </a:cubicBezTo>
                  <a:cubicBezTo>
                    <a:pt x="677822" y="613157"/>
                    <a:pt x="670202" y="626492"/>
                    <a:pt x="670202" y="643637"/>
                  </a:cubicBezTo>
                  <a:cubicBezTo>
                    <a:pt x="670202" y="675069"/>
                    <a:pt x="651152" y="693167"/>
                    <a:pt x="618767" y="695072"/>
                  </a:cubicBezTo>
                  <a:cubicBezTo>
                    <a:pt x="597812" y="696024"/>
                    <a:pt x="577810" y="693167"/>
                    <a:pt x="560665" y="677927"/>
                  </a:cubicBezTo>
                  <a:cubicBezTo>
                    <a:pt x="550187" y="668402"/>
                    <a:pt x="535900" y="665544"/>
                    <a:pt x="522565" y="659829"/>
                  </a:cubicBezTo>
                  <a:cubicBezTo>
                    <a:pt x="520660" y="658877"/>
                    <a:pt x="515897" y="659829"/>
                    <a:pt x="514945" y="661734"/>
                  </a:cubicBezTo>
                  <a:cubicBezTo>
                    <a:pt x="513040" y="663639"/>
                    <a:pt x="513040" y="667449"/>
                    <a:pt x="514945" y="669354"/>
                  </a:cubicBezTo>
                  <a:cubicBezTo>
                    <a:pt x="518755" y="675069"/>
                    <a:pt x="522565" y="682689"/>
                    <a:pt x="527327" y="686499"/>
                  </a:cubicBezTo>
                  <a:cubicBezTo>
                    <a:pt x="563522" y="711264"/>
                    <a:pt x="584477" y="748412"/>
                    <a:pt x="607337" y="783654"/>
                  </a:cubicBezTo>
                  <a:cubicBezTo>
                    <a:pt x="610195" y="788417"/>
                    <a:pt x="613052" y="794132"/>
                    <a:pt x="614957" y="799847"/>
                  </a:cubicBezTo>
                  <a:cubicBezTo>
                    <a:pt x="620672" y="822707"/>
                    <a:pt x="632102" y="841757"/>
                    <a:pt x="647342" y="859854"/>
                  </a:cubicBezTo>
                  <a:cubicBezTo>
                    <a:pt x="654962" y="869379"/>
                    <a:pt x="660677" y="882714"/>
                    <a:pt x="662582" y="895097"/>
                  </a:cubicBezTo>
                  <a:cubicBezTo>
                    <a:pt x="665440" y="918909"/>
                    <a:pt x="679727" y="935102"/>
                    <a:pt x="693062" y="953199"/>
                  </a:cubicBezTo>
                  <a:cubicBezTo>
                    <a:pt x="707350" y="972249"/>
                    <a:pt x="723542" y="991299"/>
                    <a:pt x="737830" y="1010349"/>
                  </a:cubicBezTo>
                  <a:cubicBezTo>
                    <a:pt x="744497" y="1018922"/>
                    <a:pt x="750212" y="1026542"/>
                    <a:pt x="745450" y="1040829"/>
                  </a:cubicBezTo>
                  <a:cubicBezTo>
                    <a:pt x="741640" y="1053212"/>
                    <a:pt x="755927" y="1057974"/>
                    <a:pt x="765452" y="1063689"/>
                  </a:cubicBezTo>
                  <a:cubicBezTo>
                    <a:pt x="771167" y="1067499"/>
                    <a:pt x="775930" y="1066547"/>
                    <a:pt x="781645" y="1062737"/>
                  </a:cubicBezTo>
                  <a:cubicBezTo>
                    <a:pt x="804505" y="1046544"/>
                    <a:pt x="827365" y="1030352"/>
                    <a:pt x="850225" y="1014159"/>
                  </a:cubicBezTo>
                  <a:cubicBezTo>
                    <a:pt x="858797" y="1007492"/>
                    <a:pt x="867370" y="1000824"/>
                    <a:pt x="875942" y="993204"/>
                  </a:cubicBezTo>
                  <a:cubicBezTo>
                    <a:pt x="889277" y="981774"/>
                    <a:pt x="901660" y="970344"/>
                    <a:pt x="914995" y="959867"/>
                  </a:cubicBezTo>
                  <a:cubicBezTo>
                    <a:pt x="939760" y="940817"/>
                    <a:pt x="960715" y="919862"/>
                    <a:pt x="980717" y="896049"/>
                  </a:cubicBezTo>
                  <a:cubicBezTo>
                    <a:pt x="1010245" y="860807"/>
                    <a:pt x="1047392" y="831279"/>
                    <a:pt x="1082635" y="800799"/>
                  </a:cubicBezTo>
                  <a:cubicBezTo>
                    <a:pt x="1098827" y="787464"/>
                    <a:pt x="1113115" y="775082"/>
                    <a:pt x="1120735" y="755079"/>
                  </a:cubicBezTo>
                  <a:cubicBezTo>
                    <a:pt x="1132165" y="725552"/>
                    <a:pt x="1144547" y="695072"/>
                    <a:pt x="1155977" y="665544"/>
                  </a:cubicBezTo>
                  <a:cubicBezTo>
                    <a:pt x="1159787" y="655067"/>
                    <a:pt x="1163597" y="644589"/>
                    <a:pt x="1169312" y="635064"/>
                  </a:cubicBezTo>
                  <a:cubicBezTo>
                    <a:pt x="1174075" y="626492"/>
                    <a:pt x="1180742" y="616967"/>
                    <a:pt x="1189315" y="613157"/>
                  </a:cubicBezTo>
                  <a:cubicBezTo>
                    <a:pt x="1222652" y="597917"/>
                    <a:pt x="1257895" y="584582"/>
                    <a:pt x="1292185" y="570294"/>
                  </a:cubicBezTo>
                  <a:cubicBezTo>
                    <a:pt x="1296947" y="568389"/>
                    <a:pt x="1304567" y="571247"/>
                    <a:pt x="1308377" y="568389"/>
                  </a:cubicBezTo>
                  <a:cubicBezTo>
                    <a:pt x="1312187" y="564579"/>
                    <a:pt x="1313140" y="557912"/>
                    <a:pt x="1314092" y="552197"/>
                  </a:cubicBezTo>
                  <a:cubicBezTo>
                    <a:pt x="1322665" y="507429"/>
                    <a:pt x="1331237" y="461709"/>
                    <a:pt x="1339810" y="415989"/>
                  </a:cubicBezTo>
                  <a:cubicBezTo>
                    <a:pt x="1347430" y="375984"/>
                    <a:pt x="1356002" y="335979"/>
                    <a:pt x="1362670" y="295022"/>
                  </a:cubicBezTo>
                  <a:cubicBezTo>
                    <a:pt x="1368385" y="263589"/>
                    <a:pt x="1372195" y="231204"/>
                    <a:pt x="1376957" y="199772"/>
                  </a:cubicBezTo>
                  <a:cubicBezTo>
                    <a:pt x="1380767" y="174054"/>
                    <a:pt x="1396007" y="163577"/>
                    <a:pt x="1420772" y="168339"/>
                  </a:cubicBezTo>
                  <a:cubicBezTo>
                    <a:pt x="1450300" y="173102"/>
                    <a:pt x="1476017" y="185484"/>
                    <a:pt x="1502687" y="196914"/>
                  </a:cubicBezTo>
                  <a:cubicBezTo>
                    <a:pt x="1581745" y="231204"/>
                    <a:pt x="1654135" y="278829"/>
                    <a:pt x="1726525" y="326454"/>
                  </a:cubicBezTo>
                  <a:cubicBezTo>
                    <a:pt x="1786532" y="366459"/>
                    <a:pt x="1847492" y="406464"/>
                    <a:pt x="1907500" y="446469"/>
                  </a:cubicBezTo>
                  <a:cubicBezTo>
                    <a:pt x="1951315" y="475997"/>
                    <a:pt x="1992272" y="507429"/>
                    <a:pt x="2032277" y="540767"/>
                  </a:cubicBezTo>
                  <a:cubicBezTo>
                    <a:pt x="2064662" y="567437"/>
                    <a:pt x="2098952" y="593154"/>
                    <a:pt x="2127527" y="624587"/>
                  </a:cubicBezTo>
                  <a:cubicBezTo>
                    <a:pt x="2136100" y="633159"/>
                    <a:pt x="2147530" y="639827"/>
                    <a:pt x="2143720" y="656972"/>
                  </a:cubicBezTo>
                  <a:cubicBezTo>
                    <a:pt x="2141815" y="663639"/>
                    <a:pt x="2150387" y="673164"/>
                    <a:pt x="2154197" y="681737"/>
                  </a:cubicBezTo>
                  <a:cubicBezTo>
                    <a:pt x="2169437" y="713169"/>
                    <a:pt x="2185630" y="744602"/>
                    <a:pt x="2201822" y="776987"/>
                  </a:cubicBezTo>
                  <a:cubicBezTo>
                    <a:pt x="2211347" y="796989"/>
                    <a:pt x="2210395" y="800799"/>
                    <a:pt x="2191345" y="810324"/>
                  </a:cubicBezTo>
                  <a:cubicBezTo>
                    <a:pt x="2170390" y="820802"/>
                    <a:pt x="2149435" y="829374"/>
                    <a:pt x="2128480" y="838899"/>
                  </a:cubicBezTo>
                  <a:cubicBezTo>
                    <a:pt x="2077045" y="862712"/>
                    <a:pt x="2025610" y="885572"/>
                    <a:pt x="1975127" y="909384"/>
                  </a:cubicBezTo>
                  <a:cubicBezTo>
                    <a:pt x="1953220" y="919862"/>
                    <a:pt x="1935122" y="933197"/>
                    <a:pt x="1919882" y="954152"/>
                  </a:cubicBezTo>
                  <a:cubicBezTo>
                    <a:pt x="1877972" y="1013207"/>
                    <a:pt x="1833205" y="1070357"/>
                    <a:pt x="1789390" y="1127507"/>
                  </a:cubicBezTo>
                  <a:cubicBezTo>
                    <a:pt x="1767482" y="1156082"/>
                    <a:pt x="1742717" y="1182752"/>
                    <a:pt x="1718905" y="1210374"/>
                  </a:cubicBezTo>
                  <a:cubicBezTo>
                    <a:pt x="1713190" y="1217042"/>
                    <a:pt x="1705570" y="1222757"/>
                    <a:pt x="1712237" y="1233234"/>
                  </a:cubicBezTo>
                  <a:cubicBezTo>
                    <a:pt x="1714142" y="1237044"/>
                    <a:pt x="1713190" y="1242759"/>
                    <a:pt x="1712237" y="1248474"/>
                  </a:cubicBezTo>
                  <a:cubicBezTo>
                    <a:pt x="1711285" y="1265619"/>
                    <a:pt x="1707475" y="1268477"/>
                    <a:pt x="1689377" y="1266572"/>
                  </a:cubicBezTo>
                  <a:cubicBezTo>
                    <a:pt x="1679852" y="1265619"/>
                    <a:pt x="1675090" y="1269429"/>
                    <a:pt x="1677947" y="1277049"/>
                  </a:cubicBezTo>
                  <a:cubicBezTo>
                    <a:pt x="1685567" y="1293242"/>
                    <a:pt x="1695092" y="1307529"/>
                    <a:pt x="1679852" y="1324674"/>
                  </a:cubicBezTo>
                  <a:cubicBezTo>
                    <a:pt x="1677947" y="1326579"/>
                    <a:pt x="1681757" y="1333247"/>
                    <a:pt x="1683662" y="1338009"/>
                  </a:cubicBezTo>
                  <a:cubicBezTo>
                    <a:pt x="1691282" y="1358964"/>
                    <a:pt x="1692235" y="1362774"/>
                    <a:pt x="1676042" y="1374204"/>
                  </a:cubicBezTo>
                  <a:cubicBezTo>
                    <a:pt x="1665565" y="1380872"/>
                    <a:pt x="1663660" y="1388492"/>
                    <a:pt x="1663660" y="1398969"/>
                  </a:cubicBezTo>
                  <a:cubicBezTo>
                    <a:pt x="1663660" y="1433259"/>
                    <a:pt x="1649372" y="1457072"/>
                    <a:pt x="1620797" y="1477074"/>
                  </a:cubicBezTo>
                  <a:cubicBezTo>
                    <a:pt x="1610320" y="1484694"/>
                    <a:pt x="1601747" y="1497077"/>
                    <a:pt x="1596032" y="1509459"/>
                  </a:cubicBezTo>
                  <a:cubicBezTo>
                    <a:pt x="1584602" y="1535177"/>
                    <a:pt x="1574125" y="1561847"/>
                    <a:pt x="1565552" y="1588517"/>
                  </a:cubicBezTo>
                  <a:cubicBezTo>
                    <a:pt x="1546502" y="1643762"/>
                    <a:pt x="1528405" y="1699007"/>
                    <a:pt x="1510307" y="1754252"/>
                  </a:cubicBezTo>
                  <a:cubicBezTo>
                    <a:pt x="1500782" y="1783779"/>
                    <a:pt x="1494115" y="1814259"/>
                    <a:pt x="1486495" y="1843787"/>
                  </a:cubicBezTo>
                  <a:cubicBezTo>
                    <a:pt x="1481732" y="1862837"/>
                    <a:pt x="1469350" y="1869504"/>
                    <a:pt x="1451252" y="1860932"/>
                  </a:cubicBezTo>
                  <a:cubicBezTo>
                    <a:pt x="1415057" y="1843787"/>
                    <a:pt x="1378862" y="1824737"/>
                    <a:pt x="1342667" y="1806639"/>
                  </a:cubicBezTo>
                  <a:cubicBezTo>
                    <a:pt x="1336952" y="1803782"/>
                    <a:pt x="1331237" y="1799019"/>
                    <a:pt x="1325522" y="1794257"/>
                  </a:cubicBezTo>
                  <a:cubicBezTo>
                    <a:pt x="1315045" y="1786637"/>
                    <a:pt x="1315997" y="1779017"/>
                    <a:pt x="1321712" y="1768539"/>
                  </a:cubicBezTo>
                  <a:cubicBezTo>
                    <a:pt x="1335047" y="1742822"/>
                    <a:pt x="1348382" y="1716152"/>
                    <a:pt x="1360765" y="1689482"/>
                  </a:cubicBezTo>
                  <a:cubicBezTo>
                    <a:pt x="1361717" y="1687577"/>
                    <a:pt x="1359812" y="1684719"/>
                    <a:pt x="1358860" y="1681862"/>
                  </a:cubicBezTo>
                  <a:cubicBezTo>
                    <a:pt x="1356955" y="1682814"/>
                    <a:pt x="1355050" y="1682814"/>
                    <a:pt x="1353145" y="1683767"/>
                  </a:cubicBezTo>
                  <a:cubicBezTo>
                    <a:pt x="1352192" y="1683767"/>
                    <a:pt x="1352192" y="1685672"/>
                    <a:pt x="1352192" y="1686624"/>
                  </a:cubicBezTo>
                  <a:cubicBezTo>
                    <a:pt x="1330285" y="1726629"/>
                    <a:pt x="1329332" y="1728534"/>
                    <a:pt x="1284565" y="1725677"/>
                  </a:cubicBezTo>
                  <a:cubicBezTo>
                    <a:pt x="1232177" y="1722819"/>
                    <a:pt x="1179790" y="1719009"/>
                    <a:pt x="1127402" y="1719009"/>
                  </a:cubicBezTo>
                  <a:cubicBezTo>
                    <a:pt x="1110257" y="1719009"/>
                    <a:pt x="1092160" y="1711389"/>
                    <a:pt x="1075015" y="1708532"/>
                  </a:cubicBezTo>
                  <a:cubicBezTo>
                    <a:pt x="1043582" y="1703769"/>
                    <a:pt x="1011197" y="1699959"/>
                    <a:pt x="979765" y="1695197"/>
                  </a:cubicBezTo>
                  <a:cubicBezTo>
                    <a:pt x="969287" y="1693292"/>
                    <a:pt x="957857" y="1691387"/>
                    <a:pt x="947380" y="1689482"/>
                  </a:cubicBezTo>
                  <a:cubicBezTo>
                    <a:pt x="943570" y="1688529"/>
                    <a:pt x="938807" y="1686624"/>
                    <a:pt x="935950" y="1688529"/>
                  </a:cubicBezTo>
                  <a:cubicBezTo>
                    <a:pt x="925472" y="1694244"/>
                    <a:pt x="914995" y="1691387"/>
                    <a:pt x="904517" y="1689482"/>
                  </a:cubicBezTo>
                  <a:cubicBezTo>
                    <a:pt x="888325" y="1687577"/>
                    <a:pt x="885467" y="1690434"/>
                    <a:pt x="885467" y="1710437"/>
                  </a:cubicBezTo>
                  <a:close/>
                  <a:moveTo>
                    <a:pt x="1225510" y="1051307"/>
                  </a:moveTo>
                  <a:cubicBezTo>
                    <a:pt x="1223605" y="1048449"/>
                    <a:pt x="1221700" y="1043687"/>
                    <a:pt x="1219795" y="1039877"/>
                  </a:cubicBezTo>
                  <a:cubicBezTo>
                    <a:pt x="1215985" y="1042734"/>
                    <a:pt x="1212175" y="1044639"/>
                    <a:pt x="1209317" y="1047497"/>
                  </a:cubicBezTo>
                  <a:cubicBezTo>
                    <a:pt x="1202650" y="1055117"/>
                    <a:pt x="1196935" y="1063689"/>
                    <a:pt x="1189315" y="1070357"/>
                  </a:cubicBezTo>
                  <a:cubicBezTo>
                    <a:pt x="1163597" y="1094169"/>
                    <a:pt x="1137880" y="1117982"/>
                    <a:pt x="1111210" y="1141794"/>
                  </a:cubicBezTo>
                  <a:cubicBezTo>
                    <a:pt x="1068347" y="1180847"/>
                    <a:pt x="1026437" y="1218947"/>
                    <a:pt x="983575" y="1257047"/>
                  </a:cubicBezTo>
                  <a:cubicBezTo>
                    <a:pt x="950237" y="1286574"/>
                    <a:pt x="916900" y="1315149"/>
                    <a:pt x="883562" y="1344677"/>
                  </a:cubicBezTo>
                  <a:cubicBezTo>
                    <a:pt x="877847" y="1349439"/>
                    <a:pt x="873085" y="1354202"/>
                    <a:pt x="867370" y="1358964"/>
                  </a:cubicBezTo>
                  <a:cubicBezTo>
                    <a:pt x="851177" y="1372299"/>
                    <a:pt x="850225" y="1373252"/>
                    <a:pt x="869275" y="1381824"/>
                  </a:cubicBezTo>
                  <a:cubicBezTo>
                    <a:pt x="878800" y="1385634"/>
                    <a:pt x="890230" y="1389444"/>
                    <a:pt x="900707" y="1388492"/>
                  </a:cubicBezTo>
                  <a:cubicBezTo>
                    <a:pt x="920710" y="1386587"/>
                    <a:pt x="939760" y="1380872"/>
                    <a:pt x="959762" y="1378014"/>
                  </a:cubicBezTo>
                  <a:cubicBezTo>
                    <a:pt x="965477" y="1377062"/>
                    <a:pt x="972145" y="1377062"/>
                    <a:pt x="977860" y="1378014"/>
                  </a:cubicBezTo>
                  <a:cubicBezTo>
                    <a:pt x="991195" y="1381824"/>
                    <a:pt x="1005482" y="1383729"/>
                    <a:pt x="1017865" y="1390397"/>
                  </a:cubicBezTo>
                  <a:cubicBezTo>
                    <a:pt x="1041677" y="1402779"/>
                    <a:pt x="1064537" y="1407542"/>
                    <a:pt x="1092160" y="1401827"/>
                  </a:cubicBezTo>
                  <a:cubicBezTo>
                    <a:pt x="1120735" y="1396112"/>
                    <a:pt x="1150262" y="1398969"/>
                    <a:pt x="1178837" y="1394207"/>
                  </a:cubicBezTo>
                  <a:cubicBezTo>
                    <a:pt x="1206460" y="1388492"/>
                    <a:pt x="1212175" y="1390397"/>
                    <a:pt x="1212175" y="1358964"/>
                  </a:cubicBezTo>
                  <a:cubicBezTo>
                    <a:pt x="1214080" y="1282764"/>
                    <a:pt x="1215985" y="1207517"/>
                    <a:pt x="1218842" y="1131317"/>
                  </a:cubicBezTo>
                  <a:cubicBezTo>
                    <a:pt x="1220747" y="1105599"/>
                    <a:pt x="1215985" y="1078929"/>
                    <a:pt x="1225510" y="1051307"/>
                  </a:cubicBezTo>
                  <a:close/>
                  <a:moveTo>
                    <a:pt x="574000" y="3282062"/>
                  </a:moveTo>
                  <a:cubicBezTo>
                    <a:pt x="574000" y="3283014"/>
                    <a:pt x="575905" y="3285872"/>
                    <a:pt x="576857" y="3288729"/>
                  </a:cubicBezTo>
                  <a:cubicBezTo>
                    <a:pt x="577810" y="3285872"/>
                    <a:pt x="577810" y="3283014"/>
                    <a:pt x="579715" y="3280157"/>
                  </a:cubicBezTo>
                  <a:cubicBezTo>
                    <a:pt x="586382" y="3263964"/>
                    <a:pt x="593050" y="3248724"/>
                    <a:pt x="599717" y="3233484"/>
                  </a:cubicBezTo>
                  <a:cubicBezTo>
                    <a:pt x="603527" y="3224912"/>
                    <a:pt x="608290" y="3218244"/>
                    <a:pt x="619720" y="3218244"/>
                  </a:cubicBezTo>
                  <a:cubicBezTo>
                    <a:pt x="624482" y="3218244"/>
                    <a:pt x="631150" y="3215387"/>
                    <a:pt x="634007" y="3211577"/>
                  </a:cubicBezTo>
                  <a:cubicBezTo>
                    <a:pt x="640675" y="3203004"/>
                    <a:pt x="647342" y="3194432"/>
                    <a:pt x="652105" y="3183954"/>
                  </a:cubicBezTo>
                  <a:cubicBezTo>
                    <a:pt x="654010" y="3179192"/>
                    <a:pt x="651152" y="3173477"/>
                    <a:pt x="644485" y="3169667"/>
                  </a:cubicBezTo>
                  <a:cubicBezTo>
                    <a:pt x="630197" y="3162047"/>
                    <a:pt x="621625" y="3150617"/>
                    <a:pt x="619720" y="3131567"/>
                  </a:cubicBezTo>
                  <a:cubicBezTo>
                    <a:pt x="618767" y="3122042"/>
                    <a:pt x="617815" y="3112517"/>
                    <a:pt x="620672" y="3102992"/>
                  </a:cubicBezTo>
                  <a:cubicBezTo>
                    <a:pt x="622577" y="3097277"/>
                    <a:pt x="607337" y="3071559"/>
                    <a:pt x="602575" y="3070607"/>
                  </a:cubicBezTo>
                  <a:cubicBezTo>
                    <a:pt x="600670" y="3078227"/>
                    <a:pt x="599717" y="3086799"/>
                    <a:pt x="597812" y="3094419"/>
                  </a:cubicBezTo>
                  <a:cubicBezTo>
                    <a:pt x="595907" y="3105849"/>
                    <a:pt x="593050" y="3118232"/>
                    <a:pt x="593050" y="3129662"/>
                  </a:cubicBezTo>
                  <a:cubicBezTo>
                    <a:pt x="593050" y="3163952"/>
                    <a:pt x="588287" y="3197289"/>
                    <a:pt x="581620" y="3231579"/>
                  </a:cubicBezTo>
                  <a:cubicBezTo>
                    <a:pt x="577810" y="3247772"/>
                    <a:pt x="576857" y="3263964"/>
                    <a:pt x="574000" y="3282062"/>
                  </a:cubicBezTo>
                  <a:close/>
                  <a:moveTo>
                    <a:pt x="337780" y="4482212"/>
                  </a:moveTo>
                  <a:cubicBezTo>
                    <a:pt x="334922" y="4442207"/>
                    <a:pt x="333017" y="4406965"/>
                    <a:pt x="329207" y="4370769"/>
                  </a:cubicBezTo>
                  <a:cubicBezTo>
                    <a:pt x="328255" y="4360292"/>
                    <a:pt x="321587" y="4349815"/>
                    <a:pt x="316825" y="4340290"/>
                  </a:cubicBezTo>
                  <a:cubicBezTo>
                    <a:pt x="315872" y="4339337"/>
                    <a:pt x="309205" y="4339337"/>
                    <a:pt x="308252" y="4340290"/>
                  </a:cubicBezTo>
                  <a:cubicBezTo>
                    <a:pt x="302537" y="4349815"/>
                    <a:pt x="299680" y="4361244"/>
                    <a:pt x="292060" y="4368865"/>
                  </a:cubicBezTo>
                  <a:cubicBezTo>
                    <a:pt x="281582" y="4380294"/>
                    <a:pt x="284440" y="4390772"/>
                    <a:pt x="289202" y="4401249"/>
                  </a:cubicBezTo>
                  <a:cubicBezTo>
                    <a:pt x="301585" y="4429824"/>
                    <a:pt x="313015" y="4458399"/>
                    <a:pt x="326350" y="4486974"/>
                  </a:cubicBezTo>
                  <a:cubicBezTo>
                    <a:pt x="328255" y="4490784"/>
                    <a:pt x="331112" y="4492690"/>
                    <a:pt x="333970" y="4495547"/>
                  </a:cubicBezTo>
                  <a:cubicBezTo>
                    <a:pt x="334922" y="4491737"/>
                    <a:pt x="335875" y="4487927"/>
                    <a:pt x="336827" y="4485069"/>
                  </a:cubicBezTo>
                  <a:cubicBezTo>
                    <a:pt x="336827" y="4484117"/>
                    <a:pt x="337780" y="4481259"/>
                    <a:pt x="337780" y="4482212"/>
                  </a:cubicBezTo>
                  <a:close/>
                  <a:moveTo>
                    <a:pt x="1225510" y="903669"/>
                  </a:moveTo>
                  <a:cubicBezTo>
                    <a:pt x="1225510" y="903669"/>
                    <a:pt x="1225510" y="903669"/>
                    <a:pt x="1225510" y="903669"/>
                  </a:cubicBezTo>
                  <a:cubicBezTo>
                    <a:pt x="1225510" y="899859"/>
                    <a:pt x="1225510" y="896049"/>
                    <a:pt x="1225510" y="891287"/>
                  </a:cubicBezTo>
                  <a:cubicBezTo>
                    <a:pt x="1224557" y="881762"/>
                    <a:pt x="1223605" y="872237"/>
                    <a:pt x="1222652" y="862712"/>
                  </a:cubicBezTo>
                  <a:cubicBezTo>
                    <a:pt x="1213127" y="867474"/>
                    <a:pt x="1203602" y="873189"/>
                    <a:pt x="1194077" y="877952"/>
                  </a:cubicBezTo>
                  <a:cubicBezTo>
                    <a:pt x="1192172" y="878904"/>
                    <a:pt x="1191220" y="880809"/>
                    <a:pt x="1189315" y="881762"/>
                  </a:cubicBezTo>
                  <a:cubicBezTo>
                    <a:pt x="1177885" y="891287"/>
                    <a:pt x="1178837" y="891287"/>
                    <a:pt x="1187410" y="901764"/>
                  </a:cubicBezTo>
                  <a:cubicBezTo>
                    <a:pt x="1196935" y="913194"/>
                    <a:pt x="1206460" y="924624"/>
                    <a:pt x="1215985" y="936054"/>
                  </a:cubicBezTo>
                  <a:cubicBezTo>
                    <a:pt x="1217890" y="937959"/>
                    <a:pt x="1220747" y="939864"/>
                    <a:pt x="1222652" y="941769"/>
                  </a:cubicBezTo>
                  <a:cubicBezTo>
                    <a:pt x="1223605" y="938912"/>
                    <a:pt x="1224557" y="936054"/>
                    <a:pt x="1224557" y="933197"/>
                  </a:cubicBezTo>
                  <a:cubicBezTo>
                    <a:pt x="1225510" y="923672"/>
                    <a:pt x="1225510" y="914147"/>
                    <a:pt x="1225510" y="90366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Graphic 12">
              <a:extLst>
                <a:ext uri="{FF2B5EF4-FFF2-40B4-BE49-F238E27FC236}">
                  <a16:creationId xmlns:a16="http://schemas.microsoft.com/office/drawing/2014/main" xmlns="" id="{E1F281DC-62AD-45F9-B067-B62E0F84D6AF}"/>
                </a:ext>
              </a:extLst>
            </p:cNvPr>
            <p:cNvSpPr/>
            <p:nvPr/>
          </p:nvSpPr>
          <p:spPr>
            <a:xfrm>
              <a:off x="2311956" y="1489075"/>
              <a:ext cx="1152966" cy="2846007"/>
            </a:xfrm>
            <a:custGeom>
              <a:avLst/>
              <a:gdLst>
                <a:gd name="connsiteX0" fmla="*/ 10001 w 1809750"/>
                <a:gd name="connsiteY0" fmla="*/ 4380249 h 4467225"/>
                <a:gd name="connsiteX1" fmla="*/ 33814 w 1809750"/>
                <a:gd name="connsiteY1" fmla="*/ 4357389 h 4467225"/>
                <a:gd name="connsiteX2" fmla="*/ 68104 w 1809750"/>
                <a:gd name="connsiteY2" fmla="*/ 4343101 h 4467225"/>
                <a:gd name="connsiteX3" fmla="*/ 128111 w 1809750"/>
                <a:gd name="connsiteY3" fmla="*/ 4262139 h 4467225"/>
                <a:gd name="connsiteX4" fmla="*/ 157639 w 1809750"/>
                <a:gd name="connsiteY4" fmla="*/ 4100214 h 4467225"/>
                <a:gd name="connsiteX5" fmla="*/ 220504 w 1809750"/>
                <a:gd name="connsiteY5" fmla="*/ 3863994 h 4467225"/>
                <a:gd name="connsiteX6" fmla="*/ 242411 w 1809750"/>
                <a:gd name="connsiteY6" fmla="*/ 3805891 h 4467225"/>
                <a:gd name="connsiteX7" fmla="*/ 268129 w 1809750"/>
                <a:gd name="connsiteY7" fmla="*/ 3699211 h 4467225"/>
                <a:gd name="connsiteX8" fmla="*/ 328136 w 1809750"/>
                <a:gd name="connsiteY8" fmla="*/ 3422034 h 4467225"/>
                <a:gd name="connsiteX9" fmla="*/ 327184 w 1809750"/>
                <a:gd name="connsiteY9" fmla="*/ 3396316 h 4467225"/>
                <a:gd name="connsiteX10" fmla="*/ 328136 w 1809750"/>
                <a:gd name="connsiteY10" fmla="*/ 3382029 h 4467225"/>
                <a:gd name="connsiteX11" fmla="*/ 370999 w 1809750"/>
                <a:gd name="connsiteY11" fmla="*/ 3260109 h 4467225"/>
                <a:gd name="connsiteX12" fmla="*/ 386239 w 1809750"/>
                <a:gd name="connsiteY12" fmla="*/ 3223914 h 4467225"/>
                <a:gd name="connsiteX13" fmla="*/ 406241 w 1809750"/>
                <a:gd name="connsiteY13" fmla="*/ 3121996 h 4467225"/>
                <a:gd name="connsiteX14" fmla="*/ 423386 w 1809750"/>
                <a:gd name="connsiteY14" fmla="*/ 3035319 h 4467225"/>
                <a:gd name="connsiteX15" fmla="*/ 434816 w 1809750"/>
                <a:gd name="connsiteY15" fmla="*/ 2983884 h 4467225"/>
                <a:gd name="connsiteX16" fmla="*/ 461486 w 1809750"/>
                <a:gd name="connsiteY16" fmla="*/ 2818149 h 4467225"/>
                <a:gd name="connsiteX17" fmla="*/ 471011 w 1809750"/>
                <a:gd name="connsiteY17" fmla="*/ 2784811 h 4467225"/>
                <a:gd name="connsiteX18" fmla="*/ 476726 w 1809750"/>
                <a:gd name="connsiteY18" fmla="*/ 2732424 h 4467225"/>
                <a:gd name="connsiteX19" fmla="*/ 495776 w 1809750"/>
                <a:gd name="connsiteY19" fmla="*/ 2643841 h 4467225"/>
                <a:gd name="connsiteX20" fmla="*/ 503396 w 1809750"/>
                <a:gd name="connsiteY20" fmla="*/ 2624791 h 4467225"/>
                <a:gd name="connsiteX21" fmla="*/ 504349 w 1809750"/>
                <a:gd name="connsiteY21" fmla="*/ 2537161 h 4467225"/>
                <a:gd name="connsiteX22" fmla="*/ 511016 w 1809750"/>
                <a:gd name="connsiteY22" fmla="*/ 2502871 h 4467225"/>
                <a:gd name="connsiteX23" fmla="*/ 538639 w 1809750"/>
                <a:gd name="connsiteY23" fmla="*/ 2290464 h 4467225"/>
                <a:gd name="connsiteX24" fmla="*/ 539591 w 1809750"/>
                <a:gd name="connsiteY24" fmla="*/ 2259984 h 4467225"/>
                <a:gd name="connsiteX25" fmla="*/ 559594 w 1809750"/>
                <a:gd name="connsiteY25" fmla="*/ 2226646 h 4467225"/>
                <a:gd name="connsiteX26" fmla="*/ 558641 w 1809750"/>
                <a:gd name="connsiteY26" fmla="*/ 2183784 h 4467225"/>
                <a:gd name="connsiteX27" fmla="*/ 561499 w 1809750"/>
                <a:gd name="connsiteY27" fmla="*/ 2168544 h 4467225"/>
                <a:gd name="connsiteX28" fmla="*/ 554831 w 1809750"/>
                <a:gd name="connsiteY28" fmla="*/ 2102821 h 4467225"/>
                <a:gd name="connsiteX29" fmla="*/ 529114 w 1809750"/>
                <a:gd name="connsiteY29" fmla="*/ 2085676 h 4467225"/>
                <a:gd name="connsiteX30" fmla="*/ 493871 w 1809750"/>
                <a:gd name="connsiteY30" fmla="*/ 2092344 h 4467225"/>
                <a:gd name="connsiteX31" fmla="*/ 492919 w 1809750"/>
                <a:gd name="connsiteY31" fmla="*/ 2084724 h 4467225"/>
                <a:gd name="connsiteX32" fmla="*/ 520541 w 1809750"/>
                <a:gd name="connsiteY32" fmla="*/ 2079961 h 4467225"/>
                <a:gd name="connsiteX33" fmla="*/ 520541 w 1809750"/>
                <a:gd name="connsiteY33" fmla="*/ 2075199 h 4467225"/>
                <a:gd name="connsiteX34" fmla="*/ 474821 w 1809750"/>
                <a:gd name="connsiteY34" fmla="*/ 2063769 h 4467225"/>
                <a:gd name="connsiteX35" fmla="*/ 488156 w 1809750"/>
                <a:gd name="connsiteY35" fmla="*/ 2009476 h 4467225"/>
                <a:gd name="connsiteX36" fmla="*/ 579596 w 1809750"/>
                <a:gd name="connsiteY36" fmla="*/ 1892319 h 4467225"/>
                <a:gd name="connsiteX37" fmla="*/ 533876 w 1809750"/>
                <a:gd name="connsiteY37" fmla="*/ 1886604 h 4467225"/>
                <a:gd name="connsiteX38" fmla="*/ 513874 w 1809750"/>
                <a:gd name="connsiteY38" fmla="*/ 1897081 h 4467225"/>
                <a:gd name="connsiteX39" fmla="*/ 461486 w 1809750"/>
                <a:gd name="connsiteY39" fmla="*/ 1948516 h 4467225"/>
                <a:gd name="connsiteX40" fmla="*/ 420529 w 1809750"/>
                <a:gd name="connsiteY40" fmla="*/ 2017096 h 4467225"/>
                <a:gd name="connsiteX41" fmla="*/ 432911 w 1809750"/>
                <a:gd name="connsiteY41" fmla="*/ 2049481 h 4467225"/>
                <a:gd name="connsiteX42" fmla="*/ 444341 w 1809750"/>
                <a:gd name="connsiteY42" fmla="*/ 2054244 h 4467225"/>
                <a:gd name="connsiteX43" fmla="*/ 410051 w 1809750"/>
                <a:gd name="connsiteY43" fmla="*/ 2059959 h 4467225"/>
                <a:gd name="connsiteX44" fmla="*/ 412909 w 1809750"/>
                <a:gd name="connsiteY44" fmla="*/ 2079961 h 4467225"/>
                <a:gd name="connsiteX45" fmla="*/ 409099 w 1809750"/>
                <a:gd name="connsiteY45" fmla="*/ 2084724 h 4467225"/>
                <a:gd name="connsiteX46" fmla="*/ 387191 w 1809750"/>
                <a:gd name="connsiteY46" fmla="*/ 2069484 h 4467225"/>
                <a:gd name="connsiteX47" fmla="*/ 366236 w 1809750"/>
                <a:gd name="connsiteY47" fmla="*/ 2029479 h 4467225"/>
                <a:gd name="connsiteX48" fmla="*/ 348139 w 1809750"/>
                <a:gd name="connsiteY48" fmla="*/ 2004714 h 4467225"/>
                <a:gd name="connsiteX49" fmla="*/ 322421 w 1809750"/>
                <a:gd name="connsiteY49" fmla="*/ 1957089 h 4467225"/>
                <a:gd name="connsiteX50" fmla="*/ 289084 w 1809750"/>
                <a:gd name="connsiteY50" fmla="*/ 1910416 h 4467225"/>
                <a:gd name="connsiteX51" fmla="*/ 259556 w 1809750"/>
                <a:gd name="connsiteY51" fmla="*/ 1877079 h 4467225"/>
                <a:gd name="connsiteX52" fmla="*/ 264319 w 1809750"/>
                <a:gd name="connsiteY52" fmla="*/ 1872316 h 4467225"/>
                <a:gd name="connsiteX53" fmla="*/ 278606 w 1809750"/>
                <a:gd name="connsiteY53" fmla="*/ 1881841 h 4467225"/>
                <a:gd name="connsiteX54" fmla="*/ 149066 w 1809750"/>
                <a:gd name="connsiteY54" fmla="*/ 1581804 h 4467225"/>
                <a:gd name="connsiteX55" fmla="*/ 109061 w 1809750"/>
                <a:gd name="connsiteY55" fmla="*/ 1461789 h 4467225"/>
                <a:gd name="connsiteX56" fmla="*/ 106204 w 1809750"/>
                <a:gd name="connsiteY56" fmla="*/ 1429404 h 4467225"/>
                <a:gd name="connsiteX57" fmla="*/ 111919 w 1809750"/>
                <a:gd name="connsiteY57" fmla="*/ 1353204 h 4467225"/>
                <a:gd name="connsiteX58" fmla="*/ 133826 w 1809750"/>
                <a:gd name="connsiteY58" fmla="*/ 1303674 h 4467225"/>
                <a:gd name="connsiteX59" fmla="*/ 206216 w 1809750"/>
                <a:gd name="connsiteY59" fmla="*/ 1160799 h 4467225"/>
                <a:gd name="connsiteX60" fmla="*/ 220504 w 1809750"/>
                <a:gd name="connsiteY60" fmla="*/ 1133176 h 4467225"/>
                <a:gd name="connsiteX61" fmla="*/ 246221 w 1809750"/>
                <a:gd name="connsiteY61" fmla="*/ 1089361 h 4467225"/>
                <a:gd name="connsiteX62" fmla="*/ 299561 w 1809750"/>
                <a:gd name="connsiteY62" fmla="*/ 986491 h 4467225"/>
                <a:gd name="connsiteX63" fmla="*/ 347186 w 1809750"/>
                <a:gd name="connsiteY63" fmla="*/ 891241 h 4467225"/>
                <a:gd name="connsiteX64" fmla="*/ 365284 w 1809750"/>
                <a:gd name="connsiteY64" fmla="*/ 840759 h 4467225"/>
                <a:gd name="connsiteX65" fmla="*/ 372904 w 1809750"/>
                <a:gd name="connsiteY65" fmla="*/ 817899 h 4467225"/>
                <a:gd name="connsiteX66" fmla="*/ 407194 w 1809750"/>
                <a:gd name="connsiteY66" fmla="*/ 750271 h 4467225"/>
                <a:gd name="connsiteX67" fmla="*/ 456724 w 1809750"/>
                <a:gd name="connsiteY67" fmla="*/ 719791 h 4467225"/>
                <a:gd name="connsiteX68" fmla="*/ 571024 w 1809750"/>
                <a:gd name="connsiteY68" fmla="*/ 684549 h 4467225"/>
                <a:gd name="connsiteX69" fmla="*/ 671036 w 1809750"/>
                <a:gd name="connsiteY69" fmla="*/ 632161 h 4467225"/>
                <a:gd name="connsiteX70" fmla="*/ 683419 w 1809750"/>
                <a:gd name="connsiteY70" fmla="*/ 614064 h 4467225"/>
                <a:gd name="connsiteX71" fmla="*/ 693896 w 1809750"/>
                <a:gd name="connsiteY71" fmla="*/ 548341 h 4467225"/>
                <a:gd name="connsiteX72" fmla="*/ 699611 w 1809750"/>
                <a:gd name="connsiteY72" fmla="*/ 438804 h 4467225"/>
                <a:gd name="connsiteX73" fmla="*/ 694849 w 1809750"/>
                <a:gd name="connsiteY73" fmla="*/ 383559 h 4467225"/>
                <a:gd name="connsiteX74" fmla="*/ 717709 w 1809750"/>
                <a:gd name="connsiteY74" fmla="*/ 281641 h 4467225"/>
                <a:gd name="connsiteX75" fmla="*/ 747236 w 1809750"/>
                <a:gd name="connsiteY75" fmla="*/ 187344 h 4467225"/>
                <a:gd name="connsiteX76" fmla="*/ 762476 w 1809750"/>
                <a:gd name="connsiteY76" fmla="*/ 163531 h 4467225"/>
                <a:gd name="connsiteX77" fmla="*/ 824389 w 1809750"/>
                <a:gd name="connsiteY77" fmla="*/ 91141 h 4467225"/>
                <a:gd name="connsiteX78" fmla="*/ 857726 w 1809750"/>
                <a:gd name="connsiteY78" fmla="*/ 42564 h 4467225"/>
                <a:gd name="connsiteX79" fmla="*/ 879634 w 1809750"/>
                <a:gd name="connsiteY79" fmla="*/ 35896 h 4467225"/>
                <a:gd name="connsiteX80" fmla="*/ 904399 w 1809750"/>
                <a:gd name="connsiteY80" fmla="*/ 30181 h 4467225"/>
                <a:gd name="connsiteX81" fmla="*/ 982504 w 1809750"/>
                <a:gd name="connsiteY81" fmla="*/ 11131 h 4467225"/>
                <a:gd name="connsiteX82" fmla="*/ 1059656 w 1809750"/>
                <a:gd name="connsiteY82" fmla="*/ 31134 h 4467225"/>
                <a:gd name="connsiteX83" fmla="*/ 1208246 w 1809750"/>
                <a:gd name="connsiteY83" fmla="*/ 231159 h 4467225"/>
                <a:gd name="connsiteX84" fmla="*/ 1225391 w 1809750"/>
                <a:gd name="connsiteY84" fmla="*/ 466426 h 4467225"/>
                <a:gd name="connsiteX85" fmla="*/ 1224439 w 1809750"/>
                <a:gd name="connsiteY85" fmla="*/ 476904 h 4467225"/>
                <a:gd name="connsiteX86" fmla="*/ 1233011 w 1809750"/>
                <a:gd name="connsiteY86" fmla="*/ 670261 h 4467225"/>
                <a:gd name="connsiteX87" fmla="*/ 1278731 w 1809750"/>
                <a:gd name="connsiteY87" fmla="*/ 721696 h 4467225"/>
                <a:gd name="connsiteX88" fmla="*/ 1348264 w 1809750"/>
                <a:gd name="connsiteY88" fmla="*/ 732174 h 4467225"/>
                <a:gd name="connsiteX89" fmla="*/ 1381601 w 1809750"/>
                <a:gd name="connsiteY89" fmla="*/ 755986 h 4467225"/>
                <a:gd name="connsiteX90" fmla="*/ 1409224 w 1809750"/>
                <a:gd name="connsiteY90" fmla="*/ 801706 h 4467225"/>
                <a:gd name="connsiteX91" fmla="*/ 1417796 w 1809750"/>
                <a:gd name="connsiteY91" fmla="*/ 820756 h 4467225"/>
                <a:gd name="connsiteX92" fmla="*/ 1447324 w 1809750"/>
                <a:gd name="connsiteY92" fmla="*/ 879811 h 4467225"/>
                <a:gd name="connsiteX93" fmla="*/ 1549241 w 1809750"/>
                <a:gd name="connsiteY93" fmla="*/ 1010304 h 4467225"/>
                <a:gd name="connsiteX94" fmla="*/ 1579721 w 1809750"/>
                <a:gd name="connsiteY94" fmla="*/ 1043641 h 4467225"/>
                <a:gd name="connsiteX95" fmla="*/ 1634014 w 1809750"/>
                <a:gd name="connsiteY95" fmla="*/ 1114126 h 4467225"/>
                <a:gd name="connsiteX96" fmla="*/ 1742599 w 1809750"/>
                <a:gd name="connsiteY96" fmla="*/ 1255096 h 4467225"/>
                <a:gd name="connsiteX97" fmla="*/ 1774031 w 1809750"/>
                <a:gd name="connsiteY97" fmla="*/ 1312246 h 4467225"/>
                <a:gd name="connsiteX98" fmla="*/ 1797844 w 1809750"/>
                <a:gd name="connsiteY98" fmla="*/ 1354156 h 4467225"/>
                <a:gd name="connsiteX99" fmla="*/ 1806416 w 1809750"/>
                <a:gd name="connsiteY99" fmla="*/ 1372254 h 4467225"/>
                <a:gd name="connsiteX100" fmla="*/ 1801654 w 1809750"/>
                <a:gd name="connsiteY100" fmla="*/ 1457026 h 4467225"/>
                <a:gd name="connsiteX101" fmla="*/ 1762601 w 1809750"/>
                <a:gd name="connsiteY101" fmla="*/ 1607521 h 4467225"/>
                <a:gd name="connsiteX102" fmla="*/ 1740694 w 1809750"/>
                <a:gd name="connsiteY102" fmla="*/ 1665624 h 4467225"/>
                <a:gd name="connsiteX103" fmla="*/ 1700689 w 1809750"/>
                <a:gd name="connsiteY103" fmla="*/ 1787544 h 4467225"/>
                <a:gd name="connsiteX104" fmla="*/ 1698784 w 1809750"/>
                <a:gd name="connsiteY104" fmla="*/ 1793259 h 4467225"/>
                <a:gd name="connsiteX105" fmla="*/ 1686401 w 1809750"/>
                <a:gd name="connsiteY105" fmla="*/ 1869459 h 4467225"/>
                <a:gd name="connsiteX106" fmla="*/ 1653064 w 1809750"/>
                <a:gd name="connsiteY106" fmla="*/ 1898034 h 4467225"/>
                <a:gd name="connsiteX107" fmla="*/ 1609249 w 1809750"/>
                <a:gd name="connsiteY107" fmla="*/ 2004714 h 4467225"/>
                <a:gd name="connsiteX108" fmla="*/ 1568291 w 1809750"/>
                <a:gd name="connsiteY108" fmla="*/ 2011381 h 4467225"/>
                <a:gd name="connsiteX109" fmla="*/ 1535906 w 1809750"/>
                <a:gd name="connsiteY109" fmla="*/ 1998046 h 4467225"/>
                <a:gd name="connsiteX110" fmla="*/ 1582579 w 1809750"/>
                <a:gd name="connsiteY110" fmla="*/ 1964709 h 4467225"/>
                <a:gd name="connsiteX111" fmla="*/ 1499711 w 1809750"/>
                <a:gd name="connsiteY111" fmla="*/ 1878984 h 4467225"/>
                <a:gd name="connsiteX112" fmla="*/ 1486376 w 1809750"/>
                <a:gd name="connsiteY112" fmla="*/ 1865649 h 4467225"/>
                <a:gd name="connsiteX113" fmla="*/ 1426369 w 1809750"/>
                <a:gd name="connsiteY113" fmla="*/ 1834216 h 4467225"/>
                <a:gd name="connsiteX114" fmla="*/ 1479709 w 1809750"/>
                <a:gd name="connsiteY114" fmla="*/ 1908511 h 4467225"/>
                <a:gd name="connsiteX115" fmla="*/ 1511141 w 1809750"/>
                <a:gd name="connsiteY115" fmla="*/ 1983759 h 4467225"/>
                <a:gd name="connsiteX116" fmla="*/ 1507331 w 1809750"/>
                <a:gd name="connsiteY116" fmla="*/ 2011381 h 4467225"/>
                <a:gd name="connsiteX117" fmla="*/ 1484471 w 1809750"/>
                <a:gd name="connsiteY117" fmla="*/ 2006619 h 4467225"/>
                <a:gd name="connsiteX118" fmla="*/ 1446371 w 1809750"/>
                <a:gd name="connsiteY118" fmla="*/ 2034241 h 4467225"/>
                <a:gd name="connsiteX119" fmla="*/ 1463516 w 1809750"/>
                <a:gd name="connsiteY119" fmla="*/ 2120919 h 4467225"/>
                <a:gd name="connsiteX120" fmla="*/ 1468279 w 1809750"/>
                <a:gd name="connsiteY120" fmla="*/ 2202834 h 4467225"/>
                <a:gd name="connsiteX121" fmla="*/ 1472089 w 1809750"/>
                <a:gd name="connsiteY121" fmla="*/ 2251411 h 4467225"/>
                <a:gd name="connsiteX122" fmla="*/ 1468279 w 1809750"/>
                <a:gd name="connsiteY122" fmla="*/ 2393334 h 4467225"/>
                <a:gd name="connsiteX123" fmla="*/ 1453991 w 1809750"/>
                <a:gd name="connsiteY123" fmla="*/ 2605741 h 4467225"/>
                <a:gd name="connsiteX124" fmla="*/ 1438751 w 1809750"/>
                <a:gd name="connsiteY124" fmla="*/ 2816244 h 4467225"/>
                <a:gd name="connsiteX125" fmla="*/ 1432084 w 1809750"/>
                <a:gd name="connsiteY125" fmla="*/ 2962929 h 4467225"/>
                <a:gd name="connsiteX126" fmla="*/ 1424464 w 1809750"/>
                <a:gd name="connsiteY126" fmla="*/ 3218199 h 4467225"/>
                <a:gd name="connsiteX127" fmla="*/ 1418749 w 1809750"/>
                <a:gd name="connsiteY127" fmla="*/ 3379171 h 4467225"/>
                <a:gd name="connsiteX128" fmla="*/ 1428274 w 1809750"/>
                <a:gd name="connsiteY128" fmla="*/ 3838276 h 4467225"/>
                <a:gd name="connsiteX129" fmla="*/ 1414939 w 1809750"/>
                <a:gd name="connsiteY129" fmla="*/ 4017346 h 4467225"/>
                <a:gd name="connsiteX130" fmla="*/ 1406366 w 1809750"/>
                <a:gd name="connsiteY130" fmla="*/ 4130694 h 4467225"/>
                <a:gd name="connsiteX131" fmla="*/ 1394936 w 1809750"/>
                <a:gd name="connsiteY131" fmla="*/ 4244041 h 4467225"/>
                <a:gd name="connsiteX132" fmla="*/ 1393031 w 1809750"/>
                <a:gd name="connsiteY132" fmla="*/ 4272616 h 4467225"/>
                <a:gd name="connsiteX133" fmla="*/ 1384459 w 1809750"/>
                <a:gd name="connsiteY133" fmla="*/ 4389774 h 4467225"/>
                <a:gd name="connsiteX134" fmla="*/ 1368266 w 1809750"/>
                <a:gd name="connsiteY134" fmla="*/ 4402156 h 4467225"/>
                <a:gd name="connsiteX135" fmla="*/ 1309211 w 1809750"/>
                <a:gd name="connsiteY135" fmla="*/ 4403109 h 4467225"/>
                <a:gd name="connsiteX136" fmla="*/ 1240631 w 1809750"/>
                <a:gd name="connsiteY136" fmla="*/ 4461211 h 4467225"/>
                <a:gd name="connsiteX137" fmla="*/ 1121569 w 1809750"/>
                <a:gd name="connsiteY137" fmla="*/ 4468831 h 4467225"/>
                <a:gd name="connsiteX138" fmla="*/ 1091089 w 1809750"/>
                <a:gd name="connsiteY138" fmla="*/ 4445971 h 4467225"/>
                <a:gd name="connsiteX139" fmla="*/ 1068229 w 1809750"/>
                <a:gd name="connsiteY139" fmla="*/ 4360246 h 4467225"/>
                <a:gd name="connsiteX140" fmla="*/ 1052989 w 1809750"/>
                <a:gd name="connsiteY140" fmla="*/ 4259281 h 4467225"/>
                <a:gd name="connsiteX141" fmla="*/ 1070134 w 1809750"/>
                <a:gd name="connsiteY141" fmla="*/ 4195464 h 4467225"/>
                <a:gd name="connsiteX142" fmla="*/ 1084421 w 1809750"/>
                <a:gd name="connsiteY142" fmla="*/ 4105929 h 4467225"/>
                <a:gd name="connsiteX143" fmla="*/ 1085374 w 1809750"/>
                <a:gd name="connsiteY143" fmla="*/ 3964959 h 4467225"/>
                <a:gd name="connsiteX144" fmla="*/ 1090136 w 1809750"/>
                <a:gd name="connsiteY144" fmla="*/ 3763981 h 4467225"/>
                <a:gd name="connsiteX145" fmla="*/ 1090136 w 1809750"/>
                <a:gd name="connsiteY145" fmla="*/ 3575386 h 4467225"/>
                <a:gd name="connsiteX146" fmla="*/ 1091089 w 1809750"/>
                <a:gd name="connsiteY146" fmla="*/ 3440131 h 4467225"/>
                <a:gd name="connsiteX147" fmla="*/ 1084421 w 1809750"/>
                <a:gd name="connsiteY147" fmla="*/ 3398221 h 4467225"/>
                <a:gd name="connsiteX148" fmla="*/ 1083469 w 1809750"/>
                <a:gd name="connsiteY148" fmla="*/ 3383934 h 4467225"/>
                <a:gd name="connsiteX149" fmla="*/ 1088231 w 1809750"/>
                <a:gd name="connsiteY149" fmla="*/ 3122949 h 4467225"/>
                <a:gd name="connsiteX150" fmla="*/ 1075849 w 1809750"/>
                <a:gd name="connsiteY150" fmla="*/ 2908636 h 4467225"/>
                <a:gd name="connsiteX151" fmla="*/ 1047274 w 1809750"/>
                <a:gd name="connsiteY151" fmla="*/ 2654319 h 4467225"/>
                <a:gd name="connsiteX152" fmla="*/ 1026319 w 1809750"/>
                <a:gd name="connsiteY152" fmla="*/ 2539066 h 4467225"/>
                <a:gd name="connsiteX153" fmla="*/ 1023461 w 1809750"/>
                <a:gd name="connsiteY153" fmla="*/ 2510491 h 4467225"/>
                <a:gd name="connsiteX154" fmla="*/ 1015841 w 1809750"/>
                <a:gd name="connsiteY154" fmla="*/ 2488584 h 4467225"/>
                <a:gd name="connsiteX155" fmla="*/ 1009174 w 1809750"/>
                <a:gd name="connsiteY155" fmla="*/ 2457151 h 4467225"/>
                <a:gd name="connsiteX156" fmla="*/ 1002506 w 1809750"/>
                <a:gd name="connsiteY156" fmla="*/ 2400001 h 4467225"/>
                <a:gd name="connsiteX157" fmla="*/ 977741 w 1809750"/>
                <a:gd name="connsiteY157" fmla="*/ 2420956 h 4467225"/>
                <a:gd name="connsiteX158" fmla="*/ 898684 w 1809750"/>
                <a:gd name="connsiteY158" fmla="*/ 2683846 h 4467225"/>
                <a:gd name="connsiteX159" fmla="*/ 799624 w 1809750"/>
                <a:gd name="connsiteY159" fmla="*/ 3000076 h 4467225"/>
                <a:gd name="connsiteX160" fmla="*/ 741521 w 1809750"/>
                <a:gd name="connsiteY160" fmla="*/ 3304876 h 4467225"/>
                <a:gd name="connsiteX161" fmla="*/ 736759 w 1809750"/>
                <a:gd name="connsiteY161" fmla="*/ 3384886 h 4467225"/>
                <a:gd name="connsiteX162" fmla="*/ 725329 w 1809750"/>
                <a:gd name="connsiteY162" fmla="*/ 3419176 h 4467225"/>
                <a:gd name="connsiteX163" fmla="*/ 705326 w 1809750"/>
                <a:gd name="connsiteY163" fmla="*/ 3529666 h 4467225"/>
                <a:gd name="connsiteX164" fmla="*/ 679609 w 1809750"/>
                <a:gd name="connsiteY164" fmla="*/ 3662064 h 4467225"/>
                <a:gd name="connsiteX165" fmla="*/ 654844 w 1809750"/>
                <a:gd name="connsiteY165" fmla="*/ 3813511 h 4467225"/>
                <a:gd name="connsiteX166" fmla="*/ 628174 w 1809750"/>
                <a:gd name="connsiteY166" fmla="*/ 3989724 h 4467225"/>
                <a:gd name="connsiteX167" fmla="*/ 611981 w 1809750"/>
                <a:gd name="connsiteY167" fmla="*/ 4096404 h 4467225"/>
                <a:gd name="connsiteX168" fmla="*/ 595789 w 1809750"/>
                <a:gd name="connsiteY168" fmla="*/ 4204989 h 4467225"/>
                <a:gd name="connsiteX169" fmla="*/ 572929 w 1809750"/>
                <a:gd name="connsiteY169" fmla="*/ 4360246 h 4467225"/>
                <a:gd name="connsiteX170" fmla="*/ 571976 w 1809750"/>
                <a:gd name="connsiteY170" fmla="*/ 4365961 h 4467225"/>
                <a:gd name="connsiteX171" fmla="*/ 536734 w 1809750"/>
                <a:gd name="connsiteY171" fmla="*/ 4398346 h 4467225"/>
                <a:gd name="connsiteX172" fmla="*/ 410051 w 1809750"/>
                <a:gd name="connsiteY172" fmla="*/ 4390726 h 4467225"/>
                <a:gd name="connsiteX173" fmla="*/ 377666 w 1809750"/>
                <a:gd name="connsiteY173" fmla="*/ 4404061 h 4467225"/>
                <a:gd name="connsiteX174" fmla="*/ 359569 w 1809750"/>
                <a:gd name="connsiteY174" fmla="*/ 4412634 h 4467225"/>
                <a:gd name="connsiteX175" fmla="*/ 343376 w 1809750"/>
                <a:gd name="connsiteY175" fmla="*/ 4397394 h 4467225"/>
                <a:gd name="connsiteX176" fmla="*/ 319564 w 1809750"/>
                <a:gd name="connsiteY176" fmla="*/ 4374534 h 4467225"/>
                <a:gd name="connsiteX177" fmla="*/ 301466 w 1809750"/>
                <a:gd name="connsiteY177" fmla="*/ 4369771 h 4467225"/>
                <a:gd name="connsiteX178" fmla="*/ 276701 w 1809750"/>
                <a:gd name="connsiteY178" fmla="*/ 4385011 h 4467225"/>
                <a:gd name="connsiteX179" fmla="*/ 198596 w 1809750"/>
                <a:gd name="connsiteY179" fmla="*/ 4448829 h 4467225"/>
                <a:gd name="connsiteX180" fmla="*/ 78581 w 1809750"/>
                <a:gd name="connsiteY180" fmla="*/ 4447876 h 4467225"/>
                <a:gd name="connsiteX181" fmla="*/ 7144 w 1809750"/>
                <a:gd name="connsiteY181" fmla="*/ 4419301 h 4467225"/>
                <a:gd name="connsiteX182" fmla="*/ 10001 w 1809750"/>
                <a:gd name="connsiteY182" fmla="*/ 4380249 h 4467225"/>
                <a:gd name="connsiteX183" fmla="*/ 705326 w 1809750"/>
                <a:gd name="connsiteY183" fmla="*/ 762654 h 4467225"/>
                <a:gd name="connsiteX184" fmla="*/ 719614 w 1809750"/>
                <a:gd name="connsiteY184" fmla="*/ 792181 h 4467225"/>
                <a:gd name="connsiteX185" fmla="*/ 739616 w 1809750"/>
                <a:gd name="connsiteY185" fmla="*/ 840759 h 4467225"/>
                <a:gd name="connsiteX186" fmla="*/ 752951 w 1809750"/>
                <a:gd name="connsiteY186" fmla="*/ 867429 h 4467225"/>
                <a:gd name="connsiteX187" fmla="*/ 760571 w 1809750"/>
                <a:gd name="connsiteY187" fmla="*/ 945534 h 4467225"/>
                <a:gd name="connsiteX188" fmla="*/ 775811 w 1809750"/>
                <a:gd name="connsiteY188" fmla="*/ 1109364 h 4467225"/>
                <a:gd name="connsiteX189" fmla="*/ 866299 w 1809750"/>
                <a:gd name="connsiteY189" fmla="*/ 1383684 h 4467225"/>
                <a:gd name="connsiteX190" fmla="*/ 890111 w 1809750"/>
                <a:gd name="connsiteY190" fmla="*/ 1427499 h 4467225"/>
                <a:gd name="connsiteX191" fmla="*/ 914876 w 1809750"/>
                <a:gd name="connsiteY191" fmla="*/ 1369396 h 4467225"/>
                <a:gd name="connsiteX192" fmla="*/ 1006316 w 1809750"/>
                <a:gd name="connsiteY192" fmla="*/ 1135081 h 4467225"/>
                <a:gd name="connsiteX193" fmla="*/ 1058704 w 1809750"/>
                <a:gd name="connsiteY193" fmla="*/ 1014114 h 4467225"/>
                <a:gd name="connsiteX194" fmla="*/ 1060609 w 1809750"/>
                <a:gd name="connsiteY194" fmla="*/ 974109 h 4467225"/>
                <a:gd name="connsiteX195" fmla="*/ 1052989 w 1809750"/>
                <a:gd name="connsiteY195" fmla="*/ 881716 h 4467225"/>
                <a:gd name="connsiteX196" fmla="*/ 1063466 w 1809750"/>
                <a:gd name="connsiteY196" fmla="*/ 863619 h 4467225"/>
                <a:gd name="connsiteX197" fmla="*/ 1126331 w 1809750"/>
                <a:gd name="connsiteY197" fmla="*/ 804564 h 4467225"/>
                <a:gd name="connsiteX198" fmla="*/ 1206341 w 1809750"/>
                <a:gd name="connsiteY198" fmla="*/ 850284 h 4467225"/>
                <a:gd name="connsiteX199" fmla="*/ 1067276 w 1809750"/>
                <a:gd name="connsiteY199" fmla="*/ 633114 h 4467225"/>
                <a:gd name="connsiteX200" fmla="*/ 1049179 w 1809750"/>
                <a:gd name="connsiteY200" fmla="*/ 710266 h 4467225"/>
                <a:gd name="connsiteX201" fmla="*/ 1040606 w 1809750"/>
                <a:gd name="connsiteY201" fmla="*/ 776941 h 4467225"/>
                <a:gd name="connsiteX202" fmla="*/ 1030129 w 1809750"/>
                <a:gd name="connsiteY202" fmla="*/ 814089 h 4467225"/>
                <a:gd name="connsiteX203" fmla="*/ 997744 w 1809750"/>
                <a:gd name="connsiteY203" fmla="*/ 848379 h 4467225"/>
                <a:gd name="connsiteX204" fmla="*/ 904399 w 1809750"/>
                <a:gd name="connsiteY204" fmla="*/ 990301 h 4467225"/>
                <a:gd name="connsiteX205" fmla="*/ 897731 w 1809750"/>
                <a:gd name="connsiteY205" fmla="*/ 993159 h 4467225"/>
                <a:gd name="connsiteX206" fmla="*/ 878681 w 1809750"/>
                <a:gd name="connsiteY206" fmla="*/ 936009 h 4467225"/>
                <a:gd name="connsiteX207" fmla="*/ 818674 w 1809750"/>
                <a:gd name="connsiteY207" fmla="*/ 856951 h 4467225"/>
                <a:gd name="connsiteX208" fmla="*/ 780574 w 1809750"/>
                <a:gd name="connsiteY208" fmla="*/ 843616 h 4467225"/>
                <a:gd name="connsiteX209" fmla="*/ 797719 w 1809750"/>
                <a:gd name="connsiteY209" fmla="*/ 592156 h 4467225"/>
                <a:gd name="connsiteX210" fmla="*/ 634841 w 1809750"/>
                <a:gd name="connsiteY210" fmla="*/ 825519 h 4467225"/>
                <a:gd name="connsiteX211" fmla="*/ 705326 w 1809750"/>
                <a:gd name="connsiteY211" fmla="*/ 762654 h 4467225"/>
                <a:gd name="connsiteX212" fmla="*/ 1273969 w 1809750"/>
                <a:gd name="connsiteY212" fmla="*/ 1329391 h 4467225"/>
                <a:gd name="connsiteX213" fmla="*/ 1280636 w 1809750"/>
                <a:gd name="connsiteY213" fmla="*/ 1357014 h 4467225"/>
                <a:gd name="connsiteX214" fmla="*/ 1294924 w 1809750"/>
                <a:gd name="connsiteY214" fmla="*/ 1423689 h 4467225"/>
                <a:gd name="connsiteX215" fmla="*/ 1315879 w 1809750"/>
                <a:gd name="connsiteY215" fmla="*/ 1556086 h 4467225"/>
                <a:gd name="connsiteX216" fmla="*/ 1337786 w 1809750"/>
                <a:gd name="connsiteY216" fmla="*/ 1669434 h 4467225"/>
                <a:gd name="connsiteX217" fmla="*/ 1370171 w 1809750"/>
                <a:gd name="connsiteY217" fmla="*/ 1777066 h 4467225"/>
                <a:gd name="connsiteX218" fmla="*/ 1441609 w 1809750"/>
                <a:gd name="connsiteY218" fmla="*/ 1820881 h 4467225"/>
                <a:gd name="connsiteX219" fmla="*/ 1473041 w 1809750"/>
                <a:gd name="connsiteY219" fmla="*/ 1796116 h 4467225"/>
                <a:gd name="connsiteX220" fmla="*/ 1516856 w 1809750"/>
                <a:gd name="connsiteY220" fmla="*/ 1700866 h 4467225"/>
                <a:gd name="connsiteX221" fmla="*/ 1537811 w 1809750"/>
                <a:gd name="connsiteY221" fmla="*/ 1671339 h 4467225"/>
                <a:gd name="connsiteX222" fmla="*/ 1547336 w 1809750"/>
                <a:gd name="connsiteY222" fmla="*/ 1614189 h 4467225"/>
                <a:gd name="connsiteX223" fmla="*/ 1568291 w 1809750"/>
                <a:gd name="connsiteY223" fmla="*/ 1573231 h 4467225"/>
                <a:gd name="connsiteX224" fmla="*/ 1575911 w 1809750"/>
                <a:gd name="connsiteY224" fmla="*/ 1558944 h 4467225"/>
                <a:gd name="connsiteX225" fmla="*/ 1582579 w 1809750"/>
                <a:gd name="connsiteY225" fmla="*/ 1450359 h 4467225"/>
                <a:gd name="connsiteX226" fmla="*/ 1577816 w 1809750"/>
                <a:gd name="connsiteY226" fmla="*/ 1436071 h 4467225"/>
                <a:gd name="connsiteX227" fmla="*/ 1470184 w 1809750"/>
                <a:gd name="connsiteY227" fmla="*/ 1317009 h 4467225"/>
                <a:gd name="connsiteX228" fmla="*/ 1383506 w 1809750"/>
                <a:gd name="connsiteY228" fmla="*/ 1220806 h 4467225"/>
                <a:gd name="connsiteX229" fmla="*/ 1353026 w 1809750"/>
                <a:gd name="connsiteY229" fmla="*/ 1221759 h 4467225"/>
                <a:gd name="connsiteX230" fmla="*/ 1280636 w 1809750"/>
                <a:gd name="connsiteY230" fmla="*/ 1315104 h 4467225"/>
                <a:gd name="connsiteX231" fmla="*/ 1273969 w 1809750"/>
                <a:gd name="connsiteY231" fmla="*/ 1329391 h 4467225"/>
                <a:gd name="connsiteX232" fmla="*/ 599599 w 1809750"/>
                <a:gd name="connsiteY232" fmla="*/ 1884699 h 4467225"/>
                <a:gd name="connsiteX233" fmla="*/ 604361 w 1809750"/>
                <a:gd name="connsiteY233" fmla="*/ 1880889 h 4467225"/>
                <a:gd name="connsiteX234" fmla="*/ 596741 w 1809750"/>
                <a:gd name="connsiteY234" fmla="*/ 1858029 h 4467225"/>
                <a:gd name="connsiteX235" fmla="*/ 581501 w 1809750"/>
                <a:gd name="connsiteY235" fmla="*/ 1721821 h 4467225"/>
                <a:gd name="connsiteX236" fmla="*/ 583406 w 1809750"/>
                <a:gd name="connsiteY236" fmla="*/ 1673244 h 4467225"/>
                <a:gd name="connsiteX237" fmla="*/ 558641 w 1809750"/>
                <a:gd name="connsiteY237" fmla="*/ 1591329 h 4467225"/>
                <a:gd name="connsiteX238" fmla="*/ 555784 w 1809750"/>
                <a:gd name="connsiteY238" fmla="*/ 1568469 h 4467225"/>
                <a:gd name="connsiteX239" fmla="*/ 531019 w 1809750"/>
                <a:gd name="connsiteY239" fmla="*/ 1421784 h 4467225"/>
                <a:gd name="connsiteX240" fmla="*/ 503396 w 1809750"/>
                <a:gd name="connsiteY240" fmla="*/ 1333201 h 4467225"/>
                <a:gd name="connsiteX241" fmla="*/ 484346 w 1809750"/>
                <a:gd name="connsiteY241" fmla="*/ 1236046 h 4467225"/>
                <a:gd name="connsiteX242" fmla="*/ 472916 w 1809750"/>
                <a:gd name="connsiteY242" fmla="*/ 1215091 h 4467225"/>
                <a:gd name="connsiteX243" fmla="*/ 451009 w 1809750"/>
                <a:gd name="connsiteY243" fmla="*/ 1228426 h 4467225"/>
                <a:gd name="connsiteX244" fmla="*/ 431959 w 1809750"/>
                <a:gd name="connsiteY244" fmla="*/ 1271289 h 4467225"/>
                <a:gd name="connsiteX245" fmla="*/ 375761 w 1809750"/>
                <a:gd name="connsiteY245" fmla="*/ 1361776 h 4467225"/>
                <a:gd name="connsiteX246" fmla="*/ 330994 w 1809750"/>
                <a:gd name="connsiteY246" fmla="*/ 1464646 h 4467225"/>
                <a:gd name="connsiteX247" fmla="*/ 333851 w 1809750"/>
                <a:gd name="connsiteY247" fmla="*/ 1471314 h 4467225"/>
                <a:gd name="connsiteX248" fmla="*/ 353854 w 1809750"/>
                <a:gd name="connsiteY248" fmla="*/ 1544656 h 4467225"/>
                <a:gd name="connsiteX249" fmla="*/ 361474 w 1809750"/>
                <a:gd name="connsiteY249" fmla="*/ 1568469 h 4467225"/>
                <a:gd name="connsiteX250" fmla="*/ 390049 w 1809750"/>
                <a:gd name="connsiteY250" fmla="*/ 1656099 h 4467225"/>
                <a:gd name="connsiteX251" fmla="*/ 395764 w 1809750"/>
                <a:gd name="connsiteY251" fmla="*/ 1677054 h 4467225"/>
                <a:gd name="connsiteX252" fmla="*/ 474821 w 1809750"/>
                <a:gd name="connsiteY252" fmla="*/ 1826596 h 4467225"/>
                <a:gd name="connsiteX253" fmla="*/ 507206 w 1809750"/>
                <a:gd name="connsiteY253" fmla="*/ 1858029 h 4467225"/>
                <a:gd name="connsiteX254" fmla="*/ 558641 w 1809750"/>
                <a:gd name="connsiteY254" fmla="*/ 1866601 h 4467225"/>
                <a:gd name="connsiteX255" fmla="*/ 573881 w 1809750"/>
                <a:gd name="connsiteY255" fmla="*/ 1872316 h 4467225"/>
                <a:gd name="connsiteX256" fmla="*/ 599599 w 1809750"/>
                <a:gd name="connsiteY256" fmla="*/ 1884699 h 4467225"/>
                <a:gd name="connsiteX257" fmla="*/ 930116 w 1809750"/>
                <a:gd name="connsiteY257" fmla="*/ 1638954 h 4467225"/>
                <a:gd name="connsiteX258" fmla="*/ 905351 w 1809750"/>
                <a:gd name="connsiteY258" fmla="*/ 1617046 h 4467225"/>
                <a:gd name="connsiteX259" fmla="*/ 880586 w 1809750"/>
                <a:gd name="connsiteY259" fmla="*/ 1644669 h 4467225"/>
                <a:gd name="connsiteX260" fmla="*/ 903446 w 1809750"/>
                <a:gd name="connsiteY260" fmla="*/ 1670386 h 4467225"/>
                <a:gd name="connsiteX261" fmla="*/ 930116 w 1809750"/>
                <a:gd name="connsiteY261" fmla="*/ 1638954 h 4467225"/>
                <a:gd name="connsiteX262" fmla="*/ 912019 w 1809750"/>
                <a:gd name="connsiteY262" fmla="*/ 1539894 h 4467225"/>
                <a:gd name="connsiteX263" fmla="*/ 889159 w 1809750"/>
                <a:gd name="connsiteY263" fmla="*/ 1510366 h 4467225"/>
                <a:gd name="connsiteX264" fmla="*/ 871061 w 1809750"/>
                <a:gd name="connsiteY264" fmla="*/ 1535131 h 4467225"/>
                <a:gd name="connsiteX265" fmla="*/ 892969 w 1809750"/>
                <a:gd name="connsiteY265" fmla="*/ 1563706 h 4467225"/>
                <a:gd name="connsiteX266" fmla="*/ 912019 w 1809750"/>
                <a:gd name="connsiteY266" fmla="*/ 1539894 h 4467225"/>
                <a:gd name="connsiteX267" fmla="*/ 918686 w 1809750"/>
                <a:gd name="connsiteY267" fmla="*/ 1769446 h 4467225"/>
                <a:gd name="connsiteX268" fmla="*/ 946309 w 1809750"/>
                <a:gd name="connsiteY268" fmla="*/ 1741824 h 4467225"/>
                <a:gd name="connsiteX269" fmla="*/ 926306 w 1809750"/>
                <a:gd name="connsiteY269" fmla="*/ 1718964 h 4467225"/>
                <a:gd name="connsiteX270" fmla="*/ 897731 w 1809750"/>
                <a:gd name="connsiteY270" fmla="*/ 1738014 h 4467225"/>
                <a:gd name="connsiteX271" fmla="*/ 918686 w 1809750"/>
                <a:gd name="connsiteY271" fmla="*/ 1769446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</a:cxnLst>
              <a:rect l="l" t="t" r="r" b="b"/>
              <a:pathLst>
                <a:path w="1809750" h="4467225">
                  <a:moveTo>
                    <a:pt x="10001" y="4380249"/>
                  </a:moveTo>
                  <a:cubicBezTo>
                    <a:pt x="17621" y="4372629"/>
                    <a:pt x="25241" y="4363104"/>
                    <a:pt x="33814" y="4357389"/>
                  </a:cubicBezTo>
                  <a:cubicBezTo>
                    <a:pt x="44291" y="4350721"/>
                    <a:pt x="56674" y="4345959"/>
                    <a:pt x="68104" y="4343101"/>
                  </a:cubicBezTo>
                  <a:cubicBezTo>
                    <a:pt x="112871" y="4333576"/>
                    <a:pt x="125254" y="4304049"/>
                    <a:pt x="128111" y="4262139"/>
                  </a:cubicBezTo>
                  <a:cubicBezTo>
                    <a:pt x="131921" y="4206894"/>
                    <a:pt x="141446" y="4153554"/>
                    <a:pt x="157639" y="4100214"/>
                  </a:cubicBezTo>
                  <a:cubicBezTo>
                    <a:pt x="181451" y="4022109"/>
                    <a:pt x="199549" y="3943051"/>
                    <a:pt x="220504" y="3863994"/>
                  </a:cubicBezTo>
                  <a:cubicBezTo>
                    <a:pt x="226219" y="3843991"/>
                    <a:pt x="236696" y="3825894"/>
                    <a:pt x="242411" y="3805891"/>
                  </a:cubicBezTo>
                  <a:cubicBezTo>
                    <a:pt x="251936" y="3770649"/>
                    <a:pt x="260509" y="3735406"/>
                    <a:pt x="268129" y="3699211"/>
                  </a:cubicBezTo>
                  <a:cubicBezTo>
                    <a:pt x="288131" y="3606819"/>
                    <a:pt x="308134" y="3514426"/>
                    <a:pt x="328136" y="3422034"/>
                  </a:cubicBezTo>
                  <a:cubicBezTo>
                    <a:pt x="330041" y="3413461"/>
                    <a:pt x="328136" y="3404889"/>
                    <a:pt x="327184" y="3396316"/>
                  </a:cubicBezTo>
                  <a:cubicBezTo>
                    <a:pt x="327184" y="3391554"/>
                    <a:pt x="326231" y="3386791"/>
                    <a:pt x="328136" y="3382029"/>
                  </a:cubicBezTo>
                  <a:cubicBezTo>
                    <a:pt x="342424" y="3341071"/>
                    <a:pt x="356711" y="3300114"/>
                    <a:pt x="370999" y="3260109"/>
                  </a:cubicBezTo>
                  <a:cubicBezTo>
                    <a:pt x="375761" y="3247726"/>
                    <a:pt x="379571" y="3235344"/>
                    <a:pt x="386239" y="3223914"/>
                  </a:cubicBezTo>
                  <a:cubicBezTo>
                    <a:pt x="405289" y="3191529"/>
                    <a:pt x="408146" y="3157239"/>
                    <a:pt x="406241" y="3121996"/>
                  </a:cubicBezTo>
                  <a:cubicBezTo>
                    <a:pt x="404336" y="3091516"/>
                    <a:pt x="411956" y="3063894"/>
                    <a:pt x="423386" y="3035319"/>
                  </a:cubicBezTo>
                  <a:cubicBezTo>
                    <a:pt x="430054" y="3019126"/>
                    <a:pt x="431959" y="3001029"/>
                    <a:pt x="434816" y="2983884"/>
                  </a:cubicBezTo>
                  <a:cubicBezTo>
                    <a:pt x="444341" y="2928639"/>
                    <a:pt x="452914" y="2873394"/>
                    <a:pt x="461486" y="2818149"/>
                  </a:cubicBezTo>
                  <a:cubicBezTo>
                    <a:pt x="463391" y="2806719"/>
                    <a:pt x="469106" y="2796241"/>
                    <a:pt x="471011" y="2784811"/>
                  </a:cubicBezTo>
                  <a:cubicBezTo>
                    <a:pt x="473869" y="2767666"/>
                    <a:pt x="476726" y="2749569"/>
                    <a:pt x="476726" y="2732424"/>
                  </a:cubicBezTo>
                  <a:cubicBezTo>
                    <a:pt x="476726" y="2700991"/>
                    <a:pt x="472916" y="2670511"/>
                    <a:pt x="495776" y="2643841"/>
                  </a:cubicBezTo>
                  <a:cubicBezTo>
                    <a:pt x="500539" y="2639079"/>
                    <a:pt x="503396" y="2631459"/>
                    <a:pt x="503396" y="2624791"/>
                  </a:cubicBezTo>
                  <a:cubicBezTo>
                    <a:pt x="504349" y="2595264"/>
                    <a:pt x="503396" y="2566689"/>
                    <a:pt x="504349" y="2537161"/>
                  </a:cubicBezTo>
                  <a:cubicBezTo>
                    <a:pt x="504349" y="2525731"/>
                    <a:pt x="509111" y="2514301"/>
                    <a:pt x="511016" y="2502871"/>
                  </a:cubicBezTo>
                  <a:cubicBezTo>
                    <a:pt x="520541" y="2432386"/>
                    <a:pt x="530066" y="2360949"/>
                    <a:pt x="538639" y="2290464"/>
                  </a:cubicBezTo>
                  <a:cubicBezTo>
                    <a:pt x="539591" y="2279986"/>
                    <a:pt x="539591" y="2269509"/>
                    <a:pt x="539591" y="2259984"/>
                  </a:cubicBezTo>
                  <a:cubicBezTo>
                    <a:pt x="538639" y="2244744"/>
                    <a:pt x="540544" y="2232361"/>
                    <a:pt x="559594" y="2226646"/>
                  </a:cubicBezTo>
                  <a:cubicBezTo>
                    <a:pt x="547211" y="2211406"/>
                    <a:pt x="545306" y="2198071"/>
                    <a:pt x="558641" y="2183784"/>
                  </a:cubicBezTo>
                  <a:cubicBezTo>
                    <a:pt x="561499" y="2180926"/>
                    <a:pt x="562451" y="2173306"/>
                    <a:pt x="561499" y="2168544"/>
                  </a:cubicBezTo>
                  <a:cubicBezTo>
                    <a:pt x="559594" y="2146636"/>
                    <a:pt x="556736" y="2124729"/>
                    <a:pt x="554831" y="2102821"/>
                  </a:cubicBezTo>
                  <a:cubicBezTo>
                    <a:pt x="553879" y="2085676"/>
                    <a:pt x="546259" y="2080914"/>
                    <a:pt x="529114" y="2085676"/>
                  </a:cubicBezTo>
                  <a:cubicBezTo>
                    <a:pt x="517684" y="2088534"/>
                    <a:pt x="505301" y="2089486"/>
                    <a:pt x="493871" y="2092344"/>
                  </a:cubicBezTo>
                  <a:cubicBezTo>
                    <a:pt x="493871" y="2089486"/>
                    <a:pt x="492919" y="2086629"/>
                    <a:pt x="492919" y="2084724"/>
                  </a:cubicBezTo>
                  <a:cubicBezTo>
                    <a:pt x="502444" y="2082819"/>
                    <a:pt x="511016" y="2081866"/>
                    <a:pt x="520541" y="2079961"/>
                  </a:cubicBezTo>
                  <a:cubicBezTo>
                    <a:pt x="520541" y="2078056"/>
                    <a:pt x="520541" y="2077104"/>
                    <a:pt x="520541" y="2075199"/>
                  </a:cubicBezTo>
                  <a:cubicBezTo>
                    <a:pt x="507206" y="2072341"/>
                    <a:pt x="493871" y="2068531"/>
                    <a:pt x="474821" y="2063769"/>
                  </a:cubicBezTo>
                  <a:cubicBezTo>
                    <a:pt x="478631" y="2045671"/>
                    <a:pt x="479584" y="2025669"/>
                    <a:pt x="488156" y="2009476"/>
                  </a:cubicBezTo>
                  <a:cubicBezTo>
                    <a:pt x="511016" y="1964709"/>
                    <a:pt x="541496" y="1926609"/>
                    <a:pt x="579596" y="1892319"/>
                  </a:cubicBezTo>
                  <a:cubicBezTo>
                    <a:pt x="568166" y="1875174"/>
                    <a:pt x="551974" y="1874221"/>
                    <a:pt x="533876" y="1886604"/>
                  </a:cubicBezTo>
                  <a:cubicBezTo>
                    <a:pt x="527209" y="1890414"/>
                    <a:pt x="520541" y="1894224"/>
                    <a:pt x="513874" y="1897081"/>
                  </a:cubicBezTo>
                  <a:cubicBezTo>
                    <a:pt x="489109" y="1906606"/>
                    <a:pt x="471964" y="1922799"/>
                    <a:pt x="461486" y="1948516"/>
                  </a:cubicBezTo>
                  <a:cubicBezTo>
                    <a:pt x="451961" y="1973281"/>
                    <a:pt x="435769" y="1995189"/>
                    <a:pt x="420529" y="2017096"/>
                  </a:cubicBezTo>
                  <a:cubicBezTo>
                    <a:pt x="409099" y="2035194"/>
                    <a:pt x="413861" y="2044719"/>
                    <a:pt x="432911" y="2049481"/>
                  </a:cubicBezTo>
                  <a:cubicBezTo>
                    <a:pt x="434816" y="2050434"/>
                    <a:pt x="437674" y="2051386"/>
                    <a:pt x="444341" y="2054244"/>
                  </a:cubicBezTo>
                  <a:cubicBezTo>
                    <a:pt x="430054" y="2056149"/>
                    <a:pt x="420529" y="2058054"/>
                    <a:pt x="410051" y="2059959"/>
                  </a:cubicBezTo>
                  <a:cubicBezTo>
                    <a:pt x="411004" y="2067579"/>
                    <a:pt x="411956" y="2074246"/>
                    <a:pt x="412909" y="2079961"/>
                  </a:cubicBezTo>
                  <a:cubicBezTo>
                    <a:pt x="411956" y="2081866"/>
                    <a:pt x="410051" y="2082819"/>
                    <a:pt x="409099" y="2084724"/>
                  </a:cubicBezTo>
                  <a:cubicBezTo>
                    <a:pt x="401479" y="2079961"/>
                    <a:pt x="391954" y="2076151"/>
                    <a:pt x="387191" y="2069484"/>
                  </a:cubicBezTo>
                  <a:cubicBezTo>
                    <a:pt x="378619" y="2057101"/>
                    <a:pt x="373856" y="2042814"/>
                    <a:pt x="366236" y="2029479"/>
                  </a:cubicBezTo>
                  <a:cubicBezTo>
                    <a:pt x="361474" y="2020906"/>
                    <a:pt x="355759" y="2011381"/>
                    <a:pt x="348139" y="2004714"/>
                  </a:cubicBezTo>
                  <a:cubicBezTo>
                    <a:pt x="333851" y="1991379"/>
                    <a:pt x="322421" y="1980901"/>
                    <a:pt x="322421" y="1957089"/>
                  </a:cubicBezTo>
                  <a:cubicBezTo>
                    <a:pt x="322421" y="1940896"/>
                    <a:pt x="301466" y="1925656"/>
                    <a:pt x="289084" y="1910416"/>
                  </a:cubicBezTo>
                  <a:cubicBezTo>
                    <a:pt x="279559" y="1898986"/>
                    <a:pt x="270034" y="1887556"/>
                    <a:pt x="259556" y="1877079"/>
                  </a:cubicBezTo>
                  <a:cubicBezTo>
                    <a:pt x="261461" y="1875174"/>
                    <a:pt x="262414" y="1874221"/>
                    <a:pt x="264319" y="1872316"/>
                  </a:cubicBezTo>
                  <a:cubicBezTo>
                    <a:pt x="267176" y="1874221"/>
                    <a:pt x="270986" y="1877079"/>
                    <a:pt x="278606" y="1881841"/>
                  </a:cubicBezTo>
                  <a:cubicBezTo>
                    <a:pt x="219551" y="1784686"/>
                    <a:pt x="189071" y="1680864"/>
                    <a:pt x="149066" y="1581804"/>
                  </a:cubicBezTo>
                  <a:cubicBezTo>
                    <a:pt x="132874" y="1542751"/>
                    <a:pt x="121444" y="1502746"/>
                    <a:pt x="109061" y="1461789"/>
                  </a:cubicBezTo>
                  <a:cubicBezTo>
                    <a:pt x="106204" y="1451311"/>
                    <a:pt x="105251" y="1439881"/>
                    <a:pt x="106204" y="1429404"/>
                  </a:cubicBezTo>
                  <a:cubicBezTo>
                    <a:pt x="107156" y="1403686"/>
                    <a:pt x="107156" y="1377969"/>
                    <a:pt x="111919" y="1353204"/>
                  </a:cubicBezTo>
                  <a:cubicBezTo>
                    <a:pt x="115729" y="1336059"/>
                    <a:pt x="123349" y="1317009"/>
                    <a:pt x="133826" y="1303674"/>
                  </a:cubicBezTo>
                  <a:cubicBezTo>
                    <a:pt x="167164" y="1260811"/>
                    <a:pt x="190024" y="1213186"/>
                    <a:pt x="206216" y="1160799"/>
                  </a:cubicBezTo>
                  <a:cubicBezTo>
                    <a:pt x="209074" y="1151274"/>
                    <a:pt x="214789" y="1141749"/>
                    <a:pt x="220504" y="1133176"/>
                  </a:cubicBezTo>
                  <a:cubicBezTo>
                    <a:pt x="229076" y="1117936"/>
                    <a:pt x="238601" y="1104601"/>
                    <a:pt x="246221" y="1089361"/>
                  </a:cubicBezTo>
                  <a:cubicBezTo>
                    <a:pt x="264319" y="1055071"/>
                    <a:pt x="282416" y="1020781"/>
                    <a:pt x="299561" y="986491"/>
                  </a:cubicBezTo>
                  <a:cubicBezTo>
                    <a:pt x="315754" y="955059"/>
                    <a:pt x="330994" y="922674"/>
                    <a:pt x="347186" y="891241"/>
                  </a:cubicBezTo>
                  <a:cubicBezTo>
                    <a:pt x="355759" y="875049"/>
                    <a:pt x="368141" y="861714"/>
                    <a:pt x="365284" y="840759"/>
                  </a:cubicBezTo>
                  <a:cubicBezTo>
                    <a:pt x="364331" y="834091"/>
                    <a:pt x="369094" y="824566"/>
                    <a:pt x="372904" y="817899"/>
                  </a:cubicBezTo>
                  <a:cubicBezTo>
                    <a:pt x="384334" y="795039"/>
                    <a:pt x="396716" y="773131"/>
                    <a:pt x="407194" y="750271"/>
                  </a:cubicBezTo>
                  <a:cubicBezTo>
                    <a:pt x="416719" y="728364"/>
                    <a:pt x="437674" y="725506"/>
                    <a:pt x="456724" y="719791"/>
                  </a:cubicBezTo>
                  <a:cubicBezTo>
                    <a:pt x="494824" y="708361"/>
                    <a:pt x="534829" y="699789"/>
                    <a:pt x="571024" y="684549"/>
                  </a:cubicBezTo>
                  <a:cubicBezTo>
                    <a:pt x="606266" y="670261"/>
                    <a:pt x="638651" y="650259"/>
                    <a:pt x="671036" y="632161"/>
                  </a:cubicBezTo>
                  <a:cubicBezTo>
                    <a:pt x="676751" y="629304"/>
                    <a:pt x="681514" y="620731"/>
                    <a:pt x="683419" y="614064"/>
                  </a:cubicBezTo>
                  <a:cubicBezTo>
                    <a:pt x="688181" y="592156"/>
                    <a:pt x="691991" y="570249"/>
                    <a:pt x="693896" y="548341"/>
                  </a:cubicBezTo>
                  <a:cubicBezTo>
                    <a:pt x="696754" y="512146"/>
                    <a:pt x="698659" y="474999"/>
                    <a:pt x="699611" y="438804"/>
                  </a:cubicBezTo>
                  <a:cubicBezTo>
                    <a:pt x="699611" y="420706"/>
                    <a:pt x="691991" y="401656"/>
                    <a:pt x="694849" y="383559"/>
                  </a:cubicBezTo>
                  <a:cubicBezTo>
                    <a:pt x="699611" y="349269"/>
                    <a:pt x="708184" y="314979"/>
                    <a:pt x="717709" y="281641"/>
                  </a:cubicBezTo>
                  <a:cubicBezTo>
                    <a:pt x="726281" y="250209"/>
                    <a:pt x="736759" y="218776"/>
                    <a:pt x="747236" y="187344"/>
                  </a:cubicBezTo>
                  <a:cubicBezTo>
                    <a:pt x="750094" y="178771"/>
                    <a:pt x="756761" y="170198"/>
                    <a:pt x="762476" y="163531"/>
                  </a:cubicBezTo>
                  <a:cubicBezTo>
                    <a:pt x="783431" y="138766"/>
                    <a:pt x="804386" y="115906"/>
                    <a:pt x="824389" y="91141"/>
                  </a:cubicBezTo>
                  <a:cubicBezTo>
                    <a:pt x="836771" y="75901"/>
                    <a:pt x="845344" y="57804"/>
                    <a:pt x="857726" y="42564"/>
                  </a:cubicBezTo>
                  <a:cubicBezTo>
                    <a:pt x="861536" y="37801"/>
                    <a:pt x="872014" y="37801"/>
                    <a:pt x="879634" y="35896"/>
                  </a:cubicBezTo>
                  <a:cubicBezTo>
                    <a:pt x="888206" y="33991"/>
                    <a:pt x="899636" y="34943"/>
                    <a:pt x="904399" y="30181"/>
                  </a:cubicBezTo>
                  <a:cubicBezTo>
                    <a:pt x="927259" y="7321"/>
                    <a:pt x="952024" y="2558"/>
                    <a:pt x="982504" y="11131"/>
                  </a:cubicBezTo>
                  <a:cubicBezTo>
                    <a:pt x="1008221" y="18751"/>
                    <a:pt x="1033939" y="16846"/>
                    <a:pt x="1059656" y="31134"/>
                  </a:cubicBezTo>
                  <a:cubicBezTo>
                    <a:pt x="1139666" y="75901"/>
                    <a:pt x="1187291" y="146386"/>
                    <a:pt x="1208246" y="231159"/>
                  </a:cubicBezTo>
                  <a:cubicBezTo>
                    <a:pt x="1227296" y="307359"/>
                    <a:pt x="1229201" y="387369"/>
                    <a:pt x="1225391" y="466426"/>
                  </a:cubicBezTo>
                  <a:cubicBezTo>
                    <a:pt x="1225391" y="470236"/>
                    <a:pt x="1224439" y="473094"/>
                    <a:pt x="1224439" y="476904"/>
                  </a:cubicBezTo>
                  <a:cubicBezTo>
                    <a:pt x="1239679" y="540721"/>
                    <a:pt x="1229201" y="605491"/>
                    <a:pt x="1233011" y="670261"/>
                  </a:cubicBezTo>
                  <a:cubicBezTo>
                    <a:pt x="1234916" y="715029"/>
                    <a:pt x="1238726" y="713124"/>
                    <a:pt x="1278731" y="721696"/>
                  </a:cubicBezTo>
                  <a:cubicBezTo>
                    <a:pt x="1301591" y="726459"/>
                    <a:pt x="1325404" y="725506"/>
                    <a:pt x="1348264" y="732174"/>
                  </a:cubicBezTo>
                  <a:cubicBezTo>
                    <a:pt x="1360646" y="735031"/>
                    <a:pt x="1373029" y="745509"/>
                    <a:pt x="1381601" y="755986"/>
                  </a:cubicBezTo>
                  <a:cubicBezTo>
                    <a:pt x="1393031" y="769321"/>
                    <a:pt x="1400651" y="786466"/>
                    <a:pt x="1409224" y="801706"/>
                  </a:cubicBezTo>
                  <a:cubicBezTo>
                    <a:pt x="1413034" y="807421"/>
                    <a:pt x="1417796" y="814089"/>
                    <a:pt x="1417796" y="820756"/>
                  </a:cubicBezTo>
                  <a:cubicBezTo>
                    <a:pt x="1414939" y="847426"/>
                    <a:pt x="1433036" y="861714"/>
                    <a:pt x="1447324" y="879811"/>
                  </a:cubicBezTo>
                  <a:cubicBezTo>
                    <a:pt x="1481614" y="923626"/>
                    <a:pt x="1514951" y="967441"/>
                    <a:pt x="1549241" y="1010304"/>
                  </a:cubicBezTo>
                  <a:cubicBezTo>
                    <a:pt x="1558766" y="1021734"/>
                    <a:pt x="1570196" y="1032211"/>
                    <a:pt x="1579721" y="1043641"/>
                  </a:cubicBezTo>
                  <a:cubicBezTo>
                    <a:pt x="1598771" y="1066501"/>
                    <a:pt x="1615916" y="1090314"/>
                    <a:pt x="1634014" y="1114126"/>
                  </a:cubicBezTo>
                  <a:cubicBezTo>
                    <a:pt x="1670209" y="1160799"/>
                    <a:pt x="1707356" y="1207471"/>
                    <a:pt x="1742599" y="1255096"/>
                  </a:cubicBezTo>
                  <a:cubicBezTo>
                    <a:pt x="1754981" y="1272241"/>
                    <a:pt x="1763554" y="1293196"/>
                    <a:pt x="1774031" y="1312246"/>
                  </a:cubicBezTo>
                  <a:cubicBezTo>
                    <a:pt x="1781651" y="1326534"/>
                    <a:pt x="1790224" y="1340821"/>
                    <a:pt x="1797844" y="1354156"/>
                  </a:cubicBezTo>
                  <a:cubicBezTo>
                    <a:pt x="1800701" y="1359871"/>
                    <a:pt x="1806416" y="1366539"/>
                    <a:pt x="1806416" y="1372254"/>
                  </a:cubicBezTo>
                  <a:cubicBezTo>
                    <a:pt x="1805464" y="1400829"/>
                    <a:pt x="1807369" y="1429404"/>
                    <a:pt x="1801654" y="1457026"/>
                  </a:cubicBezTo>
                  <a:cubicBezTo>
                    <a:pt x="1791176" y="1507509"/>
                    <a:pt x="1776889" y="1557991"/>
                    <a:pt x="1762601" y="1607521"/>
                  </a:cubicBezTo>
                  <a:cubicBezTo>
                    <a:pt x="1756886" y="1627524"/>
                    <a:pt x="1747361" y="1645621"/>
                    <a:pt x="1740694" y="1665624"/>
                  </a:cubicBezTo>
                  <a:cubicBezTo>
                    <a:pt x="1727359" y="1705629"/>
                    <a:pt x="1714024" y="1746586"/>
                    <a:pt x="1700689" y="1787544"/>
                  </a:cubicBezTo>
                  <a:cubicBezTo>
                    <a:pt x="1699736" y="1789449"/>
                    <a:pt x="1697831" y="1792306"/>
                    <a:pt x="1698784" y="1793259"/>
                  </a:cubicBezTo>
                  <a:cubicBezTo>
                    <a:pt x="1713071" y="1820881"/>
                    <a:pt x="1687354" y="1842789"/>
                    <a:pt x="1686401" y="1869459"/>
                  </a:cubicBezTo>
                  <a:cubicBezTo>
                    <a:pt x="1666399" y="1868506"/>
                    <a:pt x="1658779" y="1881841"/>
                    <a:pt x="1653064" y="1898034"/>
                  </a:cubicBezTo>
                  <a:cubicBezTo>
                    <a:pt x="1639729" y="1934229"/>
                    <a:pt x="1624489" y="1969471"/>
                    <a:pt x="1609249" y="2004714"/>
                  </a:cubicBezTo>
                  <a:cubicBezTo>
                    <a:pt x="1601629" y="2023764"/>
                    <a:pt x="1583531" y="2024716"/>
                    <a:pt x="1568291" y="2011381"/>
                  </a:cubicBezTo>
                  <a:cubicBezTo>
                    <a:pt x="1560671" y="2004714"/>
                    <a:pt x="1548289" y="2002809"/>
                    <a:pt x="1535906" y="1998046"/>
                  </a:cubicBezTo>
                  <a:cubicBezTo>
                    <a:pt x="1550194" y="1987569"/>
                    <a:pt x="1565434" y="1977091"/>
                    <a:pt x="1582579" y="1964709"/>
                  </a:cubicBezTo>
                  <a:cubicBezTo>
                    <a:pt x="1554004" y="1935181"/>
                    <a:pt x="1526381" y="1907559"/>
                    <a:pt x="1499711" y="1878984"/>
                  </a:cubicBezTo>
                  <a:cubicBezTo>
                    <a:pt x="1494949" y="1874221"/>
                    <a:pt x="1491139" y="1870411"/>
                    <a:pt x="1486376" y="1865649"/>
                  </a:cubicBezTo>
                  <a:cubicBezTo>
                    <a:pt x="1463516" y="1838979"/>
                    <a:pt x="1461611" y="1838026"/>
                    <a:pt x="1426369" y="1834216"/>
                  </a:cubicBezTo>
                  <a:cubicBezTo>
                    <a:pt x="1443514" y="1858029"/>
                    <a:pt x="1464469" y="1881841"/>
                    <a:pt x="1479709" y="1908511"/>
                  </a:cubicBezTo>
                  <a:cubicBezTo>
                    <a:pt x="1493044" y="1932324"/>
                    <a:pt x="1502569" y="1958041"/>
                    <a:pt x="1511141" y="1983759"/>
                  </a:cubicBezTo>
                  <a:cubicBezTo>
                    <a:pt x="1513999" y="1991379"/>
                    <a:pt x="1509236" y="2001856"/>
                    <a:pt x="1507331" y="2011381"/>
                  </a:cubicBezTo>
                  <a:cubicBezTo>
                    <a:pt x="1499711" y="2009476"/>
                    <a:pt x="1492091" y="2009476"/>
                    <a:pt x="1484471" y="2006619"/>
                  </a:cubicBezTo>
                  <a:cubicBezTo>
                    <a:pt x="1446371" y="1991379"/>
                    <a:pt x="1442561" y="1993284"/>
                    <a:pt x="1446371" y="2034241"/>
                  </a:cubicBezTo>
                  <a:cubicBezTo>
                    <a:pt x="1449229" y="2063769"/>
                    <a:pt x="1458754" y="2092344"/>
                    <a:pt x="1463516" y="2120919"/>
                  </a:cubicBezTo>
                  <a:cubicBezTo>
                    <a:pt x="1468279" y="2147589"/>
                    <a:pt x="1475899" y="2174259"/>
                    <a:pt x="1468279" y="2202834"/>
                  </a:cubicBezTo>
                  <a:cubicBezTo>
                    <a:pt x="1464469" y="2217121"/>
                    <a:pt x="1473041" y="2235219"/>
                    <a:pt x="1472089" y="2251411"/>
                  </a:cubicBezTo>
                  <a:cubicBezTo>
                    <a:pt x="1472089" y="2299036"/>
                    <a:pt x="1471136" y="2346661"/>
                    <a:pt x="1468279" y="2393334"/>
                  </a:cubicBezTo>
                  <a:cubicBezTo>
                    <a:pt x="1464469" y="2463819"/>
                    <a:pt x="1458754" y="2535256"/>
                    <a:pt x="1453991" y="2605741"/>
                  </a:cubicBezTo>
                  <a:cubicBezTo>
                    <a:pt x="1449229" y="2676226"/>
                    <a:pt x="1443514" y="2745759"/>
                    <a:pt x="1438751" y="2816244"/>
                  </a:cubicBezTo>
                  <a:cubicBezTo>
                    <a:pt x="1435894" y="2864821"/>
                    <a:pt x="1433989" y="2914351"/>
                    <a:pt x="1432084" y="2962929"/>
                  </a:cubicBezTo>
                  <a:cubicBezTo>
                    <a:pt x="1429226" y="3047701"/>
                    <a:pt x="1427321" y="3132474"/>
                    <a:pt x="1424464" y="3218199"/>
                  </a:cubicBezTo>
                  <a:cubicBezTo>
                    <a:pt x="1422559" y="3271539"/>
                    <a:pt x="1416844" y="3325831"/>
                    <a:pt x="1418749" y="3379171"/>
                  </a:cubicBezTo>
                  <a:cubicBezTo>
                    <a:pt x="1426369" y="3532524"/>
                    <a:pt x="1432084" y="3684924"/>
                    <a:pt x="1428274" y="3838276"/>
                  </a:cubicBezTo>
                  <a:cubicBezTo>
                    <a:pt x="1426369" y="3898284"/>
                    <a:pt x="1419701" y="3957339"/>
                    <a:pt x="1414939" y="4017346"/>
                  </a:cubicBezTo>
                  <a:cubicBezTo>
                    <a:pt x="1412081" y="4055446"/>
                    <a:pt x="1410176" y="4092594"/>
                    <a:pt x="1406366" y="4130694"/>
                  </a:cubicBezTo>
                  <a:cubicBezTo>
                    <a:pt x="1402556" y="4168794"/>
                    <a:pt x="1398746" y="4205941"/>
                    <a:pt x="1394936" y="4244041"/>
                  </a:cubicBezTo>
                  <a:cubicBezTo>
                    <a:pt x="1393984" y="4253566"/>
                    <a:pt x="1393031" y="4263091"/>
                    <a:pt x="1393031" y="4272616"/>
                  </a:cubicBezTo>
                  <a:cubicBezTo>
                    <a:pt x="1390174" y="4311669"/>
                    <a:pt x="1388269" y="4350721"/>
                    <a:pt x="1384459" y="4389774"/>
                  </a:cubicBezTo>
                  <a:cubicBezTo>
                    <a:pt x="1384459" y="4394536"/>
                    <a:pt x="1373981" y="4402156"/>
                    <a:pt x="1368266" y="4402156"/>
                  </a:cubicBezTo>
                  <a:cubicBezTo>
                    <a:pt x="1348264" y="4404061"/>
                    <a:pt x="1328261" y="4403109"/>
                    <a:pt x="1309211" y="4403109"/>
                  </a:cubicBezTo>
                  <a:cubicBezTo>
                    <a:pt x="1299686" y="4448829"/>
                    <a:pt x="1286351" y="4459306"/>
                    <a:pt x="1240631" y="4461211"/>
                  </a:cubicBezTo>
                  <a:cubicBezTo>
                    <a:pt x="1200626" y="4463116"/>
                    <a:pt x="1161574" y="4465974"/>
                    <a:pt x="1121569" y="4468831"/>
                  </a:cubicBezTo>
                  <a:cubicBezTo>
                    <a:pt x="1104424" y="4469784"/>
                    <a:pt x="1094899" y="4465021"/>
                    <a:pt x="1091089" y="4445971"/>
                  </a:cubicBezTo>
                  <a:cubicBezTo>
                    <a:pt x="1084421" y="4417396"/>
                    <a:pt x="1073944" y="4388821"/>
                    <a:pt x="1068229" y="4360246"/>
                  </a:cubicBezTo>
                  <a:cubicBezTo>
                    <a:pt x="1061561" y="4326909"/>
                    <a:pt x="1053941" y="4292619"/>
                    <a:pt x="1052989" y="4259281"/>
                  </a:cubicBezTo>
                  <a:cubicBezTo>
                    <a:pt x="1052989" y="4238326"/>
                    <a:pt x="1065371" y="4217371"/>
                    <a:pt x="1070134" y="4195464"/>
                  </a:cubicBezTo>
                  <a:cubicBezTo>
                    <a:pt x="1075849" y="4165936"/>
                    <a:pt x="1082516" y="4136409"/>
                    <a:pt x="1084421" y="4105929"/>
                  </a:cubicBezTo>
                  <a:cubicBezTo>
                    <a:pt x="1086326" y="4059256"/>
                    <a:pt x="1084421" y="4011631"/>
                    <a:pt x="1085374" y="3964959"/>
                  </a:cubicBezTo>
                  <a:cubicBezTo>
                    <a:pt x="1086326" y="3898284"/>
                    <a:pt x="1089184" y="3830656"/>
                    <a:pt x="1090136" y="3763981"/>
                  </a:cubicBezTo>
                  <a:cubicBezTo>
                    <a:pt x="1091089" y="3701116"/>
                    <a:pt x="1090136" y="3638251"/>
                    <a:pt x="1090136" y="3575386"/>
                  </a:cubicBezTo>
                  <a:cubicBezTo>
                    <a:pt x="1090136" y="3530619"/>
                    <a:pt x="1091089" y="3485851"/>
                    <a:pt x="1091089" y="3440131"/>
                  </a:cubicBezTo>
                  <a:cubicBezTo>
                    <a:pt x="1091089" y="3425844"/>
                    <a:pt x="1086326" y="3412509"/>
                    <a:pt x="1084421" y="3398221"/>
                  </a:cubicBezTo>
                  <a:cubicBezTo>
                    <a:pt x="1083469" y="3393459"/>
                    <a:pt x="1083469" y="3388696"/>
                    <a:pt x="1083469" y="3383934"/>
                  </a:cubicBezTo>
                  <a:cubicBezTo>
                    <a:pt x="1085374" y="3297256"/>
                    <a:pt x="1089184" y="3209626"/>
                    <a:pt x="1088231" y="3122949"/>
                  </a:cubicBezTo>
                  <a:cubicBezTo>
                    <a:pt x="1087279" y="3051511"/>
                    <a:pt x="1082516" y="2980074"/>
                    <a:pt x="1075849" y="2908636"/>
                  </a:cubicBezTo>
                  <a:cubicBezTo>
                    <a:pt x="1068229" y="2823864"/>
                    <a:pt x="1058704" y="2739091"/>
                    <a:pt x="1047274" y="2654319"/>
                  </a:cubicBezTo>
                  <a:cubicBezTo>
                    <a:pt x="1042511" y="2615266"/>
                    <a:pt x="1032986" y="2577166"/>
                    <a:pt x="1026319" y="2539066"/>
                  </a:cubicBezTo>
                  <a:cubicBezTo>
                    <a:pt x="1024414" y="2529541"/>
                    <a:pt x="1025366" y="2520016"/>
                    <a:pt x="1023461" y="2510491"/>
                  </a:cubicBezTo>
                  <a:cubicBezTo>
                    <a:pt x="1022509" y="2502871"/>
                    <a:pt x="1017746" y="2496204"/>
                    <a:pt x="1015841" y="2488584"/>
                  </a:cubicBezTo>
                  <a:cubicBezTo>
                    <a:pt x="1012984" y="2478106"/>
                    <a:pt x="1008221" y="2466676"/>
                    <a:pt x="1009174" y="2457151"/>
                  </a:cubicBezTo>
                  <a:cubicBezTo>
                    <a:pt x="1013936" y="2425719"/>
                    <a:pt x="1014889" y="2425719"/>
                    <a:pt x="1002506" y="2400001"/>
                  </a:cubicBezTo>
                  <a:cubicBezTo>
                    <a:pt x="989171" y="2401906"/>
                    <a:pt x="982504" y="2405716"/>
                    <a:pt x="977741" y="2420956"/>
                  </a:cubicBezTo>
                  <a:cubicBezTo>
                    <a:pt x="952976" y="2509539"/>
                    <a:pt x="930116" y="2598121"/>
                    <a:pt x="898684" y="2683846"/>
                  </a:cubicBezTo>
                  <a:cubicBezTo>
                    <a:pt x="859631" y="2787669"/>
                    <a:pt x="824389" y="2892444"/>
                    <a:pt x="799624" y="3000076"/>
                  </a:cubicBezTo>
                  <a:cubicBezTo>
                    <a:pt x="776764" y="3101041"/>
                    <a:pt x="759619" y="3202959"/>
                    <a:pt x="741521" y="3304876"/>
                  </a:cubicBezTo>
                  <a:cubicBezTo>
                    <a:pt x="736759" y="3330594"/>
                    <a:pt x="739616" y="3358216"/>
                    <a:pt x="736759" y="3384886"/>
                  </a:cubicBezTo>
                  <a:cubicBezTo>
                    <a:pt x="735806" y="3396316"/>
                    <a:pt x="727234" y="3407746"/>
                    <a:pt x="725329" y="3419176"/>
                  </a:cubicBezTo>
                  <a:cubicBezTo>
                    <a:pt x="717709" y="3455371"/>
                    <a:pt x="711994" y="3492519"/>
                    <a:pt x="705326" y="3529666"/>
                  </a:cubicBezTo>
                  <a:cubicBezTo>
                    <a:pt x="696754" y="3573481"/>
                    <a:pt x="687229" y="3617296"/>
                    <a:pt x="679609" y="3662064"/>
                  </a:cubicBezTo>
                  <a:cubicBezTo>
                    <a:pt x="671036" y="3712546"/>
                    <a:pt x="662464" y="3763029"/>
                    <a:pt x="654844" y="3813511"/>
                  </a:cubicBezTo>
                  <a:cubicBezTo>
                    <a:pt x="645319" y="3871614"/>
                    <a:pt x="636746" y="3930669"/>
                    <a:pt x="628174" y="3989724"/>
                  </a:cubicBezTo>
                  <a:cubicBezTo>
                    <a:pt x="622459" y="4024966"/>
                    <a:pt x="617696" y="4060209"/>
                    <a:pt x="611981" y="4096404"/>
                  </a:cubicBezTo>
                  <a:cubicBezTo>
                    <a:pt x="606266" y="4132599"/>
                    <a:pt x="601504" y="4168794"/>
                    <a:pt x="595789" y="4204989"/>
                  </a:cubicBezTo>
                  <a:cubicBezTo>
                    <a:pt x="588169" y="4256424"/>
                    <a:pt x="580549" y="4308811"/>
                    <a:pt x="572929" y="4360246"/>
                  </a:cubicBezTo>
                  <a:cubicBezTo>
                    <a:pt x="572929" y="4362151"/>
                    <a:pt x="571976" y="4364056"/>
                    <a:pt x="571976" y="4365961"/>
                  </a:cubicBezTo>
                  <a:cubicBezTo>
                    <a:pt x="567214" y="4396441"/>
                    <a:pt x="567214" y="4396441"/>
                    <a:pt x="536734" y="4398346"/>
                  </a:cubicBezTo>
                  <a:cubicBezTo>
                    <a:pt x="493871" y="4401204"/>
                    <a:pt x="451961" y="4402156"/>
                    <a:pt x="410051" y="4390726"/>
                  </a:cubicBezTo>
                  <a:cubicBezTo>
                    <a:pt x="397669" y="4386916"/>
                    <a:pt x="384334" y="4386916"/>
                    <a:pt x="377666" y="4404061"/>
                  </a:cubicBezTo>
                  <a:cubicBezTo>
                    <a:pt x="375761" y="4408824"/>
                    <a:pt x="364331" y="4413586"/>
                    <a:pt x="359569" y="4412634"/>
                  </a:cubicBezTo>
                  <a:cubicBezTo>
                    <a:pt x="352901" y="4410729"/>
                    <a:pt x="343376" y="4403109"/>
                    <a:pt x="343376" y="4397394"/>
                  </a:cubicBezTo>
                  <a:cubicBezTo>
                    <a:pt x="343376" y="4379296"/>
                    <a:pt x="331946" y="4377391"/>
                    <a:pt x="319564" y="4374534"/>
                  </a:cubicBezTo>
                  <a:cubicBezTo>
                    <a:pt x="313849" y="4372629"/>
                    <a:pt x="307181" y="4371676"/>
                    <a:pt x="301466" y="4369771"/>
                  </a:cubicBezTo>
                  <a:cubicBezTo>
                    <a:pt x="286226" y="4364056"/>
                    <a:pt x="279559" y="4370724"/>
                    <a:pt x="276701" y="4385011"/>
                  </a:cubicBezTo>
                  <a:cubicBezTo>
                    <a:pt x="266224" y="4432636"/>
                    <a:pt x="249079" y="4446924"/>
                    <a:pt x="198596" y="4448829"/>
                  </a:cubicBezTo>
                  <a:cubicBezTo>
                    <a:pt x="158591" y="4449781"/>
                    <a:pt x="117634" y="4452639"/>
                    <a:pt x="78581" y="4447876"/>
                  </a:cubicBezTo>
                  <a:cubicBezTo>
                    <a:pt x="53816" y="4445019"/>
                    <a:pt x="23336" y="4448829"/>
                    <a:pt x="7144" y="4419301"/>
                  </a:cubicBezTo>
                  <a:cubicBezTo>
                    <a:pt x="10001" y="4402156"/>
                    <a:pt x="10001" y="4390726"/>
                    <a:pt x="10001" y="4380249"/>
                  </a:cubicBezTo>
                  <a:close/>
                  <a:moveTo>
                    <a:pt x="705326" y="762654"/>
                  </a:moveTo>
                  <a:cubicBezTo>
                    <a:pt x="711041" y="774084"/>
                    <a:pt x="719614" y="783609"/>
                    <a:pt x="719614" y="792181"/>
                  </a:cubicBezTo>
                  <a:cubicBezTo>
                    <a:pt x="718661" y="812184"/>
                    <a:pt x="727234" y="826471"/>
                    <a:pt x="739616" y="840759"/>
                  </a:cubicBezTo>
                  <a:cubicBezTo>
                    <a:pt x="746284" y="848379"/>
                    <a:pt x="751046" y="857904"/>
                    <a:pt x="752951" y="867429"/>
                  </a:cubicBezTo>
                  <a:cubicBezTo>
                    <a:pt x="756761" y="893146"/>
                    <a:pt x="758666" y="919816"/>
                    <a:pt x="760571" y="945534"/>
                  </a:cubicBezTo>
                  <a:cubicBezTo>
                    <a:pt x="765334" y="999826"/>
                    <a:pt x="768191" y="1055071"/>
                    <a:pt x="775811" y="1109364"/>
                  </a:cubicBezTo>
                  <a:cubicBezTo>
                    <a:pt x="789146" y="1206519"/>
                    <a:pt x="821531" y="1297006"/>
                    <a:pt x="866299" y="1383684"/>
                  </a:cubicBezTo>
                  <a:cubicBezTo>
                    <a:pt x="872966" y="1397019"/>
                    <a:pt x="880586" y="1410354"/>
                    <a:pt x="890111" y="1427499"/>
                  </a:cubicBezTo>
                  <a:cubicBezTo>
                    <a:pt x="899636" y="1404639"/>
                    <a:pt x="907256" y="1387494"/>
                    <a:pt x="914876" y="1369396"/>
                  </a:cubicBezTo>
                  <a:cubicBezTo>
                    <a:pt x="945356" y="1291291"/>
                    <a:pt x="974884" y="1213186"/>
                    <a:pt x="1006316" y="1135081"/>
                  </a:cubicBezTo>
                  <a:cubicBezTo>
                    <a:pt x="1022509" y="1094124"/>
                    <a:pt x="1042511" y="1055071"/>
                    <a:pt x="1058704" y="1014114"/>
                  </a:cubicBezTo>
                  <a:cubicBezTo>
                    <a:pt x="1063466" y="1002684"/>
                    <a:pt x="1061561" y="987444"/>
                    <a:pt x="1060609" y="974109"/>
                  </a:cubicBezTo>
                  <a:cubicBezTo>
                    <a:pt x="1058704" y="943629"/>
                    <a:pt x="1054894" y="912196"/>
                    <a:pt x="1052989" y="881716"/>
                  </a:cubicBezTo>
                  <a:cubicBezTo>
                    <a:pt x="1052989" y="876001"/>
                    <a:pt x="1058704" y="865524"/>
                    <a:pt x="1063466" y="863619"/>
                  </a:cubicBezTo>
                  <a:cubicBezTo>
                    <a:pt x="1091089" y="852189"/>
                    <a:pt x="1113949" y="835996"/>
                    <a:pt x="1126331" y="804564"/>
                  </a:cubicBezTo>
                  <a:cubicBezTo>
                    <a:pt x="1145381" y="835996"/>
                    <a:pt x="1173956" y="844569"/>
                    <a:pt x="1206341" y="850284"/>
                  </a:cubicBezTo>
                  <a:cubicBezTo>
                    <a:pt x="1192054" y="790276"/>
                    <a:pt x="1109186" y="661689"/>
                    <a:pt x="1067276" y="633114"/>
                  </a:cubicBezTo>
                  <a:cubicBezTo>
                    <a:pt x="1054894" y="656926"/>
                    <a:pt x="1046321" y="680739"/>
                    <a:pt x="1049179" y="710266"/>
                  </a:cubicBezTo>
                  <a:cubicBezTo>
                    <a:pt x="1051084" y="732174"/>
                    <a:pt x="1044416" y="755034"/>
                    <a:pt x="1040606" y="776941"/>
                  </a:cubicBezTo>
                  <a:cubicBezTo>
                    <a:pt x="1038701" y="789324"/>
                    <a:pt x="1033939" y="800754"/>
                    <a:pt x="1030129" y="814089"/>
                  </a:cubicBezTo>
                  <a:cubicBezTo>
                    <a:pt x="1008221" y="813136"/>
                    <a:pt x="1000601" y="831234"/>
                    <a:pt x="997744" y="848379"/>
                  </a:cubicBezTo>
                  <a:cubicBezTo>
                    <a:pt x="986314" y="908386"/>
                    <a:pt x="935831" y="942676"/>
                    <a:pt x="904399" y="990301"/>
                  </a:cubicBezTo>
                  <a:cubicBezTo>
                    <a:pt x="903446" y="992206"/>
                    <a:pt x="899636" y="992206"/>
                    <a:pt x="897731" y="993159"/>
                  </a:cubicBezTo>
                  <a:cubicBezTo>
                    <a:pt x="891064" y="973156"/>
                    <a:pt x="888206" y="952201"/>
                    <a:pt x="878681" y="936009"/>
                  </a:cubicBezTo>
                  <a:cubicBezTo>
                    <a:pt x="861536" y="908386"/>
                    <a:pt x="838676" y="883621"/>
                    <a:pt x="818674" y="856951"/>
                  </a:cubicBezTo>
                  <a:cubicBezTo>
                    <a:pt x="809149" y="844569"/>
                    <a:pt x="797719" y="835044"/>
                    <a:pt x="780574" y="843616"/>
                  </a:cubicBezTo>
                  <a:cubicBezTo>
                    <a:pt x="735806" y="768369"/>
                    <a:pt x="741521" y="683596"/>
                    <a:pt x="797719" y="592156"/>
                  </a:cubicBezTo>
                  <a:cubicBezTo>
                    <a:pt x="740569" y="601681"/>
                    <a:pt x="645319" y="736936"/>
                    <a:pt x="634841" y="825519"/>
                  </a:cubicBezTo>
                  <a:cubicBezTo>
                    <a:pt x="658654" y="805516"/>
                    <a:pt x="680561" y="786466"/>
                    <a:pt x="705326" y="762654"/>
                  </a:cubicBezTo>
                  <a:close/>
                  <a:moveTo>
                    <a:pt x="1273969" y="1329391"/>
                  </a:moveTo>
                  <a:cubicBezTo>
                    <a:pt x="1276826" y="1338916"/>
                    <a:pt x="1278731" y="1347489"/>
                    <a:pt x="1280636" y="1357014"/>
                  </a:cubicBezTo>
                  <a:cubicBezTo>
                    <a:pt x="1285399" y="1378921"/>
                    <a:pt x="1291114" y="1401781"/>
                    <a:pt x="1294924" y="1423689"/>
                  </a:cubicBezTo>
                  <a:cubicBezTo>
                    <a:pt x="1302544" y="1467504"/>
                    <a:pt x="1308259" y="1512271"/>
                    <a:pt x="1315879" y="1556086"/>
                  </a:cubicBezTo>
                  <a:cubicBezTo>
                    <a:pt x="1322546" y="1594186"/>
                    <a:pt x="1334929" y="1631334"/>
                    <a:pt x="1337786" y="1669434"/>
                  </a:cubicBezTo>
                  <a:cubicBezTo>
                    <a:pt x="1340644" y="1708486"/>
                    <a:pt x="1354931" y="1741824"/>
                    <a:pt x="1370171" y="1777066"/>
                  </a:cubicBezTo>
                  <a:cubicBezTo>
                    <a:pt x="1385411" y="1810404"/>
                    <a:pt x="1405414" y="1822786"/>
                    <a:pt x="1441609" y="1820881"/>
                  </a:cubicBezTo>
                  <a:cubicBezTo>
                    <a:pt x="1461611" y="1819929"/>
                    <a:pt x="1470184" y="1813261"/>
                    <a:pt x="1473041" y="1796116"/>
                  </a:cubicBezTo>
                  <a:cubicBezTo>
                    <a:pt x="1477804" y="1759921"/>
                    <a:pt x="1494949" y="1729441"/>
                    <a:pt x="1516856" y="1700866"/>
                  </a:cubicBezTo>
                  <a:cubicBezTo>
                    <a:pt x="1524476" y="1691341"/>
                    <a:pt x="1534954" y="1682769"/>
                    <a:pt x="1537811" y="1671339"/>
                  </a:cubicBezTo>
                  <a:cubicBezTo>
                    <a:pt x="1543526" y="1653241"/>
                    <a:pt x="1541621" y="1633239"/>
                    <a:pt x="1547336" y="1614189"/>
                  </a:cubicBezTo>
                  <a:cubicBezTo>
                    <a:pt x="1551146" y="1599901"/>
                    <a:pt x="1560671" y="1586566"/>
                    <a:pt x="1568291" y="1573231"/>
                  </a:cubicBezTo>
                  <a:cubicBezTo>
                    <a:pt x="1571149" y="1568469"/>
                    <a:pt x="1576864" y="1562754"/>
                    <a:pt x="1575911" y="1558944"/>
                  </a:cubicBezTo>
                  <a:cubicBezTo>
                    <a:pt x="1570196" y="1522749"/>
                    <a:pt x="1572101" y="1486554"/>
                    <a:pt x="1582579" y="1450359"/>
                  </a:cubicBezTo>
                  <a:cubicBezTo>
                    <a:pt x="1583531" y="1446549"/>
                    <a:pt x="1581626" y="1438929"/>
                    <a:pt x="1577816" y="1436071"/>
                  </a:cubicBezTo>
                  <a:cubicBezTo>
                    <a:pt x="1541621" y="1396066"/>
                    <a:pt x="1504474" y="1357966"/>
                    <a:pt x="1470184" y="1317009"/>
                  </a:cubicBezTo>
                  <a:cubicBezTo>
                    <a:pt x="1442561" y="1283671"/>
                    <a:pt x="1419701" y="1247476"/>
                    <a:pt x="1383506" y="1220806"/>
                  </a:cubicBezTo>
                  <a:cubicBezTo>
                    <a:pt x="1371124" y="1212234"/>
                    <a:pt x="1363504" y="1207471"/>
                    <a:pt x="1353026" y="1221759"/>
                  </a:cubicBezTo>
                  <a:cubicBezTo>
                    <a:pt x="1329214" y="1253191"/>
                    <a:pt x="1304449" y="1283671"/>
                    <a:pt x="1280636" y="1315104"/>
                  </a:cubicBezTo>
                  <a:cubicBezTo>
                    <a:pt x="1276826" y="1318914"/>
                    <a:pt x="1275874" y="1324629"/>
                    <a:pt x="1273969" y="1329391"/>
                  </a:cubicBezTo>
                  <a:close/>
                  <a:moveTo>
                    <a:pt x="599599" y="1884699"/>
                  </a:moveTo>
                  <a:cubicBezTo>
                    <a:pt x="601504" y="1883746"/>
                    <a:pt x="602456" y="1882794"/>
                    <a:pt x="604361" y="1880889"/>
                  </a:cubicBezTo>
                  <a:cubicBezTo>
                    <a:pt x="601504" y="1873269"/>
                    <a:pt x="599599" y="1865649"/>
                    <a:pt x="596741" y="1858029"/>
                  </a:cubicBezTo>
                  <a:cubicBezTo>
                    <a:pt x="581501" y="1814214"/>
                    <a:pt x="580549" y="1767541"/>
                    <a:pt x="581501" y="1721821"/>
                  </a:cubicBezTo>
                  <a:cubicBezTo>
                    <a:pt x="582454" y="1705629"/>
                    <a:pt x="586264" y="1688484"/>
                    <a:pt x="583406" y="1673244"/>
                  </a:cubicBezTo>
                  <a:cubicBezTo>
                    <a:pt x="577691" y="1645621"/>
                    <a:pt x="567214" y="1618951"/>
                    <a:pt x="558641" y="1591329"/>
                  </a:cubicBezTo>
                  <a:cubicBezTo>
                    <a:pt x="556736" y="1583709"/>
                    <a:pt x="554831" y="1576089"/>
                    <a:pt x="555784" y="1568469"/>
                  </a:cubicBezTo>
                  <a:cubicBezTo>
                    <a:pt x="561499" y="1517034"/>
                    <a:pt x="547211" y="1469409"/>
                    <a:pt x="531019" y="1421784"/>
                  </a:cubicBezTo>
                  <a:cubicBezTo>
                    <a:pt x="521494" y="1392256"/>
                    <a:pt x="511016" y="1362729"/>
                    <a:pt x="503396" y="1333201"/>
                  </a:cubicBezTo>
                  <a:cubicBezTo>
                    <a:pt x="495776" y="1300816"/>
                    <a:pt x="491014" y="1268431"/>
                    <a:pt x="484346" y="1236046"/>
                  </a:cubicBezTo>
                  <a:cubicBezTo>
                    <a:pt x="482441" y="1228426"/>
                    <a:pt x="476726" y="1222711"/>
                    <a:pt x="472916" y="1215091"/>
                  </a:cubicBezTo>
                  <a:cubicBezTo>
                    <a:pt x="465296" y="1218901"/>
                    <a:pt x="454819" y="1221759"/>
                    <a:pt x="451009" y="1228426"/>
                  </a:cubicBezTo>
                  <a:cubicBezTo>
                    <a:pt x="443389" y="1241761"/>
                    <a:pt x="439579" y="1257954"/>
                    <a:pt x="431959" y="1271289"/>
                  </a:cubicBezTo>
                  <a:cubicBezTo>
                    <a:pt x="414814" y="1302721"/>
                    <a:pt x="402431" y="1339869"/>
                    <a:pt x="375761" y="1361776"/>
                  </a:cubicBezTo>
                  <a:cubicBezTo>
                    <a:pt x="339566" y="1390351"/>
                    <a:pt x="345281" y="1431309"/>
                    <a:pt x="330994" y="1464646"/>
                  </a:cubicBezTo>
                  <a:cubicBezTo>
                    <a:pt x="330041" y="1466551"/>
                    <a:pt x="332899" y="1470361"/>
                    <a:pt x="333851" y="1471314"/>
                  </a:cubicBezTo>
                  <a:cubicBezTo>
                    <a:pt x="354806" y="1492269"/>
                    <a:pt x="355759" y="1517986"/>
                    <a:pt x="353854" y="1544656"/>
                  </a:cubicBezTo>
                  <a:cubicBezTo>
                    <a:pt x="353854" y="1552276"/>
                    <a:pt x="356711" y="1563706"/>
                    <a:pt x="361474" y="1568469"/>
                  </a:cubicBezTo>
                  <a:cubicBezTo>
                    <a:pt x="385286" y="1593234"/>
                    <a:pt x="392906" y="1622761"/>
                    <a:pt x="390049" y="1656099"/>
                  </a:cubicBezTo>
                  <a:cubicBezTo>
                    <a:pt x="389096" y="1662766"/>
                    <a:pt x="391001" y="1671339"/>
                    <a:pt x="395764" y="1677054"/>
                  </a:cubicBezTo>
                  <a:cubicBezTo>
                    <a:pt x="431006" y="1721821"/>
                    <a:pt x="456724" y="1772304"/>
                    <a:pt x="474821" y="1826596"/>
                  </a:cubicBezTo>
                  <a:cubicBezTo>
                    <a:pt x="479584" y="1842789"/>
                    <a:pt x="489109" y="1853266"/>
                    <a:pt x="507206" y="1858029"/>
                  </a:cubicBezTo>
                  <a:cubicBezTo>
                    <a:pt x="524351" y="1861839"/>
                    <a:pt x="539591" y="1874221"/>
                    <a:pt x="558641" y="1866601"/>
                  </a:cubicBezTo>
                  <a:cubicBezTo>
                    <a:pt x="562451" y="1865649"/>
                    <a:pt x="568166" y="1870411"/>
                    <a:pt x="573881" y="1872316"/>
                  </a:cubicBezTo>
                  <a:cubicBezTo>
                    <a:pt x="584359" y="1877079"/>
                    <a:pt x="591979" y="1880889"/>
                    <a:pt x="599599" y="1884699"/>
                  </a:cubicBezTo>
                  <a:close/>
                  <a:moveTo>
                    <a:pt x="930116" y="1638954"/>
                  </a:moveTo>
                  <a:cubicBezTo>
                    <a:pt x="932974" y="1620856"/>
                    <a:pt x="914876" y="1615141"/>
                    <a:pt x="905351" y="1617046"/>
                  </a:cubicBezTo>
                  <a:cubicBezTo>
                    <a:pt x="894874" y="1619904"/>
                    <a:pt x="883444" y="1634191"/>
                    <a:pt x="880586" y="1644669"/>
                  </a:cubicBezTo>
                  <a:cubicBezTo>
                    <a:pt x="877729" y="1657051"/>
                    <a:pt x="887254" y="1669434"/>
                    <a:pt x="903446" y="1670386"/>
                  </a:cubicBezTo>
                  <a:cubicBezTo>
                    <a:pt x="917734" y="1671339"/>
                    <a:pt x="930116" y="1657051"/>
                    <a:pt x="930116" y="1638954"/>
                  </a:cubicBezTo>
                  <a:close/>
                  <a:moveTo>
                    <a:pt x="912019" y="1539894"/>
                  </a:moveTo>
                  <a:cubicBezTo>
                    <a:pt x="911066" y="1525606"/>
                    <a:pt x="909161" y="1509414"/>
                    <a:pt x="889159" y="1510366"/>
                  </a:cubicBezTo>
                  <a:cubicBezTo>
                    <a:pt x="873919" y="1510366"/>
                    <a:pt x="871061" y="1522749"/>
                    <a:pt x="871061" y="1535131"/>
                  </a:cubicBezTo>
                  <a:cubicBezTo>
                    <a:pt x="871061" y="1549419"/>
                    <a:pt x="875824" y="1563706"/>
                    <a:pt x="892969" y="1563706"/>
                  </a:cubicBezTo>
                  <a:cubicBezTo>
                    <a:pt x="908209" y="1563706"/>
                    <a:pt x="912971" y="1553229"/>
                    <a:pt x="912019" y="1539894"/>
                  </a:cubicBezTo>
                  <a:close/>
                  <a:moveTo>
                    <a:pt x="918686" y="1769446"/>
                  </a:moveTo>
                  <a:cubicBezTo>
                    <a:pt x="931069" y="1758016"/>
                    <a:pt x="943451" y="1751349"/>
                    <a:pt x="946309" y="1741824"/>
                  </a:cubicBezTo>
                  <a:cubicBezTo>
                    <a:pt x="947261" y="1736109"/>
                    <a:pt x="934879" y="1723726"/>
                    <a:pt x="926306" y="1718964"/>
                  </a:cubicBezTo>
                  <a:cubicBezTo>
                    <a:pt x="914876" y="1713249"/>
                    <a:pt x="895826" y="1726584"/>
                    <a:pt x="897731" y="1738014"/>
                  </a:cubicBezTo>
                  <a:cubicBezTo>
                    <a:pt x="899636" y="1747539"/>
                    <a:pt x="908209" y="1756111"/>
                    <a:pt x="918686" y="17694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11">
              <a:extLst>
                <a:ext uri="{FF2B5EF4-FFF2-40B4-BE49-F238E27FC236}">
                  <a16:creationId xmlns:a16="http://schemas.microsoft.com/office/drawing/2014/main" xmlns="" id="{6539898D-7B8B-488C-903B-8697D971C17D}"/>
                </a:ext>
              </a:extLst>
            </p:cNvPr>
            <p:cNvSpPr/>
            <p:nvPr/>
          </p:nvSpPr>
          <p:spPr>
            <a:xfrm>
              <a:off x="3926898" y="1470871"/>
              <a:ext cx="1110489" cy="2864211"/>
            </a:xfrm>
            <a:custGeom>
              <a:avLst/>
              <a:gdLst>
                <a:gd name="connsiteX0" fmla="*/ 1732970 w 1743075"/>
                <a:gd name="connsiteY0" fmla="*/ 1329937 h 4495800"/>
                <a:gd name="connsiteX1" fmla="*/ 1726302 w 1743075"/>
                <a:gd name="connsiteY1" fmla="*/ 1291837 h 4495800"/>
                <a:gd name="connsiteX2" fmla="*/ 1698680 w 1743075"/>
                <a:gd name="connsiteY2" fmla="*/ 1230877 h 4495800"/>
                <a:gd name="connsiteX3" fmla="*/ 1666295 w 1743075"/>
                <a:gd name="connsiteY3" fmla="*/ 1177537 h 4495800"/>
                <a:gd name="connsiteX4" fmla="*/ 1643435 w 1743075"/>
                <a:gd name="connsiteY4" fmla="*/ 1128959 h 4495800"/>
                <a:gd name="connsiteX5" fmla="*/ 1636767 w 1743075"/>
                <a:gd name="connsiteY5" fmla="*/ 1117529 h 4495800"/>
                <a:gd name="connsiteX6" fmla="*/ 1595810 w 1743075"/>
                <a:gd name="connsiteY6" fmla="*/ 1023232 h 4495800"/>
                <a:gd name="connsiteX7" fmla="*/ 1586285 w 1743075"/>
                <a:gd name="connsiteY7" fmla="*/ 1007039 h 4495800"/>
                <a:gd name="connsiteX8" fmla="*/ 1573902 w 1743075"/>
                <a:gd name="connsiteY8" fmla="*/ 972749 h 4495800"/>
                <a:gd name="connsiteX9" fmla="*/ 1560567 w 1743075"/>
                <a:gd name="connsiteY9" fmla="*/ 923219 h 4495800"/>
                <a:gd name="connsiteX10" fmla="*/ 1550090 w 1743075"/>
                <a:gd name="connsiteY10" fmla="*/ 880357 h 4495800"/>
                <a:gd name="connsiteX11" fmla="*/ 1547232 w 1743075"/>
                <a:gd name="connsiteY11" fmla="*/ 863212 h 4495800"/>
                <a:gd name="connsiteX12" fmla="*/ 1508180 w 1743075"/>
                <a:gd name="connsiteY12" fmla="*/ 747959 h 4495800"/>
                <a:gd name="connsiteX13" fmla="*/ 1468175 w 1743075"/>
                <a:gd name="connsiteY13" fmla="*/ 705097 h 4495800"/>
                <a:gd name="connsiteX14" fmla="*/ 1428170 w 1743075"/>
                <a:gd name="connsiteY14" fmla="*/ 685094 h 4495800"/>
                <a:gd name="connsiteX15" fmla="*/ 1380545 w 1743075"/>
                <a:gd name="connsiteY15" fmla="*/ 669854 h 4495800"/>
                <a:gd name="connsiteX16" fmla="*/ 1303392 w 1743075"/>
                <a:gd name="connsiteY16" fmla="*/ 650804 h 4495800"/>
                <a:gd name="connsiteX17" fmla="*/ 1301487 w 1743075"/>
                <a:gd name="connsiteY17" fmla="*/ 649852 h 4495800"/>
                <a:gd name="connsiteX18" fmla="*/ 1223382 w 1743075"/>
                <a:gd name="connsiteY18" fmla="*/ 629849 h 4495800"/>
                <a:gd name="connsiteX19" fmla="*/ 1160517 w 1743075"/>
                <a:gd name="connsiteY19" fmla="*/ 610799 h 4495800"/>
                <a:gd name="connsiteX20" fmla="*/ 1101462 w 1743075"/>
                <a:gd name="connsiteY20" fmla="*/ 511739 h 4495800"/>
                <a:gd name="connsiteX21" fmla="*/ 1106225 w 1743075"/>
                <a:gd name="connsiteY21" fmla="*/ 422204 h 4495800"/>
                <a:gd name="connsiteX22" fmla="*/ 1119560 w 1743075"/>
                <a:gd name="connsiteY22" fmla="*/ 398392 h 4495800"/>
                <a:gd name="connsiteX23" fmla="*/ 1150040 w 1743075"/>
                <a:gd name="connsiteY23" fmla="*/ 352672 h 4495800"/>
                <a:gd name="connsiteX24" fmla="*/ 1155755 w 1743075"/>
                <a:gd name="connsiteY24" fmla="*/ 326002 h 4495800"/>
                <a:gd name="connsiteX25" fmla="*/ 1153850 w 1743075"/>
                <a:gd name="connsiteY25" fmla="*/ 263137 h 4495800"/>
                <a:gd name="connsiteX26" fmla="*/ 1135752 w 1743075"/>
                <a:gd name="connsiteY26" fmla="*/ 252659 h 4495800"/>
                <a:gd name="connsiteX27" fmla="*/ 1124322 w 1743075"/>
                <a:gd name="connsiteY27" fmla="*/ 241229 h 4495800"/>
                <a:gd name="connsiteX28" fmla="*/ 1125275 w 1743075"/>
                <a:gd name="connsiteY28" fmla="*/ 203129 h 4495800"/>
                <a:gd name="connsiteX29" fmla="*/ 1124322 w 1743075"/>
                <a:gd name="connsiteY29" fmla="*/ 182174 h 4495800"/>
                <a:gd name="connsiteX30" fmla="*/ 1074792 w 1743075"/>
                <a:gd name="connsiteY30" fmla="*/ 56444 h 4495800"/>
                <a:gd name="connsiteX31" fmla="*/ 1048122 w 1743075"/>
                <a:gd name="connsiteY31" fmla="*/ 37394 h 4495800"/>
                <a:gd name="connsiteX32" fmla="*/ 1005260 w 1743075"/>
                <a:gd name="connsiteY32" fmla="*/ 20249 h 4495800"/>
                <a:gd name="connsiteX33" fmla="*/ 873815 w 1743075"/>
                <a:gd name="connsiteY33" fmla="*/ 24059 h 4495800"/>
                <a:gd name="connsiteX34" fmla="*/ 782375 w 1743075"/>
                <a:gd name="connsiteY34" fmla="*/ 104069 h 4495800"/>
                <a:gd name="connsiteX35" fmla="*/ 775707 w 1743075"/>
                <a:gd name="connsiteY35" fmla="*/ 117404 h 4495800"/>
                <a:gd name="connsiteX36" fmla="*/ 769040 w 1743075"/>
                <a:gd name="connsiteY36" fmla="*/ 159314 h 4495800"/>
                <a:gd name="connsiteX37" fmla="*/ 759515 w 1743075"/>
                <a:gd name="connsiteY37" fmla="*/ 293617 h 4495800"/>
                <a:gd name="connsiteX38" fmla="*/ 759515 w 1743075"/>
                <a:gd name="connsiteY38" fmla="*/ 297427 h 4495800"/>
                <a:gd name="connsiteX39" fmla="*/ 762372 w 1743075"/>
                <a:gd name="connsiteY39" fmla="*/ 370769 h 4495800"/>
                <a:gd name="connsiteX40" fmla="*/ 786185 w 1743075"/>
                <a:gd name="connsiteY40" fmla="*/ 424109 h 4495800"/>
                <a:gd name="connsiteX41" fmla="*/ 799520 w 1743075"/>
                <a:gd name="connsiteY41" fmla="*/ 446969 h 4495800"/>
                <a:gd name="connsiteX42" fmla="*/ 811902 w 1743075"/>
                <a:gd name="connsiteY42" fmla="*/ 517454 h 4495800"/>
                <a:gd name="connsiteX43" fmla="*/ 806187 w 1743075"/>
                <a:gd name="connsiteY43" fmla="*/ 540314 h 4495800"/>
                <a:gd name="connsiteX44" fmla="*/ 729035 w 1743075"/>
                <a:gd name="connsiteY44" fmla="*/ 576509 h 4495800"/>
                <a:gd name="connsiteX45" fmla="*/ 717605 w 1743075"/>
                <a:gd name="connsiteY45" fmla="*/ 579367 h 4495800"/>
                <a:gd name="connsiteX46" fmla="*/ 546155 w 1743075"/>
                <a:gd name="connsiteY46" fmla="*/ 617467 h 4495800"/>
                <a:gd name="connsiteX47" fmla="*/ 469955 w 1743075"/>
                <a:gd name="connsiteY47" fmla="*/ 627944 h 4495800"/>
                <a:gd name="connsiteX48" fmla="*/ 396612 w 1743075"/>
                <a:gd name="connsiteY48" fmla="*/ 646994 h 4495800"/>
                <a:gd name="connsiteX49" fmla="*/ 348035 w 1743075"/>
                <a:gd name="connsiteY49" fmla="*/ 688904 h 4495800"/>
                <a:gd name="connsiteX50" fmla="*/ 311840 w 1743075"/>
                <a:gd name="connsiteY50" fmla="*/ 807014 h 4495800"/>
                <a:gd name="connsiteX51" fmla="*/ 287075 w 1743075"/>
                <a:gd name="connsiteY51" fmla="*/ 848924 h 4495800"/>
                <a:gd name="connsiteX52" fmla="*/ 246117 w 1743075"/>
                <a:gd name="connsiteY52" fmla="*/ 896549 h 4495800"/>
                <a:gd name="connsiteX53" fmla="*/ 233735 w 1743075"/>
                <a:gd name="connsiteY53" fmla="*/ 922267 h 4495800"/>
                <a:gd name="connsiteX54" fmla="*/ 164202 w 1743075"/>
                <a:gd name="connsiteY54" fmla="*/ 1008944 h 4495800"/>
                <a:gd name="connsiteX55" fmla="*/ 152772 w 1743075"/>
                <a:gd name="connsiteY55" fmla="*/ 1024184 h 4495800"/>
                <a:gd name="connsiteX56" fmla="*/ 81335 w 1743075"/>
                <a:gd name="connsiteY56" fmla="*/ 1130864 h 4495800"/>
                <a:gd name="connsiteX57" fmla="*/ 10850 w 1743075"/>
                <a:gd name="connsiteY57" fmla="*/ 1280407 h 4495800"/>
                <a:gd name="connsiteX58" fmla="*/ 27042 w 1743075"/>
                <a:gd name="connsiteY58" fmla="*/ 1395659 h 4495800"/>
                <a:gd name="connsiteX59" fmla="*/ 61332 w 1743075"/>
                <a:gd name="connsiteY59" fmla="*/ 1453762 h 4495800"/>
                <a:gd name="connsiteX60" fmla="*/ 74667 w 1743075"/>
                <a:gd name="connsiteY60" fmla="*/ 1474717 h 4495800"/>
                <a:gd name="connsiteX61" fmla="*/ 97527 w 1743075"/>
                <a:gd name="connsiteY61" fmla="*/ 1509007 h 4495800"/>
                <a:gd name="connsiteX62" fmla="*/ 108005 w 1743075"/>
                <a:gd name="connsiteY62" fmla="*/ 1522342 h 4495800"/>
                <a:gd name="connsiteX63" fmla="*/ 162297 w 1743075"/>
                <a:gd name="connsiteY63" fmla="*/ 1602352 h 4495800"/>
                <a:gd name="connsiteX64" fmla="*/ 201350 w 1743075"/>
                <a:gd name="connsiteY64" fmla="*/ 1654739 h 4495800"/>
                <a:gd name="connsiteX65" fmla="*/ 288980 w 1743075"/>
                <a:gd name="connsiteY65" fmla="*/ 1768087 h 4495800"/>
                <a:gd name="connsiteX66" fmla="*/ 300410 w 1743075"/>
                <a:gd name="connsiteY66" fmla="*/ 1810949 h 4495800"/>
                <a:gd name="connsiteX67" fmla="*/ 288027 w 1743075"/>
                <a:gd name="connsiteY67" fmla="*/ 1909057 h 4495800"/>
                <a:gd name="connsiteX68" fmla="*/ 279455 w 1743075"/>
                <a:gd name="connsiteY68" fmla="*/ 2064314 h 4495800"/>
                <a:gd name="connsiteX69" fmla="*/ 277550 w 1743075"/>
                <a:gd name="connsiteY69" fmla="*/ 2079554 h 4495800"/>
                <a:gd name="connsiteX70" fmla="*/ 266120 w 1743075"/>
                <a:gd name="connsiteY70" fmla="*/ 2192902 h 4495800"/>
                <a:gd name="connsiteX71" fmla="*/ 265167 w 1743075"/>
                <a:gd name="connsiteY71" fmla="*/ 2338634 h 4495800"/>
                <a:gd name="connsiteX72" fmla="*/ 251832 w 1743075"/>
                <a:gd name="connsiteY72" fmla="*/ 2463412 h 4495800"/>
                <a:gd name="connsiteX73" fmla="*/ 268025 w 1743075"/>
                <a:gd name="connsiteY73" fmla="*/ 2496749 h 4495800"/>
                <a:gd name="connsiteX74" fmla="*/ 358512 w 1743075"/>
                <a:gd name="connsiteY74" fmla="*/ 2521514 h 4495800"/>
                <a:gd name="connsiteX75" fmla="*/ 377562 w 1743075"/>
                <a:gd name="connsiteY75" fmla="*/ 2525324 h 4495800"/>
                <a:gd name="connsiteX76" fmla="*/ 467097 w 1743075"/>
                <a:gd name="connsiteY76" fmla="*/ 2499607 h 4495800"/>
                <a:gd name="connsiteX77" fmla="*/ 496625 w 1743075"/>
                <a:gd name="connsiteY77" fmla="*/ 2472937 h 4495800"/>
                <a:gd name="connsiteX78" fmla="*/ 498530 w 1743075"/>
                <a:gd name="connsiteY78" fmla="*/ 2500559 h 4495800"/>
                <a:gd name="connsiteX79" fmla="*/ 497577 w 1743075"/>
                <a:gd name="connsiteY79" fmla="*/ 2653912 h 4495800"/>
                <a:gd name="connsiteX80" fmla="*/ 491862 w 1743075"/>
                <a:gd name="connsiteY80" fmla="*/ 2752972 h 4495800"/>
                <a:gd name="connsiteX81" fmla="*/ 489957 w 1743075"/>
                <a:gd name="connsiteY81" fmla="*/ 2915849 h 4495800"/>
                <a:gd name="connsiteX82" fmla="*/ 483290 w 1743075"/>
                <a:gd name="connsiteY82" fmla="*/ 3303517 h 4495800"/>
                <a:gd name="connsiteX83" fmla="*/ 483290 w 1743075"/>
                <a:gd name="connsiteY83" fmla="*/ 3423532 h 4495800"/>
                <a:gd name="connsiteX84" fmla="*/ 489005 w 1743075"/>
                <a:gd name="connsiteY84" fmla="*/ 3666419 h 4495800"/>
                <a:gd name="connsiteX85" fmla="*/ 497577 w 1743075"/>
                <a:gd name="connsiteY85" fmla="*/ 3953122 h 4495800"/>
                <a:gd name="connsiteX86" fmla="*/ 498530 w 1743075"/>
                <a:gd name="connsiteY86" fmla="*/ 3964552 h 4495800"/>
                <a:gd name="connsiteX87" fmla="*/ 505197 w 1743075"/>
                <a:gd name="connsiteY87" fmla="*/ 4019797 h 4495800"/>
                <a:gd name="connsiteX88" fmla="*/ 507102 w 1743075"/>
                <a:gd name="connsiteY88" fmla="*/ 4083614 h 4495800"/>
                <a:gd name="connsiteX89" fmla="*/ 513770 w 1743075"/>
                <a:gd name="connsiteY89" fmla="*/ 4111237 h 4495800"/>
                <a:gd name="connsiteX90" fmla="*/ 539487 w 1743075"/>
                <a:gd name="connsiteY90" fmla="*/ 4176959 h 4495800"/>
                <a:gd name="connsiteX91" fmla="*/ 562347 w 1743075"/>
                <a:gd name="connsiteY91" fmla="*/ 4278877 h 4495800"/>
                <a:gd name="connsiteX92" fmla="*/ 561395 w 1743075"/>
                <a:gd name="connsiteY92" fmla="*/ 4299832 h 4495800"/>
                <a:gd name="connsiteX93" fmla="*/ 551870 w 1743075"/>
                <a:gd name="connsiteY93" fmla="*/ 4354124 h 4495800"/>
                <a:gd name="connsiteX94" fmla="*/ 583302 w 1743075"/>
                <a:gd name="connsiteY94" fmla="*/ 4404607 h 4495800"/>
                <a:gd name="connsiteX95" fmla="*/ 600447 w 1743075"/>
                <a:gd name="connsiteY95" fmla="*/ 4423657 h 4495800"/>
                <a:gd name="connsiteX96" fmla="*/ 628070 w 1743075"/>
                <a:gd name="connsiteY96" fmla="*/ 4459852 h 4495800"/>
                <a:gd name="connsiteX97" fmla="*/ 690935 w 1743075"/>
                <a:gd name="connsiteY97" fmla="*/ 4483664 h 4495800"/>
                <a:gd name="connsiteX98" fmla="*/ 762372 w 1743075"/>
                <a:gd name="connsiteY98" fmla="*/ 4492237 h 4495800"/>
                <a:gd name="connsiteX99" fmla="*/ 898580 w 1743075"/>
                <a:gd name="connsiteY99" fmla="*/ 4493189 h 4495800"/>
                <a:gd name="connsiteX100" fmla="*/ 913820 w 1743075"/>
                <a:gd name="connsiteY100" fmla="*/ 4464614 h 4495800"/>
                <a:gd name="connsiteX101" fmla="*/ 901437 w 1743075"/>
                <a:gd name="connsiteY101" fmla="*/ 4434134 h 4495800"/>
                <a:gd name="connsiteX102" fmla="*/ 869052 w 1743075"/>
                <a:gd name="connsiteY102" fmla="*/ 4351267 h 4495800"/>
                <a:gd name="connsiteX103" fmla="*/ 859527 w 1743075"/>
                <a:gd name="connsiteY103" fmla="*/ 4338884 h 4495800"/>
                <a:gd name="connsiteX104" fmla="*/ 811902 w 1743075"/>
                <a:gd name="connsiteY104" fmla="*/ 4263637 h 4495800"/>
                <a:gd name="connsiteX105" fmla="*/ 812855 w 1743075"/>
                <a:gd name="connsiteY105" fmla="*/ 4206487 h 4495800"/>
                <a:gd name="connsiteX106" fmla="*/ 823332 w 1743075"/>
                <a:gd name="connsiteY106" fmla="*/ 4165529 h 4495800"/>
                <a:gd name="connsiteX107" fmla="*/ 841430 w 1743075"/>
                <a:gd name="connsiteY107" fmla="*/ 4050277 h 4495800"/>
                <a:gd name="connsiteX108" fmla="*/ 849050 w 1743075"/>
                <a:gd name="connsiteY108" fmla="*/ 3982649 h 4495800"/>
                <a:gd name="connsiteX109" fmla="*/ 837620 w 1743075"/>
                <a:gd name="connsiteY109" fmla="*/ 3734999 h 4495800"/>
                <a:gd name="connsiteX110" fmla="*/ 826190 w 1743075"/>
                <a:gd name="connsiteY110" fmla="*/ 3662609 h 4495800"/>
                <a:gd name="connsiteX111" fmla="*/ 807140 w 1743075"/>
                <a:gd name="connsiteY111" fmla="*/ 3601649 h 4495800"/>
                <a:gd name="connsiteX112" fmla="*/ 789995 w 1743075"/>
                <a:gd name="connsiteY112" fmla="*/ 3537832 h 4495800"/>
                <a:gd name="connsiteX113" fmla="*/ 786185 w 1743075"/>
                <a:gd name="connsiteY113" fmla="*/ 3494017 h 4495800"/>
                <a:gd name="connsiteX114" fmla="*/ 790947 w 1743075"/>
                <a:gd name="connsiteY114" fmla="*/ 3454012 h 4495800"/>
                <a:gd name="connsiteX115" fmla="*/ 798567 w 1743075"/>
                <a:gd name="connsiteY115" fmla="*/ 3393052 h 4495800"/>
                <a:gd name="connsiteX116" fmla="*/ 799520 w 1743075"/>
                <a:gd name="connsiteY116" fmla="*/ 3274942 h 4495800"/>
                <a:gd name="connsiteX117" fmla="*/ 803330 w 1743075"/>
                <a:gd name="connsiteY117" fmla="*/ 3260654 h 4495800"/>
                <a:gd name="connsiteX118" fmla="*/ 819522 w 1743075"/>
                <a:gd name="connsiteY118" fmla="*/ 3223507 h 4495800"/>
                <a:gd name="connsiteX119" fmla="*/ 825237 w 1743075"/>
                <a:gd name="connsiteY119" fmla="*/ 3178739 h 4495800"/>
                <a:gd name="connsiteX120" fmla="*/ 903342 w 1743075"/>
                <a:gd name="connsiteY120" fmla="*/ 2818694 h 4495800"/>
                <a:gd name="connsiteX121" fmla="*/ 921440 w 1743075"/>
                <a:gd name="connsiteY121" fmla="*/ 2752019 h 4495800"/>
                <a:gd name="connsiteX122" fmla="*/ 927155 w 1743075"/>
                <a:gd name="connsiteY122" fmla="*/ 2753924 h 4495800"/>
                <a:gd name="connsiteX123" fmla="*/ 917630 w 1743075"/>
                <a:gd name="connsiteY123" fmla="*/ 2838697 h 4495800"/>
                <a:gd name="connsiteX124" fmla="*/ 899532 w 1743075"/>
                <a:gd name="connsiteY124" fmla="*/ 3093967 h 4495800"/>
                <a:gd name="connsiteX125" fmla="*/ 902390 w 1743075"/>
                <a:gd name="connsiteY125" fmla="*/ 3124447 h 4495800"/>
                <a:gd name="connsiteX126" fmla="*/ 893817 w 1743075"/>
                <a:gd name="connsiteY126" fmla="*/ 3190169 h 4495800"/>
                <a:gd name="connsiteX127" fmla="*/ 894770 w 1743075"/>
                <a:gd name="connsiteY127" fmla="*/ 3224459 h 4495800"/>
                <a:gd name="connsiteX128" fmla="*/ 905247 w 1743075"/>
                <a:gd name="connsiteY128" fmla="*/ 3328282 h 4495800"/>
                <a:gd name="connsiteX129" fmla="*/ 905247 w 1743075"/>
                <a:gd name="connsiteY129" fmla="*/ 3412102 h 4495800"/>
                <a:gd name="connsiteX130" fmla="*/ 913820 w 1743075"/>
                <a:gd name="connsiteY130" fmla="*/ 3633082 h 4495800"/>
                <a:gd name="connsiteX131" fmla="*/ 919535 w 1743075"/>
                <a:gd name="connsiteY131" fmla="*/ 3730237 h 4495800"/>
                <a:gd name="connsiteX132" fmla="*/ 916677 w 1743075"/>
                <a:gd name="connsiteY132" fmla="*/ 3760717 h 4495800"/>
                <a:gd name="connsiteX133" fmla="*/ 896675 w 1743075"/>
                <a:gd name="connsiteY133" fmla="*/ 3862634 h 4495800"/>
                <a:gd name="connsiteX134" fmla="*/ 883340 w 1743075"/>
                <a:gd name="connsiteY134" fmla="*/ 4033132 h 4495800"/>
                <a:gd name="connsiteX135" fmla="*/ 855717 w 1743075"/>
                <a:gd name="connsiteY135" fmla="*/ 4201724 h 4495800"/>
                <a:gd name="connsiteX136" fmla="*/ 880482 w 1743075"/>
                <a:gd name="connsiteY136" fmla="*/ 4262684 h 4495800"/>
                <a:gd name="connsiteX137" fmla="*/ 936680 w 1743075"/>
                <a:gd name="connsiteY137" fmla="*/ 4289354 h 4495800"/>
                <a:gd name="connsiteX138" fmla="*/ 979542 w 1743075"/>
                <a:gd name="connsiteY138" fmla="*/ 4295069 h 4495800"/>
                <a:gd name="connsiteX139" fmla="*/ 1015737 w 1743075"/>
                <a:gd name="connsiteY139" fmla="*/ 4306499 h 4495800"/>
                <a:gd name="connsiteX140" fmla="*/ 1038597 w 1743075"/>
                <a:gd name="connsiteY140" fmla="*/ 4339837 h 4495800"/>
                <a:gd name="connsiteX141" fmla="*/ 1059552 w 1743075"/>
                <a:gd name="connsiteY141" fmla="*/ 4361744 h 4495800"/>
                <a:gd name="connsiteX142" fmla="*/ 1170995 w 1743075"/>
                <a:gd name="connsiteY142" fmla="*/ 4391272 h 4495800"/>
                <a:gd name="connsiteX143" fmla="*/ 1283390 w 1743075"/>
                <a:gd name="connsiteY143" fmla="*/ 4390319 h 4495800"/>
                <a:gd name="connsiteX144" fmla="*/ 1321490 w 1743075"/>
                <a:gd name="connsiteY144" fmla="*/ 4385557 h 4495800"/>
                <a:gd name="connsiteX145" fmla="*/ 1333872 w 1743075"/>
                <a:gd name="connsiteY145" fmla="*/ 4358887 h 4495800"/>
                <a:gd name="connsiteX146" fmla="*/ 1317680 w 1743075"/>
                <a:gd name="connsiteY146" fmla="*/ 4324597 h 4495800"/>
                <a:gd name="connsiteX147" fmla="*/ 1297677 w 1743075"/>
                <a:gd name="connsiteY147" fmla="*/ 4296974 h 4495800"/>
                <a:gd name="connsiteX148" fmla="*/ 1258625 w 1743075"/>
                <a:gd name="connsiteY148" fmla="*/ 4268399 h 4495800"/>
                <a:gd name="connsiteX149" fmla="*/ 1196712 w 1743075"/>
                <a:gd name="connsiteY149" fmla="*/ 4203629 h 4495800"/>
                <a:gd name="connsiteX150" fmla="*/ 1195760 w 1743075"/>
                <a:gd name="connsiteY150" fmla="*/ 4201724 h 4495800"/>
                <a:gd name="connsiteX151" fmla="*/ 1173852 w 1743075"/>
                <a:gd name="connsiteY151" fmla="*/ 4137907 h 4495800"/>
                <a:gd name="connsiteX152" fmla="*/ 1159565 w 1743075"/>
                <a:gd name="connsiteY152" fmla="*/ 4061707 h 4495800"/>
                <a:gd name="connsiteX153" fmla="*/ 1165280 w 1743075"/>
                <a:gd name="connsiteY153" fmla="*/ 4002652 h 4495800"/>
                <a:gd name="connsiteX154" fmla="*/ 1172900 w 1743075"/>
                <a:gd name="connsiteY154" fmla="*/ 3971219 h 4495800"/>
                <a:gd name="connsiteX155" fmla="*/ 1185282 w 1743075"/>
                <a:gd name="connsiteY155" fmla="*/ 3875017 h 4495800"/>
                <a:gd name="connsiteX156" fmla="*/ 1194807 w 1743075"/>
                <a:gd name="connsiteY156" fmla="*/ 3808342 h 4495800"/>
                <a:gd name="connsiteX157" fmla="*/ 1204332 w 1743075"/>
                <a:gd name="connsiteY157" fmla="*/ 3674992 h 4495800"/>
                <a:gd name="connsiteX158" fmla="*/ 1206237 w 1743075"/>
                <a:gd name="connsiteY158" fmla="*/ 3661657 h 4495800"/>
                <a:gd name="connsiteX159" fmla="*/ 1226240 w 1743075"/>
                <a:gd name="connsiteY159" fmla="*/ 3498779 h 4495800"/>
                <a:gd name="connsiteX160" fmla="*/ 1231002 w 1743075"/>
                <a:gd name="connsiteY160" fmla="*/ 3436867 h 4495800"/>
                <a:gd name="connsiteX161" fmla="*/ 1230050 w 1743075"/>
                <a:gd name="connsiteY161" fmla="*/ 3412102 h 4495800"/>
                <a:gd name="connsiteX162" fmla="*/ 1225287 w 1743075"/>
                <a:gd name="connsiteY162" fmla="*/ 3374002 h 4495800"/>
                <a:gd name="connsiteX163" fmla="*/ 1225287 w 1743075"/>
                <a:gd name="connsiteY163" fmla="*/ 3293992 h 4495800"/>
                <a:gd name="connsiteX164" fmla="*/ 1231955 w 1743075"/>
                <a:gd name="connsiteY164" fmla="*/ 3253987 h 4495800"/>
                <a:gd name="connsiteX165" fmla="*/ 1239575 w 1743075"/>
                <a:gd name="connsiteY165" fmla="*/ 3222554 h 4495800"/>
                <a:gd name="connsiteX166" fmla="*/ 1248147 w 1743075"/>
                <a:gd name="connsiteY166" fmla="*/ 3120637 h 4495800"/>
                <a:gd name="connsiteX167" fmla="*/ 1250052 w 1743075"/>
                <a:gd name="connsiteY167" fmla="*/ 3109207 h 4495800"/>
                <a:gd name="connsiteX168" fmla="*/ 1263387 w 1743075"/>
                <a:gd name="connsiteY168" fmla="*/ 3019672 h 4495800"/>
                <a:gd name="connsiteX169" fmla="*/ 1274817 w 1743075"/>
                <a:gd name="connsiteY169" fmla="*/ 2951092 h 4495800"/>
                <a:gd name="connsiteX170" fmla="*/ 1287200 w 1743075"/>
                <a:gd name="connsiteY170" fmla="*/ 2882512 h 4495800"/>
                <a:gd name="connsiteX171" fmla="*/ 1289105 w 1743075"/>
                <a:gd name="connsiteY171" fmla="*/ 2861557 h 4495800"/>
                <a:gd name="connsiteX172" fmla="*/ 1302440 w 1743075"/>
                <a:gd name="connsiteY172" fmla="*/ 2764402 h 4495800"/>
                <a:gd name="connsiteX173" fmla="*/ 1308155 w 1743075"/>
                <a:gd name="connsiteY173" fmla="*/ 2728207 h 4495800"/>
                <a:gd name="connsiteX174" fmla="*/ 1317680 w 1743075"/>
                <a:gd name="connsiteY174" fmla="*/ 2672962 h 4495800"/>
                <a:gd name="connsiteX175" fmla="*/ 1328157 w 1743075"/>
                <a:gd name="connsiteY175" fmla="*/ 2557709 h 4495800"/>
                <a:gd name="connsiteX176" fmla="*/ 1329110 w 1743075"/>
                <a:gd name="connsiteY176" fmla="*/ 2553899 h 4495800"/>
                <a:gd name="connsiteX177" fmla="*/ 1348160 w 1743075"/>
                <a:gd name="connsiteY177" fmla="*/ 2535802 h 4495800"/>
                <a:gd name="connsiteX178" fmla="*/ 1445315 w 1743075"/>
                <a:gd name="connsiteY178" fmla="*/ 2494844 h 4495800"/>
                <a:gd name="connsiteX179" fmla="*/ 1474842 w 1743075"/>
                <a:gd name="connsiteY179" fmla="*/ 2438647 h 4495800"/>
                <a:gd name="connsiteX180" fmla="*/ 1470080 w 1743075"/>
                <a:gd name="connsiteY180" fmla="*/ 2388164 h 4495800"/>
                <a:gd name="connsiteX181" fmla="*/ 1468175 w 1743075"/>
                <a:gd name="connsiteY181" fmla="*/ 2351017 h 4495800"/>
                <a:gd name="connsiteX182" fmla="*/ 1460555 w 1743075"/>
                <a:gd name="connsiteY182" fmla="*/ 1997639 h 4495800"/>
                <a:gd name="connsiteX183" fmla="*/ 1460555 w 1743075"/>
                <a:gd name="connsiteY183" fmla="*/ 1976684 h 4495800"/>
                <a:gd name="connsiteX184" fmla="*/ 1471985 w 1743075"/>
                <a:gd name="connsiteY184" fmla="*/ 1951919 h 4495800"/>
                <a:gd name="connsiteX185" fmla="*/ 1495797 w 1743075"/>
                <a:gd name="connsiteY185" fmla="*/ 1918582 h 4495800"/>
                <a:gd name="connsiteX186" fmla="*/ 1513895 w 1743075"/>
                <a:gd name="connsiteY186" fmla="*/ 1884292 h 4495800"/>
                <a:gd name="connsiteX187" fmla="*/ 1573902 w 1743075"/>
                <a:gd name="connsiteY187" fmla="*/ 1793804 h 4495800"/>
                <a:gd name="connsiteX188" fmla="*/ 1599620 w 1743075"/>
                <a:gd name="connsiteY188" fmla="*/ 1739512 h 4495800"/>
                <a:gd name="connsiteX189" fmla="*/ 1692965 w 1743075"/>
                <a:gd name="connsiteY189" fmla="*/ 1561394 h 4495800"/>
                <a:gd name="connsiteX190" fmla="*/ 1714872 w 1743075"/>
                <a:gd name="connsiteY190" fmla="*/ 1491862 h 4495800"/>
                <a:gd name="connsiteX191" fmla="*/ 1729160 w 1743075"/>
                <a:gd name="connsiteY191" fmla="*/ 1408042 h 4495800"/>
                <a:gd name="connsiteX192" fmla="*/ 1732970 w 1743075"/>
                <a:gd name="connsiteY192" fmla="*/ 1329937 h 4495800"/>
                <a:gd name="connsiteX193" fmla="*/ 373752 w 1743075"/>
                <a:gd name="connsiteY193" fmla="*/ 1452809 h 4495800"/>
                <a:gd name="connsiteX194" fmla="*/ 367085 w 1743075"/>
                <a:gd name="connsiteY194" fmla="*/ 1460429 h 4495800"/>
                <a:gd name="connsiteX195" fmla="*/ 361370 w 1743075"/>
                <a:gd name="connsiteY195" fmla="*/ 1453762 h 4495800"/>
                <a:gd name="connsiteX196" fmla="*/ 319460 w 1743075"/>
                <a:gd name="connsiteY196" fmla="*/ 1365179 h 4495800"/>
                <a:gd name="connsiteX197" fmla="*/ 310887 w 1743075"/>
                <a:gd name="connsiteY197" fmla="*/ 1351844 h 4495800"/>
                <a:gd name="connsiteX198" fmla="*/ 311840 w 1743075"/>
                <a:gd name="connsiteY198" fmla="*/ 1334699 h 4495800"/>
                <a:gd name="connsiteX199" fmla="*/ 343272 w 1743075"/>
                <a:gd name="connsiteY199" fmla="*/ 1297552 h 4495800"/>
                <a:gd name="connsiteX200" fmla="*/ 367085 w 1743075"/>
                <a:gd name="connsiteY200" fmla="*/ 1301362 h 4495800"/>
                <a:gd name="connsiteX201" fmla="*/ 377562 w 1743075"/>
                <a:gd name="connsiteY201" fmla="*/ 1348034 h 4495800"/>
                <a:gd name="connsiteX202" fmla="*/ 377562 w 1743075"/>
                <a:gd name="connsiteY202" fmla="*/ 1381372 h 4495800"/>
                <a:gd name="connsiteX203" fmla="*/ 381372 w 1743075"/>
                <a:gd name="connsiteY203" fmla="*/ 1381372 h 4495800"/>
                <a:gd name="connsiteX204" fmla="*/ 373752 w 1743075"/>
                <a:gd name="connsiteY204" fmla="*/ 1452809 h 4495800"/>
                <a:gd name="connsiteX205" fmla="*/ 575682 w 1743075"/>
                <a:gd name="connsiteY205" fmla="*/ 1686172 h 4495800"/>
                <a:gd name="connsiteX206" fmla="*/ 559490 w 1743075"/>
                <a:gd name="connsiteY206" fmla="*/ 1708079 h 4495800"/>
                <a:gd name="connsiteX207" fmla="*/ 480432 w 1743075"/>
                <a:gd name="connsiteY207" fmla="*/ 1817617 h 4495800"/>
                <a:gd name="connsiteX208" fmla="*/ 476622 w 1743075"/>
                <a:gd name="connsiteY208" fmla="*/ 1834762 h 4495800"/>
                <a:gd name="connsiteX209" fmla="*/ 437570 w 1743075"/>
                <a:gd name="connsiteY209" fmla="*/ 1828094 h 4495800"/>
                <a:gd name="connsiteX210" fmla="*/ 466145 w 1743075"/>
                <a:gd name="connsiteY210" fmla="*/ 1792852 h 4495800"/>
                <a:gd name="connsiteX211" fmla="*/ 557585 w 1743075"/>
                <a:gd name="connsiteY211" fmla="*/ 1688077 h 4495800"/>
                <a:gd name="connsiteX212" fmla="*/ 567110 w 1743075"/>
                <a:gd name="connsiteY212" fmla="*/ 1678552 h 4495800"/>
                <a:gd name="connsiteX213" fmla="*/ 573777 w 1743075"/>
                <a:gd name="connsiteY213" fmla="*/ 1678552 h 4495800"/>
                <a:gd name="connsiteX214" fmla="*/ 575682 w 1743075"/>
                <a:gd name="connsiteY214" fmla="*/ 1686172 h 4495800"/>
                <a:gd name="connsiteX215" fmla="*/ 889055 w 1743075"/>
                <a:gd name="connsiteY215" fmla="*/ 1877624 h 4495800"/>
                <a:gd name="connsiteX216" fmla="*/ 890007 w 1743075"/>
                <a:gd name="connsiteY216" fmla="*/ 1871909 h 4495800"/>
                <a:gd name="connsiteX217" fmla="*/ 887150 w 1743075"/>
                <a:gd name="connsiteY217" fmla="*/ 1834762 h 4495800"/>
                <a:gd name="connsiteX218" fmla="*/ 789995 w 1743075"/>
                <a:gd name="connsiteY218" fmla="*/ 1769992 h 4495800"/>
                <a:gd name="connsiteX219" fmla="*/ 689030 w 1743075"/>
                <a:gd name="connsiteY219" fmla="*/ 1727129 h 4495800"/>
                <a:gd name="connsiteX220" fmla="*/ 655692 w 1743075"/>
                <a:gd name="connsiteY220" fmla="*/ 1712842 h 4495800"/>
                <a:gd name="connsiteX221" fmla="*/ 604257 w 1743075"/>
                <a:gd name="connsiteY221" fmla="*/ 1685219 h 4495800"/>
                <a:gd name="connsiteX222" fmla="*/ 602352 w 1743075"/>
                <a:gd name="connsiteY222" fmla="*/ 1636642 h 4495800"/>
                <a:gd name="connsiteX223" fmla="*/ 618545 w 1743075"/>
                <a:gd name="connsiteY223" fmla="*/ 1626164 h 4495800"/>
                <a:gd name="connsiteX224" fmla="*/ 628070 w 1743075"/>
                <a:gd name="connsiteY224" fmla="*/ 1608067 h 4495800"/>
                <a:gd name="connsiteX225" fmla="*/ 637595 w 1743075"/>
                <a:gd name="connsiteY225" fmla="*/ 1581397 h 4495800"/>
                <a:gd name="connsiteX226" fmla="*/ 711890 w 1743075"/>
                <a:gd name="connsiteY226" fmla="*/ 1492814 h 4495800"/>
                <a:gd name="connsiteX227" fmla="*/ 788090 w 1743075"/>
                <a:gd name="connsiteY227" fmla="*/ 1357559 h 4495800"/>
                <a:gd name="connsiteX228" fmla="*/ 821427 w 1743075"/>
                <a:gd name="connsiteY228" fmla="*/ 1114672 h 4495800"/>
                <a:gd name="connsiteX229" fmla="*/ 819522 w 1743075"/>
                <a:gd name="connsiteY229" fmla="*/ 889882 h 4495800"/>
                <a:gd name="connsiteX230" fmla="*/ 813807 w 1743075"/>
                <a:gd name="connsiteY230" fmla="*/ 738434 h 4495800"/>
                <a:gd name="connsiteX231" fmla="*/ 813807 w 1743075"/>
                <a:gd name="connsiteY231" fmla="*/ 720337 h 4495800"/>
                <a:gd name="connsiteX232" fmla="*/ 818570 w 1743075"/>
                <a:gd name="connsiteY232" fmla="*/ 718432 h 4495800"/>
                <a:gd name="connsiteX233" fmla="*/ 863337 w 1743075"/>
                <a:gd name="connsiteY233" fmla="*/ 815587 h 4495800"/>
                <a:gd name="connsiteX234" fmla="*/ 866195 w 1743075"/>
                <a:gd name="connsiteY234" fmla="*/ 814634 h 4495800"/>
                <a:gd name="connsiteX235" fmla="*/ 848097 w 1743075"/>
                <a:gd name="connsiteY235" fmla="*/ 771772 h 4495800"/>
                <a:gd name="connsiteX236" fmla="*/ 828095 w 1743075"/>
                <a:gd name="connsiteY236" fmla="*/ 727004 h 4495800"/>
                <a:gd name="connsiteX237" fmla="*/ 810950 w 1743075"/>
                <a:gd name="connsiteY237" fmla="*/ 617467 h 4495800"/>
                <a:gd name="connsiteX238" fmla="*/ 812855 w 1743075"/>
                <a:gd name="connsiteY238" fmla="*/ 580319 h 4495800"/>
                <a:gd name="connsiteX239" fmla="*/ 816665 w 1743075"/>
                <a:gd name="connsiteY239" fmla="*/ 556507 h 4495800"/>
                <a:gd name="connsiteX240" fmla="*/ 821427 w 1743075"/>
                <a:gd name="connsiteY240" fmla="*/ 554602 h 4495800"/>
                <a:gd name="connsiteX241" fmla="*/ 856670 w 1743075"/>
                <a:gd name="connsiteY241" fmla="*/ 594607 h 4495800"/>
                <a:gd name="connsiteX242" fmla="*/ 913820 w 1743075"/>
                <a:gd name="connsiteY242" fmla="*/ 638422 h 4495800"/>
                <a:gd name="connsiteX243" fmla="*/ 974780 w 1743075"/>
                <a:gd name="connsiteY243" fmla="*/ 679379 h 4495800"/>
                <a:gd name="connsiteX244" fmla="*/ 973827 w 1743075"/>
                <a:gd name="connsiteY244" fmla="*/ 696524 h 4495800"/>
                <a:gd name="connsiteX245" fmla="*/ 950015 w 1743075"/>
                <a:gd name="connsiteY245" fmla="*/ 721289 h 4495800"/>
                <a:gd name="connsiteX246" fmla="*/ 899532 w 1743075"/>
                <a:gd name="connsiteY246" fmla="*/ 797489 h 4495800"/>
                <a:gd name="connsiteX247" fmla="*/ 930012 w 1743075"/>
                <a:gd name="connsiteY247" fmla="*/ 759389 h 4495800"/>
                <a:gd name="connsiteX248" fmla="*/ 945252 w 1743075"/>
                <a:gd name="connsiteY248" fmla="*/ 759389 h 4495800"/>
                <a:gd name="connsiteX249" fmla="*/ 954777 w 1743075"/>
                <a:gd name="connsiteY249" fmla="*/ 800347 h 4495800"/>
                <a:gd name="connsiteX250" fmla="*/ 910962 w 1743075"/>
                <a:gd name="connsiteY250" fmla="*/ 1142294 h 4495800"/>
                <a:gd name="connsiteX251" fmla="*/ 917630 w 1743075"/>
                <a:gd name="connsiteY251" fmla="*/ 1495672 h 4495800"/>
                <a:gd name="connsiteX252" fmla="*/ 929060 w 1743075"/>
                <a:gd name="connsiteY252" fmla="*/ 1776659 h 4495800"/>
                <a:gd name="connsiteX253" fmla="*/ 938585 w 1743075"/>
                <a:gd name="connsiteY253" fmla="*/ 1802377 h 4495800"/>
                <a:gd name="connsiteX254" fmla="*/ 1026215 w 1743075"/>
                <a:gd name="connsiteY254" fmla="*/ 1895722 h 4495800"/>
                <a:gd name="connsiteX255" fmla="*/ 1036692 w 1743075"/>
                <a:gd name="connsiteY255" fmla="*/ 1909057 h 4495800"/>
                <a:gd name="connsiteX256" fmla="*/ 889055 w 1743075"/>
                <a:gd name="connsiteY256" fmla="*/ 1877624 h 4495800"/>
                <a:gd name="connsiteX257" fmla="*/ 1279580 w 1743075"/>
                <a:gd name="connsiteY257" fmla="*/ 1673789 h 4495800"/>
                <a:gd name="connsiteX258" fmla="*/ 1275770 w 1743075"/>
                <a:gd name="connsiteY258" fmla="*/ 1747132 h 4495800"/>
                <a:gd name="connsiteX259" fmla="*/ 1250052 w 1743075"/>
                <a:gd name="connsiteY259" fmla="*/ 1809044 h 4495800"/>
                <a:gd name="connsiteX260" fmla="*/ 1188140 w 1743075"/>
                <a:gd name="connsiteY260" fmla="*/ 1870004 h 4495800"/>
                <a:gd name="connsiteX261" fmla="*/ 1170042 w 1743075"/>
                <a:gd name="connsiteY261" fmla="*/ 1907152 h 4495800"/>
                <a:gd name="connsiteX262" fmla="*/ 1160517 w 1743075"/>
                <a:gd name="connsiteY262" fmla="*/ 1919534 h 4495800"/>
                <a:gd name="connsiteX263" fmla="*/ 1142420 w 1743075"/>
                <a:gd name="connsiteY263" fmla="*/ 1924297 h 4495800"/>
                <a:gd name="connsiteX264" fmla="*/ 1045265 w 1743075"/>
                <a:gd name="connsiteY264" fmla="*/ 1916677 h 4495800"/>
                <a:gd name="connsiteX265" fmla="*/ 1053837 w 1743075"/>
                <a:gd name="connsiteY265" fmla="*/ 1901437 h 4495800"/>
                <a:gd name="connsiteX266" fmla="*/ 1132895 w 1743075"/>
                <a:gd name="connsiteY266" fmla="*/ 1803329 h 4495800"/>
                <a:gd name="connsiteX267" fmla="*/ 1143372 w 1743075"/>
                <a:gd name="connsiteY267" fmla="*/ 1770944 h 4495800"/>
                <a:gd name="connsiteX268" fmla="*/ 1137657 w 1743075"/>
                <a:gd name="connsiteY268" fmla="*/ 1666169 h 4495800"/>
                <a:gd name="connsiteX269" fmla="*/ 1130037 w 1743075"/>
                <a:gd name="connsiteY269" fmla="*/ 1505197 h 4495800"/>
                <a:gd name="connsiteX270" fmla="*/ 1115750 w 1743075"/>
                <a:gd name="connsiteY270" fmla="*/ 1296599 h 4495800"/>
                <a:gd name="connsiteX271" fmla="*/ 1094795 w 1743075"/>
                <a:gd name="connsiteY271" fmla="*/ 1091812 h 4495800"/>
                <a:gd name="connsiteX272" fmla="*/ 1037645 w 1743075"/>
                <a:gd name="connsiteY272" fmla="*/ 839399 h 4495800"/>
                <a:gd name="connsiteX273" fmla="*/ 1019547 w 1743075"/>
                <a:gd name="connsiteY273" fmla="*/ 780344 h 4495800"/>
                <a:gd name="connsiteX274" fmla="*/ 1024310 w 1743075"/>
                <a:gd name="connsiteY274" fmla="*/ 761294 h 4495800"/>
                <a:gd name="connsiteX275" fmla="*/ 1042407 w 1743075"/>
                <a:gd name="connsiteY275" fmla="*/ 744149 h 4495800"/>
                <a:gd name="connsiteX276" fmla="*/ 1069077 w 1743075"/>
                <a:gd name="connsiteY276" fmla="*/ 806062 h 4495800"/>
                <a:gd name="connsiteX277" fmla="*/ 1014785 w 1743075"/>
                <a:gd name="connsiteY277" fmla="*/ 699382 h 4495800"/>
                <a:gd name="connsiteX278" fmla="*/ 1015737 w 1743075"/>
                <a:gd name="connsiteY278" fmla="*/ 677474 h 4495800"/>
                <a:gd name="connsiteX279" fmla="*/ 1068125 w 1743075"/>
                <a:gd name="connsiteY279" fmla="*/ 631754 h 4495800"/>
                <a:gd name="connsiteX280" fmla="*/ 1096700 w 1743075"/>
                <a:gd name="connsiteY280" fmla="*/ 571747 h 4495800"/>
                <a:gd name="connsiteX281" fmla="*/ 1102415 w 1743075"/>
                <a:gd name="connsiteY281" fmla="*/ 552697 h 4495800"/>
                <a:gd name="connsiteX282" fmla="*/ 1120512 w 1743075"/>
                <a:gd name="connsiteY282" fmla="*/ 606989 h 4495800"/>
                <a:gd name="connsiteX283" fmla="*/ 1107177 w 1743075"/>
                <a:gd name="connsiteY283" fmla="*/ 742244 h 4495800"/>
                <a:gd name="connsiteX284" fmla="*/ 1108130 w 1743075"/>
                <a:gd name="connsiteY284" fmla="*/ 761294 h 4495800"/>
                <a:gd name="connsiteX285" fmla="*/ 1127180 w 1743075"/>
                <a:gd name="connsiteY285" fmla="*/ 621277 h 4495800"/>
                <a:gd name="connsiteX286" fmla="*/ 1187187 w 1743075"/>
                <a:gd name="connsiteY286" fmla="*/ 829874 h 4495800"/>
                <a:gd name="connsiteX287" fmla="*/ 1228145 w 1743075"/>
                <a:gd name="connsiteY287" fmla="*/ 993704 h 4495800"/>
                <a:gd name="connsiteX288" fmla="*/ 1246242 w 1743075"/>
                <a:gd name="connsiteY288" fmla="*/ 1128007 h 4495800"/>
                <a:gd name="connsiteX289" fmla="*/ 1270055 w 1743075"/>
                <a:gd name="connsiteY289" fmla="*/ 1363274 h 4495800"/>
                <a:gd name="connsiteX290" fmla="*/ 1276722 w 1743075"/>
                <a:gd name="connsiteY290" fmla="*/ 1427092 h 4495800"/>
                <a:gd name="connsiteX291" fmla="*/ 1284342 w 1743075"/>
                <a:gd name="connsiteY291" fmla="*/ 1534724 h 4495800"/>
                <a:gd name="connsiteX292" fmla="*/ 1279580 w 1743075"/>
                <a:gd name="connsiteY292" fmla="*/ 1673789 h 4495800"/>
                <a:gd name="connsiteX293" fmla="*/ 1437695 w 1743075"/>
                <a:gd name="connsiteY293" fmla="*/ 1289932 h 4495800"/>
                <a:gd name="connsiteX294" fmla="*/ 1442457 w 1743075"/>
                <a:gd name="connsiteY294" fmla="*/ 1288979 h 4495800"/>
                <a:gd name="connsiteX295" fmla="*/ 1447220 w 1743075"/>
                <a:gd name="connsiteY295" fmla="*/ 1300409 h 4495800"/>
                <a:gd name="connsiteX296" fmla="*/ 1448172 w 1743075"/>
                <a:gd name="connsiteY296" fmla="*/ 1327079 h 4495800"/>
                <a:gd name="connsiteX297" fmla="*/ 1470080 w 1743075"/>
                <a:gd name="connsiteY297" fmla="*/ 1394707 h 4495800"/>
                <a:gd name="connsiteX298" fmla="*/ 1476747 w 1743075"/>
                <a:gd name="connsiteY298" fmla="*/ 1433759 h 4495800"/>
                <a:gd name="connsiteX299" fmla="*/ 1439600 w 1743075"/>
                <a:gd name="connsiteY299" fmla="*/ 1497577 h 4495800"/>
                <a:gd name="connsiteX300" fmla="*/ 1437695 w 1743075"/>
                <a:gd name="connsiteY300" fmla="*/ 1289932 h 4495800"/>
                <a:gd name="connsiteX301" fmla="*/ 1475795 w 1743075"/>
                <a:gd name="connsiteY301" fmla="*/ 1882387 h 4495800"/>
                <a:gd name="connsiteX302" fmla="*/ 1462460 w 1743075"/>
                <a:gd name="connsiteY302" fmla="*/ 1874767 h 4495800"/>
                <a:gd name="connsiteX303" fmla="*/ 1371972 w 1743075"/>
                <a:gd name="connsiteY303" fmla="*/ 1769992 h 4495800"/>
                <a:gd name="connsiteX304" fmla="*/ 1336730 w 1743075"/>
                <a:gd name="connsiteY304" fmla="*/ 1750942 h 4495800"/>
                <a:gd name="connsiteX305" fmla="*/ 1319585 w 1743075"/>
                <a:gd name="connsiteY305" fmla="*/ 1744274 h 4495800"/>
                <a:gd name="connsiteX306" fmla="*/ 1320537 w 1743075"/>
                <a:gd name="connsiteY306" fmla="*/ 1738559 h 4495800"/>
                <a:gd name="connsiteX307" fmla="*/ 1337682 w 1743075"/>
                <a:gd name="connsiteY307" fmla="*/ 1740464 h 4495800"/>
                <a:gd name="connsiteX308" fmla="*/ 1416740 w 1743075"/>
                <a:gd name="connsiteY308" fmla="*/ 1788089 h 4495800"/>
                <a:gd name="connsiteX309" fmla="*/ 1473890 w 1743075"/>
                <a:gd name="connsiteY309" fmla="*/ 1853812 h 4495800"/>
                <a:gd name="connsiteX310" fmla="*/ 1480557 w 1743075"/>
                <a:gd name="connsiteY310" fmla="*/ 1865242 h 4495800"/>
                <a:gd name="connsiteX311" fmla="*/ 1475795 w 1743075"/>
                <a:gd name="connsiteY311" fmla="*/ 1882387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743075" h="4495800">
                  <a:moveTo>
                    <a:pt x="1732970" y="1329937"/>
                  </a:moveTo>
                  <a:cubicBezTo>
                    <a:pt x="1728207" y="1318507"/>
                    <a:pt x="1726302" y="1304219"/>
                    <a:pt x="1726302" y="1291837"/>
                  </a:cubicBezTo>
                  <a:cubicBezTo>
                    <a:pt x="1728207" y="1266119"/>
                    <a:pt x="1718682" y="1246117"/>
                    <a:pt x="1698680" y="1230877"/>
                  </a:cubicBezTo>
                  <a:cubicBezTo>
                    <a:pt x="1680582" y="1216589"/>
                    <a:pt x="1672962" y="1197539"/>
                    <a:pt x="1666295" y="1177537"/>
                  </a:cubicBezTo>
                  <a:cubicBezTo>
                    <a:pt x="1660580" y="1160392"/>
                    <a:pt x="1651055" y="1145152"/>
                    <a:pt x="1643435" y="1128959"/>
                  </a:cubicBezTo>
                  <a:cubicBezTo>
                    <a:pt x="1641530" y="1125149"/>
                    <a:pt x="1638672" y="1121339"/>
                    <a:pt x="1636767" y="1117529"/>
                  </a:cubicBezTo>
                  <a:cubicBezTo>
                    <a:pt x="1623432" y="1086097"/>
                    <a:pt x="1610097" y="1054664"/>
                    <a:pt x="1595810" y="1023232"/>
                  </a:cubicBezTo>
                  <a:cubicBezTo>
                    <a:pt x="1592952" y="1017517"/>
                    <a:pt x="1588190" y="1012754"/>
                    <a:pt x="1586285" y="1007039"/>
                  </a:cubicBezTo>
                  <a:cubicBezTo>
                    <a:pt x="1581522" y="995609"/>
                    <a:pt x="1574855" y="984179"/>
                    <a:pt x="1573902" y="972749"/>
                  </a:cubicBezTo>
                  <a:cubicBezTo>
                    <a:pt x="1571997" y="955604"/>
                    <a:pt x="1569140" y="939412"/>
                    <a:pt x="1560567" y="923219"/>
                  </a:cubicBezTo>
                  <a:cubicBezTo>
                    <a:pt x="1553900" y="910837"/>
                    <a:pt x="1552947" y="894644"/>
                    <a:pt x="1550090" y="880357"/>
                  </a:cubicBezTo>
                  <a:cubicBezTo>
                    <a:pt x="1549137" y="874642"/>
                    <a:pt x="1549137" y="868927"/>
                    <a:pt x="1547232" y="863212"/>
                  </a:cubicBezTo>
                  <a:cubicBezTo>
                    <a:pt x="1534850" y="824159"/>
                    <a:pt x="1521515" y="786059"/>
                    <a:pt x="1508180" y="747959"/>
                  </a:cubicBezTo>
                  <a:cubicBezTo>
                    <a:pt x="1501512" y="727957"/>
                    <a:pt x="1488177" y="713669"/>
                    <a:pt x="1468175" y="705097"/>
                  </a:cubicBezTo>
                  <a:cubicBezTo>
                    <a:pt x="1454840" y="699382"/>
                    <a:pt x="1442457" y="690809"/>
                    <a:pt x="1428170" y="685094"/>
                  </a:cubicBezTo>
                  <a:cubicBezTo>
                    <a:pt x="1412930" y="678427"/>
                    <a:pt x="1396737" y="673664"/>
                    <a:pt x="1380545" y="669854"/>
                  </a:cubicBezTo>
                  <a:cubicBezTo>
                    <a:pt x="1354827" y="663187"/>
                    <a:pt x="1329110" y="657472"/>
                    <a:pt x="1303392" y="650804"/>
                  </a:cubicBezTo>
                  <a:cubicBezTo>
                    <a:pt x="1302440" y="650804"/>
                    <a:pt x="1302440" y="649852"/>
                    <a:pt x="1301487" y="649852"/>
                  </a:cubicBezTo>
                  <a:cubicBezTo>
                    <a:pt x="1275770" y="643184"/>
                    <a:pt x="1249100" y="636517"/>
                    <a:pt x="1223382" y="629849"/>
                  </a:cubicBezTo>
                  <a:cubicBezTo>
                    <a:pt x="1202427" y="624134"/>
                    <a:pt x="1180520" y="619372"/>
                    <a:pt x="1160517" y="610799"/>
                  </a:cubicBezTo>
                  <a:cubicBezTo>
                    <a:pt x="1118607" y="591749"/>
                    <a:pt x="1104320" y="552697"/>
                    <a:pt x="1101462" y="511739"/>
                  </a:cubicBezTo>
                  <a:cubicBezTo>
                    <a:pt x="1098605" y="482212"/>
                    <a:pt x="1104320" y="452684"/>
                    <a:pt x="1106225" y="422204"/>
                  </a:cubicBezTo>
                  <a:cubicBezTo>
                    <a:pt x="1107177" y="411727"/>
                    <a:pt x="1110987" y="404107"/>
                    <a:pt x="1119560" y="398392"/>
                  </a:cubicBezTo>
                  <a:cubicBezTo>
                    <a:pt x="1136705" y="387914"/>
                    <a:pt x="1146230" y="371722"/>
                    <a:pt x="1150040" y="352672"/>
                  </a:cubicBezTo>
                  <a:cubicBezTo>
                    <a:pt x="1151945" y="344099"/>
                    <a:pt x="1155755" y="335527"/>
                    <a:pt x="1155755" y="326002"/>
                  </a:cubicBezTo>
                  <a:cubicBezTo>
                    <a:pt x="1155755" y="305047"/>
                    <a:pt x="1155755" y="284092"/>
                    <a:pt x="1153850" y="263137"/>
                  </a:cubicBezTo>
                  <a:cubicBezTo>
                    <a:pt x="1152897" y="254564"/>
                    <a:pt x="1148135" y="247897"/>
                    <a:pt x="1135752" y="252659"/>
                  </a:cubicBezTo>
                  <a:cubicBezTo>
                    <a:pt x="1125275" y="256469"/>
                    <a:pt x="1123370" y="252659"/>
                    <a:pt x="1124322" y="241229"/>
                  </a:cubicBezTo>
                  <a:cubicBezTo>
                    <a:pt x="1125275" y="228847"/>
                    <a:pt x="1125275" y="215512"/>
                    <a:pt x="1125275" y="203129"/>
                  </a:cubicBezTo>
                  <a:cubicBezTo>
                    <a:pt x="1125275" y="196462"/>
                    <a:pt x="1123370" y="188842"/>
                    <a:pt x="1124322" y="182174"/>
                  </a:cubicBezTo>
                  <a:cubicBezTo>
                    <a:pt x="1125275" y="133597"/>
                    <a:pt x="1102415" y="93592"/>
                    <a:pt x="1074792" y="56444"/>
                  </a:cubicBezTo>
                  <a:cubicBezTo>
                    <a:pt x="1069077" y="47872"/>
                    <a:pt x="1057647" y="42157"/>
                    <a:pt x="1048122" y="37394"/>
                  </a:cubicBezTo>
                  <a:cubicBezTo>
                    <a:pt x="1033835" y="30727"/>
                    <a:pt x="1019547" y="24059"/>
                    <a:pt x="1005260" y="20249"/>
                  </a:cubicBezTo>
                  <a:cubicBezTo>
                    <a:pt x="959540" y="5009"/>
                    <a:pt x="914772" y="-706"/>
                    <a:pt x="873815" y="24059"/>
                  </a:cubicBezTo>
                  <a:cubicBezTo>
                    <a:pt x="839525" y="45967"/>
                    <a:pt x="808092" y="71684"/>
                    <a:pt x="782375" y="104069"/>
                  </a:cubicBezTo>
                  <a:cubicBezTo>
                    <a:pt x="779517" y="107879"/>
                    <a:pt x="776660" y="112642"/>
                    <a:pt x="775707" y="117404"/>
                  </a:cubicBezTo>
                  <a:cubicBezTo>
                    <a:pt x="772850" y="131692"/>
                    <a:pt x="770945" y="145027"/>
                    <a:pt x="769040" y="159314"/>
                  </a:cubicBezTo>
                  <a:cubicBezTo>
                    <a:pt x="765230" y="204082"/>
                    <a:pt x="777612" y="249802"/>
                    <a:pt x="759515" y="293617"/>
                  </a:cubicBezTo>
                  <a:cubicBezTo>
                    <a:pt x="759515" y="294569"/>
                    <a:pt x="759515" y="296474"/>
                    <a:pt x="759515" y="297427"/>
                  </a:cubicBezTo>
                  <a:cubicBezTo>
                    <a:pt x="760467" y="322192"/>
                    <a:pt x="760467" y="346957"/>
                    <a:pt x="762372" y="370769"/>
                  </a:cubicBezTo>
                  <a:cubicBezTo>
                    <a:pt x="763325" y="390772"/>
                    <a:pt x="769040" y="409822"/>
                    <a:pt x="786185" y="424109"/>
                  </a:cubicBezTo>
                  <a:cubicBezTo>
                    <a:pt x="792852" y="429824"/>
                    <a:pt x="797615" y="438397"/>
                    <a:pt x="799520" y="446969"/>
                  </a:cubicBezTo>
                  <a:cubicBezTo>
                    <a:pt x="805235" y="469829"/>
                    <a:pt x="809045" y="493642"/>
                    <a:pt x="811902" y="517454"/>
                  </a:cubicBezTo>
                  <a:cubicBezTo>
                    <a:pt x="812855" y="525074"/>
                    <a:pt x="810950" y="536504"/>
                    <a:pt x="806187" y="540314"/>
                  </a:cubicBezTo>
                  <a:cubicBezTo>
                    <a:pt x="783327" y="557459"/>
                    <a:pt x="761420" y="578414"/>
                    <a:pt x="729035" y="576509"/>
                  </a:cubicBezTo>
                  <a:cubicBezTo>
                    <a:pt x="725225" y="576509"/>
                    <a:pt x="721415" y="578414"/>
                    <a:pt x="717605" y="579367"/>
                  </a:cubicBezTo>
                  <a:cubicBezTo>
                    <a:pt x="660455" y="592702"/>
                    <a:pt x="603305" y="606037"/>
                    <a:pt x="546155" y="617467"/>
                  </a:cubicBezTo>
                  <a:cubicBezTo>
                    <a:pt x="521390" y="622229"/>
                    <a:pt x="494720" y="623182"/>
                    <a:pt x="469955" y="627944"/>
                  </a:cubicBezTo>
                  <a:cubicBezTo>
                    <a:pt x="445190" y="632707"/>
                    <a:pt x="421377" y="639374"/>
                    <a:pt x="396612" y="646994"/>
                  </a:cubicBezTo>
                  <a:cubicBezTo>
                    <a:pt x="374705" y="653662"/>
                    <a:pt x="357560" y="668902"/>
                    <a:pt x="348035" y="688904"/>
                  </a:cubicBezTo>
                  <a:cubicBezTo>
                    <a:pt x="329937" y="727004"/>
                    <a:pt x="321365" y="767009"/>
                    <a:pt x="311840" y="807014"/>
                  </a:cubicBezTo>
                  <a:cubicBezTo>
                    <a:pt x="308030" y="824159"/>
                    <a:pt x="302315" y="838447"/>
                    <a:pt x="287075" y="848924"/>
                  </a:cubicBezTo>
                  <a:cubicBezTo>
                    <a:pt x="269930" y="861307"/>
                    <a:pt x="253737" y="875594"/>
                    <a:pt x="246117" y="896549"/>
                  </a:cubicBezTo>
                  <a:cubicBezTo>
                    <a:pt x="243260" y="905122"/>
                    <a:pt x="239450" y="914647"/>
                    <a:pt x="233735" y="922267"/>
                  </a:cubicBezTo>
                  <a:cubicBezTo>
                    <a:pt x="209922" y="950842"/>
                    <a:pt x="195635" y="987037"/>
                    <a:pt x="164202" y="1008944"/>
                  </a:cubicBezTo>
                  <a:cubicBezTo>
                    <a:pt x="159440" y="1012754"/>
                    <a:pt x="155630" y="1018469"/>
                    <a:pt x="152772" y="1024184"/>
                  </a:cubicBezTo>
                  <a:cubicBezTo>
                    <a:pt x="128960" y="1059427"/>
                    <a:pt x="105147" y="1094669"/>
                    <a:pt x="81335" y="1130864"/>
                  </a:cubicBezTo>
                  <a:cubicBezTo>
                    <a:pt x="50855" y="1177537"/>
                    <a:pt x="22280" y="1225162"/>
                    <a:pt x="10850" y="1280407"/>
                  </a:cubicBezTo>
                  <a:cubicBezTo>
                    <a:pt x="2277" y="1320412"/>
                    <a:pt x="8945" y="1359464"/>
                    <a:pt x="27042" y="1395659"/>
                  </a:cubicBezTo>
                  <a:cubicBezTo>
                    <a:pt x="36567" y="1415662"/>
                    <a:pt x="49902" y="1434712"/>
                    <a:pt x="61332" y="1453762"/>
                  </a:cubicBezTo>
                  <a:cubicBezTo>
                    <a:pt x="66095" y="1460429"/>
                    <a:pt x="71810" y="1467097"/>
                    <a:pt x="74667" y="1474717"/>
                  </a:cubicBezTo>
                  <a:cubicBezTo>
                    <a:pt x="78477" y="1489004"/>
                    <a:pt x="83240" y="1501387"/>
                    <a:pt x="97527" y="1509007"/>
                  </a:cubicBezTo>
                  <a:cubicBezTo>
                    <a:pt x="102290" y="1510912"/>
                    <a:pt x="104195" y="1517579"/>
                    <a:pt x="108005" y="1522342"/>
                  </a:cubicBezTo>
                  <a:cubicBezTo>
                    <a:pt x="126102" y="1549012"/>
                    <a:pt x="143247" y="1575682"/>
                    <a:pt x="162297" y="1602352"/>
                  </a:cubicBezTo>
                  <a:cubicBezTo>
                    <a:pt x="174680" y="1620449"/>
                    <a:pt x="189920" y="1636642"/>
                    <a:pt x="201350" y="1654739"/>
                  </a:cubicBezTo>
                  <a:cubicBezTo>
                    <a:pt x="228020" y="1694744"/>
                    <a:pt x="257547" y="1731892"/>
                    <a:pt x="288980" y="1768087"/>
                  </a:cubicBezTo>
                  <a:cubicBezTo>
                    <a:pt x="300410" y="1781422"/>
                    <a:pt x="303267" y="1794757"/>
                    <a:pt x="300410" y="1810949"/>
                  </a:cubicBezTo>
                  <a:cubicBezTo>
                    <a:pt x="295647" y="1843334"/>
                    <a:pt x="290885" y="1875719"/>
                    <a:pt x="288027" y="1909057"/>
                  </a:cubicBezTo>
                  <a:cubicBezTo>
                    <a:pt x="284217" y="1960492"/>
                    <a:pt x="282312" y="2012879"/>
                    <a:pt x="279455" y="2064314"/>
                  </a:cubicBezTo>
                  <a:cubicBezTo>
                    <a:pt x="279455" y="2069077"/>
                    <a:pt x="278502" y="2074792"/>
                    <a:pt x="277550" y="2079554"/>
                  </a:cubicBezTo>
                  <a:cubicBezTo>
                    <a:pt x="273740" y="2117654"/>
                    <a:pt x="268025" y="2154802"/>
                    <a:pt x="266120" y="2192902"/>
                  </a:cubicBezTo>
                  <a:cubicBezTo>
                    <a:pt x="264215" y="2241479"/>
                    <a:pt x="263262" y="2290057"/>
                    <a:pt x="265167" y="2338634"/>
                  </a:cubicBezTo>
                  <a:cubicBezTo>
                    <a:pt x="266120" y="2381497"/>
                    <a:pt x="259452" y="2422454"/>
                    <a:pt x="251832" y="2463412"/>
                  </a:cubicBezTo>
                  <a:cubicBezTo>
                    <a:pt x="248975" y="2479604"/>
                    <a:pt x="253737" y="2490082"/>
                    <a:pt x="268025" y="2496749"/>
                  </a:cubicBezTo>
                  <a:cubicBezTo>
                    <a:pt x="297552" y="2508179"/>
                    <a:pt x="326127" y="2523419"/>
                    <a:pt x="358512" y="2521514"/>
                  </a:cubicBezTo>
                  <a:cubicBezTo>
                    <a:pt x="365180" y="2521514"/>
                    <a:pt x="370895" y="2523419"/>
                    <a:pt x="377562" y="2525324"/>
                  </a:cubicBezTo>
                  <a:cubicBezTo>
                    <a:pt x="411852" y="2531039"/>
                    <a:pt x="443285" y="2530087"/>
                    <a:pt x="467097" y="2499607"/>
                  </a:cubicBezTo>
                  <a:cubicBezTo>
                    <a:pt x="474717" y="2490082"/>
                    <a:pt x="485195" y="2483414"/>
                    <a:pt x="496625" y="2472937"/>
                  </a:cubicBezTo>
                  <a:cubicBezTo>
                    <a:pt x="497577" y="2485319"/>
                    <a:pt x="498530" y="2492939"/>
                    <a:pt x="498530" y="2500559"/>
                  </a:cubicBezTo>
                  <a:cubicBezTo>
                    <a:pt x="498530" y="2551994"/>
                    <a:pt x="498530" y="2602477"/>
                    <a:pt x="497577" y="2653912"/>
                  </a:cubicBezTo>
                  <a:cubicBezTo>
                    <a:pt x="496625" y="2687249"/>
                    <a:pt x="492815" y="2719634"/>
                    <a:pt x="491862" y="2752972"/>
                  </a:cubicBezTo>
                  <a:cubicBezTo>
                    <a:pt x="490910" y="2807264"/>
                    <a:pt x="491862" y="2861557"/>
                    <a:pt x="489957" y="2915849"/>
                  </a:cubicBezTo>
                  <a:cubicBezTo>
                    <a:pt x="486147" y="3045389"/>
                    <a:pt x="496625" y="3174929"/>
                    <a:pt x="483290" y="3303517"/>
                  </a:cubicBezTo>
                  <a:cubicBezTo>
                    <a:pt x="479480" y="3343522"/>
                    <a:pt x="482337" y="3383527"/>
                    <a:pt x="483290" y="3423532"/>
                  </a:cubicBezTo>
                  <a:cubicBezTo>
                    <a:pt x="484242" y="3504494"/>
                    <a:pt x="483290" y="3585457"/>
                    <a:pt x="489005" y="3666419"/>
                  </a:cubicBezTo>
                  <a:cubicBezTo>
                    <a:pt x="495672" y="3761669"/>
                    <a:pt x="495672" y="3857872"/>
                    <a:pt x="497577" y="3953122"/>
                  </a:cubicBezTo>
                  <a:cubicBezTo>
                    <a:pt x="497577" y="3956932"/>
                    <a:pt x="498530" y="3960742"/>
                    <a:pt x="498530" y="3964552"/>
                  </a:cubicBezTo>
                  <a:cubicBezTo>
                    <a:pt x="500435" y="3982649"/>
                    <a:pt x="503292" y="4001699"/>
                    <a:pt x="505197" y="4019797"/>
                  </a:cubicBezTo>
                  <a:cubicBezTo>
                    <a:pt x="506150" y="4040752"/>
                    <a:pt x="506150" y="4062659"/>
                    <a:pt x="507102" y="4083614"/>
                  </a:cubicBezTo>
                  <a:cubicBezTo>
                    <a:pt x="508055" y="4093139"/>
                    <a:pt x="509007" y="4104569"/>
                    <a:pt x="513770" y="4111237"/>
                  </a:cubicBezTo>
                  <a:cubicBezTo>
                    <a:pt x="528057" y="4131239"/>
                    <a:pt x="534725" y="4153147"/>
                    <a:pt x="539487" y="4176959"/>
                  </a:cubicBezTo>
                  <a:cubicBezTo>
                    <a:pt x="546155" y="4211249"/>
                    <a:pt x="554727" y="4244587"/>
                    <a:pt x="562347" y="4278877"/>
                  </a:cubicBezTo>
                  <a:cubicBezTo>
                    <a:pt x="563300" y="4285544"/>
                    <a:pt x="565205" y="4295069"/>
                    <a:pt x="561395" y="4299832"/>
                  </a:cubicBezTo>
                  <a:cubicBezTo>
                    <a:pt x="549965" y="4316977"/>
                    <a:pt x="553775" y="4336027"/>
                    <a:pt x="551870" y="4354124"/>
                  </a:cubicBezTo>
                  <a:cubicBezTo>
                    <a:pt x="549965" y="4379842"/>
                    <a:pt x="563300" y="4395082"/>
                    <a:pt x="583302" y="4404607"/>
                  </a:cubicBezTo>
                  <a:cubicBezTo>
                    <a:pt x="591875" y="4409369"/>
                    <a:pt x="597590" y="4414132"/>
                    <a:pt x="600447" y="4423657"/>
                  </a:cubicBezTo>
                  <a:cubicBezTo>
                    <a:pt x="605210" y="4438897"/>
                    <a:pt x="614735" y="4452232"/>
                    <a:pt x="628070" y="4459852"/>
                  </a:cubicBezTo>
                  <a:cubicBezTo>
                    <a:pt x="648072" y="4469377"/>
                    <a:pt x="669027" y="4478902"/>
                    <a:pt x="690935" y="4483664"/>
                  </a:cubicBezTo>
                  <a:cubicBezTo>
                    <a:pt x="713795" y="4489379"/>
                    <a:pt x="738560" y="4491284"/>
                    <a:pt x="762372" y="4492237"/>
                  </a:cubicBezTo>
                  <a:cubicBezTo>
                    <a:pt x="808092" y="4493189"/>
                    <a:pt x="852860" y="4493189"/>
                    <a:pt x="898580" y="4493189"/>
                  </a:cubicBezTo>
                  <a:cubicBezTo>
                    <a:pt x="917630" y="4493189"/>
                    <a:pt x="922392" y="4482712"/>
                    <a:pt x="913820" y="4464614"/>
                  </a:cubicBezTo>
                  <a:cubicBezTo>
                    <a:pt x="909057" y="4455089"/>
                    <a:pt x="906200" y="4444612"/>
                    <a:pt x="901437" y="4434134"/>
                  </a:cubicBezTo>
                  <a:cubicBezTo>
                    <a:pt x="890960" y="4406512"/>
                    <a:pt x="880482" y="4378889"/>
                    <a:pt x="869052" y="4351267"/>
                  </a:cubicBezTo>
                  <a:cubicBezTo>
                    <a:pt x="867147" y="4346504"/>
                    <a:pt x="863337" y="4342694"/>
                    <a:pt x="859527" y="4338884"/>
                  </a:cubicBezTo>
                  <a:cubicBezTo>
                    <a:pt x="837620" y="4317929"/>
                    <a:pt x="818570" y="4295069"/>
                    <a:pt x="811902" y="4263637"/>
                  </a:cubicBezTo>
                  <a:cubicBezTo>
                    <a:pt x="808092" y="4244587"/>
                    <a:pt x="806187" y="4225537"/>
                    <a:pt x="812855" y="4206487"/>
                  </a:cubicBezTo>
                  <a:cubicBezTo>
                    <a:pt x="817617" y="4193152"/>
                    <a:pt x="820475" y="4178864"/>
                    <a:pt x="823332" y="4165529"/>
                  </a:cubicBezTo>
                  <a:cubicBezTo>
                    <a:pt x="830000" y="4127429"/>
                    <a:pt x="835715" y="4089329"/>
                    <a:pt x="841430" y="4050277"/>
                  </a:cubicBezTo>
                  <a:cubicBezTo>
                    <a:pt x="845240" y="4028369"/>
                    <a:pt x="850955" y="4005509"/>
                    <a:pt x="849050" y="3982649"/>
                  </a:cubicBezTo>
                  <a:cubicBezTo>
                    <a:pt x="843335" y="3899782"/>
                    <a:pt x="839525" y="3817867"/>
                    <a:pt x="837620" y="3734999"/>
                  </a:cubicBezTo>
                  <a:cubicBezTo>
                    <a:pt x="836667" y="3711187"/>
                    <a:pt x="831905" y="3686422"/>
                    <a:pt x="826190" y="3662609"/>
                  </a:cubicBezTo>
                  <a:cubicBezTo>
                    <a:pt x="821427" y="3641654"/>
                    <a:pt x="813807" y="3622604"/>
                    <a:pt x="807140" y="3601649"/>
                  </a:cubicBezTo>
                  <a:cubicBezTo>
                    <a:pt x="801425" y="3580694"/>
                    <a:pt x="794757" y="3559739"/>
                    <a:pt x="789995" y="3537832"/>
                  </a:cubicBezTo>
                  <a:cubicBezTo>
                    <a:pt x="787137" y="3523544"/>
                    <a:pt x="785232" y="3508304"/>
                    <a:pt x="786185" y="3494017"/>
                  </a:cubicBezTo>
                  <a:cubicBezTo>
                    <a:pt x="786185" y="3480682"/>
                    <a:pt x="789995" y="3467347"/>
                    <a:pt x="790947" y="3454012"/>
                  </a:cubicBezTo>
                  <a:cubicBezTo>
                    <a:pt x="793805" y="3434009"/>
                    <a:pt x="797615" y="3413054"/>
                    <a:pt x="798567" y="3393052"/>
                  </a:cubicBezTo>
                  <a:cubicBezTo>
                    <a:pt x="799520" y="3353999"/>
                    <a:pt x="799520" y="3313994"/>
                    <a:pt x="799520" y="3274942"/>
                  </a:cubicBezTo>
                  <a:cubicBezTo>
                    <a:pt x="799520" y="3270179"/>
                    <a:pt x="800472" y="3262559"/>
                    <a:pt x="803330" y="3260654"/>
                  </a:cubicBezTo>
                  <a:cubicBezTo>
                    <a:pt x="818570" y="3252082"/>
                    <a:pt x="817617" y="3237794"/>
                    <a:pt x="819522" y="3223507"/>
                  </a:cubicBezTo>
                  <a:cubicBezTo>
                    <a:pt x="820475" y="3208267"/>
                    <a:pt x="822380" y="3193979"/>
                    <a:pt x="825237" y="3178739"/>
                  </a:cubicBezTo>
                  <a:cubicBezTo>
                    <a:pt x="847145" y="3057772"/>
                    <a:pt x="868100" y="2936804"/>
                    <a:pt x="903342" y="2818694"/>
                  </a:cubicBezTo>
                  <a:cubicBezTo>
                    <a:pt x="910010" y="2796787"/>
                    <a:pt x="915725" y="2773927"/>
                    <a:pt x="921440" y="2752019"/>
                  </a:cubicBezTo>
                  <a:cubicBezTo>
                    <a:pt x="923345" y="2752972"/>
                    <a:pt x="925250" y="2752972"/>
                    <a:pt x="927155" y="2753924"/>
                  </a:cubicBezTo>
                  <a:cubicBezTo>
                    <a:pt x="924297" y="2782499"/>
                    <a:pt x="921440" y="2810122"/>
                    <a:pt x="917630" y="2838697"/>
                  </a:cubicBezTo>
                  <a:cubicBezTo>
                    <a:pt x="906200" y="2923469"/>
                    <a:pt x="895722" y="3008242"/>
                    <a:pt x="899532" y="3093967"/>
                  </a:cubicBezTo>
                  <a:cubicBezTo>
                    <a:pt x="900485" y="3104444"/>
                    <a:pt x="903342" y="3113969"/>
                    <a:pt x="902390" y="3124447"/>
                  </a:cubicBezTo>
                  <a:cubicBezTo>
                    <a:pt x="900485" y="3146354"/>
                    <a:pt x="895722" y="3168262"/>
                    <a:pt x="893817" y="3190169"/>
                  </a:cubicBezTo>
                  <a:cubicBezTo>
                    <a:pt x="892865" y="3201599"/>
                    <a:pt x="893817" y="3213029"/>
                    <a:pt x="894770" y="3224459"/>
                  </a:cubicBezTo>
                  <a:cubicBezTo>
                    <a:pt x="898580" y="3258749"/>
                    <a:pt x="903342" y="3293039"/>
                    <a:pt x="905247" y="3328282"/>
                  </a:cubicBezTo>
                  <a:cubicBezTo>
                    <a:pt x="907152" y="3355904"/>
                    <a:pt x="904295" y="3383527"/>
                    <a:pt x="905247" y="3412102"/>
                  </a:cubicBezTo>
                  <a:cubicBezTo>
                    <a:pt x="908105" y="3485444"/>
                    <a:pt x="910962" y="3559739"/>
                    <a:pt x="913820" y="3633082"/>
                  </a:cubicBezTo>
                  <a:cubicBezTo>
                    <a:pt x="914772" y="3665467"/>
                    <a:pt x="917630" y="3697852"/>
                    <a:pt x="919535" y="3730237"/>
                  </a:cubicBezTo>
                  <a:cubicBezTo>
                    <a:pt x="919535" y="3740714"/>
                    <a:pt x="919535" y="3751192"/>
                    <a:pt x="916677" y="3760717"/>
                  </a:cubicBezTo>
                  <a:cubicBezTo>
                    <a:pt x="907152" y="3794054"/>
                    <a:pt x="897627" y="3827392"/>
                    <a:pt x="896675" y="3862634"/>
                  </a:cubicBezTo>
                  <a:cubicBezTo>
                    <a:pt x="894770" y="3919784"/>
                    <a:pt x="887150" y="3975982"/>
                    <a:pt x="883340" y="4033132"/>
                  </a:cubicBezTo>
                  <a:cubicBezTo>
                    <a:pt x="879530" y="4090282"/>
                    <a:pt x="874767" y="4147432"/>
                    <a:pt x="855717" y="4201724"/>
                  </a:cubicBezTo>
                  <a:cubicBezTo>
                    <a:pt x="845240" y="4233157"/>
                    <a:pt x="850955" y="4246492"/>
                    <a:pt x="880482" y="4262684"/>
                  </a:cubicBezTo>
                  <a:cubicBezTo>
                    <a:pt x="898580" y="4272209"/>
                    <a:pt x="917630" y="4279829"/>
                    <a:pt x="936680" y="4289354"/>
                  </a:cubicBezTo>
                  <a:cubicBezTo>
                    <a:pt x="950015" y="4296022"/>
                    <a:pt x="964302" y="4299832"/>
                    <a:pt x="979542" y="4295069"/>
                  </a:cubicBezTo>
                  <a:cubicBezTo>
                    <a:pt x="993830" y="4290307"/>
                    <a:pt x="1007165" y="4294117"/>
                    <a:pt x="1015737" y="4306499"/>
                  </a:cubicBezTo>
                  <a:cubicBezTo>
                    <a:pt x="1023357" y="4316977"/>
                    <a:pt x="1030977" y="4329359"/>
                    <a:pt x="1038597" y="4339837"/>
                  </a:cubicBezTo>
                  <a:cubicBezTo>
                    <a:pt x="1044312" y="4347457"/>
                    <a:pt x="1050980" y="4357934"/>
                    <a:pt x="1059552" y="4361744"/>
                  </a:cubicBezTo>
                  <a:cubicBezTo>
                    <a:pt x="1093842" y="4379842"/>
                    <a:pt x="1131942" y="4389367"/>
                    <a:pt x="1170995" y="4391272"/>
                  </a:cubicBezTo>
                  <a:cubicBezTo>
                    <a:pt x="1208142" y="4393177"/>
                    <a:pt x="1246242" y="4391272"/>
                    <a:pt x="1283390" y="4390319"/>
                  </a:cubicBezTo>
                  <a:cubicBezTo>
                    <a:pt x="1295772" y="4390319"/>
                    <a:pt x="1309107" y="4387462"/>
                    <a:pt x="1321490" y="4385557"/>
                  </a:cubicBezTo>
                  <a:cubicBezTo>
                    <a:pt x="1336730" y="4382699"/>
                    <a:pt x="1342445" y="4370317"/>
                    <a:pt x="1333872" y="4358887"/>
                  </a:cubicBezTo>
                  <a:cubicBezTo>
                    <a:pt x="1325300" y="4348409"/>
                    <a:pt x="1323395" y="4336027"/>
                    <a:pt x="1317680" y="4324597"/>
                  </a:cubicBezTo>
                  <a:cubicBezTo>
                    <a:pt x="1312917" y="4314119"/>
                    <a:pt x="1306250" y="4304594"/>
                    <a:pt x="1297677" y="4296974"/>
                  </a:cubicBezTo>
                  <a:cubicBezTo>
                    <a:pt x="1286247" y="4286497"/>
                    <a:pt x="1273865" y="4274114"/>
                    <a:pt x="1258625" y="4268399"/>
                  </a:cubicBezTo>
                  <a:cubicBezTo>
                    <a:pt x="1228145" y="4256017"/>
                    <a:pt x="1207190" y="4235062"/>
                    <a:pt x="1196712" y="4203629"/>
                  </a:cubicBezTo>
                  <a:cubicBezTo>
                    <a:pt x="1196712" y="4202677"/>
                    <a:pt x="1195760" y="4202677"/>
                    <a:pt x="1195760" y="4201724"/>
                  </a:cubicBezTo>
                  <a:cubicBezTo>
                    <a:pt x="1188140" y="4180769"/>
                    <a:pt x="1179567" y="4159814"/>
                    <a:pt x="1173852" y="4137907"/>
                  </a:cubicBezTo>
                  <a:cubicBezTo>
                    <a:pt x="1167185" y="4113142"/>
                    <a:pt x="1165280" y="4087424"/>
                    <a:pt x="1159565" y="4061707"/>
                  </a:cubicBezTo>
                  <a:cubicBezTo>
                    <a:pt x="1154802" y="4041704"/>
                    <a:pt x="1151945" y="4021702"/>
                    <a:pt x="1165280" y="4002652"/>
                  </a:cubicBezTo>
                  <a:cubicBezTo>
                    <a:pt x="1170995" y="3994079"/>
                    <a:pt x="1170995" y="3981697"/>
                    <a:pt x="1172900" y="3971219"/>
                  </a:cubicBezTo>
                  <a:cubicBezTo>
                    <a:pt x="1177662" y="3938834"/>
                    <a:pt x="1181472" y="3907402"/>
                    <a:pt x="1185282" y="3875017"/>
                  </a:cubicBezTo>
                  <a:cubicBezTo>
                    <a:pt x="1188140" y="3853109"/>
                    <a:pt x="1192902" y="3830249"/>
                    <a:pt x="1194807" y="3808342"/>
                  </a:cubicBezTo>
                  <a:cubicBezTo>
                    <a:pt x="1198617" y="3763574"/>
                    <a:pt x="1201475" y="3719759"/>
                    <a:pt x="1204332" y="3674992"/>
                  </a:cubicBezTo>
                  <a:cubicBezTo>
                    <a:pt x="1204332" y="3670229"/>
                    <a:pt x="1205285" y="3666419"/>
                    <a:pt x="1206237" y="3661657"/>
                  </a:cubicBezTo>
                  <a:cubicBezTo>
                    <a:pt x="1216715" y="3607364"/>
                    <a:pt x="1222430" y="3553072"/>
                    <a:pt x="1226240" y="3498779"/>
                  </a:cubicBezTo>
                  <a:cubicBezTo>
                    <a:pt x="1227192" y="3477824"/>
                    <a:pt x="1230050" y="3457822"/>
                    <a:pt x="1231002" y="3436867"/>
                  </a:cubicBezTo>
                  <a:cubicBezTo>
                    <a:pt x="1231955" y="3428294"/>
                    <a:pt x="1231002" y="3419722"/>
                    <a:pt x="1230050" y="3412102"/>
                  </a:cubicBezTo>
                  <a:cubicBezTo>
                    <a:pt x="1229097" y="3399719"/>
                    <a:pt x="1225287" y="3386384"/>
                    <a:pt x="1225287" y="3374002"/>
                  </a:cubicBezTo>
                  <a:cubicBezTo>
                    <a:pt x="1224335" y="3347332"/>
                    <a:pt x="1224335" y="3320662"/>
                    <a:pt x="1225287" y="3293992"/>
                  </a:cubicBezTo>
                  <a:cubicBezTo>
                    <a:pt x="1226240" y="3280657"/>
                    <a:pt x="1229097" y="3267322"/>
                    <a:pt x="1231955" y="3253987"/>
                  </a:cubicBezTo>
                  <a:cubicBezTo>
                    <a:pt x="1233860" y="3243509"/>
                    <a:pt x="1238622" y="3233032"/>
                    <a:pt x="1239575" y="3222554"/>
                  </a:cubicBezTo>
                  <a:cubicBezTo>
                    <a:pt x="1243385" y="3188264"/>
                    <a:pt x="1245290" y="3154927"/>
                    <a:pt x="1248147" y="3120637"/>
                  </a:cubicBezTo>
                  <a:cubicBezTo>
                    <a:pt x="1248147" y="3116827"/>
                    <a:pt x="1249100" y="3113017"/>
                    <a:pt x="1250052" y="3109207"/>
                  </a:cubicBezTo>
                  <a:cubicBezTo>
                    <a:pt x="1254815" y="3079679"/>
                    <a:pt x="1258625" y="3049199"/>
                    <a:pt x="1263387" y="3019672"/>
                  </a:cubicBezTo>
                  <a:cubicBezTo>
                    <a:pt x="1267197" y="2996812"/>
                    <a:pt x="1270055" y="2973952"/>
                    <a:pt x="1274817" y="2951092"/>
                  </a:cubicBezTo>
                  <a:cubicBezTo>
                    <a:pt x="1279580" y="2928232"/>
                    <a:pt x="1288152" y="2906324"/>
                    <a:pt x="1287200" y="2882512"/>
                  </a:cubicBezTo>
                  <a:cubicBezTo>
                    <a:pt x="1287200" y="2875844"/>
                    <a:pt x="1288152" y="2868224"/>
                    <a:pt x="1289105" y="2861557"/>
                  </a:cubicBezTo>
                  <a:cubicBezTo>
                    <a:pt x="1293867" y="2829172"/>
                    <a:pt x="1297677" y="2796787"/>
                    <a:pt x="1302440" y="2764402"/>
                  </a:cubicBezTo>
                  <a:cubicBezTo>
                    <a:pt x="1304345" y="2752019"/>
                    <a:pt x="1306250" y="2740589"/>
                    <a:pt x="1308155" y="2728207"/>
                  </a:cubicBezTo>
                  <a:cubicBezTo>
                    <a:pt x="1311012" y="2710109"/>
                    <a:pt x="1315775" y="2692012"/>
                    <a:pt x="1317680" y="2672962"/>
                  </a:cubicBezTo>
                  <a:cubicBezTo>
                    <a:pt x="1322442" y="2634862"/>
                    <a:pt x="1332920" y="2596762"/>
                    <a:pt x="1328157" y="2557709"/>
                  </a:cubicBezTo>
                  <a:cubicBezTo>
                    <a:pt x="1328157" y="2556757"/>
                    <a:pt x="1328157" y="2554852"/>
                    <a:pt x="1329110" y="2553899"/>
                  </a:cubicBezTo>
                  <a:cubicBezTo>
                    <a:pt x="1330062" y="2542469"/>
                    <a:pt x="1336730" y="2536754"/>
                    <a:pt x="1348160" y="2535802"/>
                  </a:cubicBezTo>
                  <a:cubicBezTo>
                    <a:pt x="1384355" y="2531992"/>
                    <a:pt x="1416740" y="2517704"/>
                    <a:pt x="1445315" y="2494844"/>
                  </a:cubicBezTo>
                  <a:cubicBezTo>
                    <a:pt x="1463412" y="2480557"/>
                    <a:pt x="1479605" y="2465317"/>
                    <a:pt x="1474842" y="2438647"/>
                  </a:cubicBezTo>
                  <a:cubicBezTo>
                    <a:pt x="1471985" y="2422454"/>
                    <a:pt x="1471985" y="2405309"/>
                    <a:pt x="1470080" y="2388164"/>
                  </a:cubicBezTo>
                  <a:cubicBezTo>
                    <a:pt x="1469127" y="2375782"/>
                    <a:pt x="1468175" y="2363399"/>
                    <a:pt x="1468175" y="2351017"/>
                  </a:cubicBezTo>
                  <a:cubicBezTo>
                    <a:pt x="1465317" y="2232907"/>
                    <a:pt x="1472937" y="2115749"/>
                    <a:pt x="1460555" y="1997639"/>
                  </a:cubicBezTo>
                  <a:cubicBezTo>
                    <a:pt x="1459602" y="1990972"/>
                    <a:pt x="1460555" y="1983352"/>
                    <a:pt x="1460555" y="1976684"/>
                  </a:cubicBezTo>
                  <a:cubicBezTo>
                    <a:pt x="1460555" y="1966207"/>
                    <a:pt x="1463412" y="1957634"/>
                    <a:pt x="1471985" y="1951919"/>
                  </a:cubicBezTo>
                  <a:cubicBezTo>
                    <a:pt x="1483415" y="1943347"/>
                    <a:pt x="1491987" y="1932869"/>
                    <a:pt x="1495797" y="1918582"/>
                  </a:cubicBezTo>
                  <a:cubicBezTo>
                    <a:pt x="1499607" y="1906199"/>
                    <a:pt x="1507227" y="1895722"/>
                    <a:pt x="1513895" y="1884292"/>
                  </a:cubicBezTo>
                  <a:cubicBezTo>
                    <a:pt x="1533897" y="1853812"/>
                    <a:pt x="1554852" y="1825237"/>
                    <a:pt x="1573902" y="1793804"/>
                  </a:cubicBezTo>
                  <a:cubicBezTo>
                    <a:pt x="1584380" y="1776659"/>
                    <a:pt x="1590095" y="1757609"/>
                    <a:pt x="1599620" y="1739512"/>
                  </a:cubicBezTo>
                  <a:cubicBezTo>
                    <a:pt x="1631052" y="1679504"/>
                    <a:pt x="1663437" y="1621402"/>
                    <a:pt x="1692965" y="1561394"/>
                  </a:cubicBezTo>
                  <a:cubicBezTo>
                    <a:pt x="1703442" y="1539487"/>
                    <a:pt x="1712967" y="1515674"/>
                    <a:pt x="1714872" y="1491862"/>
                  </a:cubicBezTo>
                  <a:cubicBezTo>
                    <a:pt x="1716777" y="1463287"/>
                    <a:pt x="1723445" y="1435664"/>
                    <a:pt x="1729160" y="1408042"/>
                  </a:cubicBezTo>
                  <a:cubicBezTo>
                    <a:pt x="1737732" y="1383277"/>
                    <a:pt x="1743447" y="1357559"/>
                    <a:pt x="1732970" y="1329937"/>
                  </a:cubicBezTo>
                  <a:close/>
                  <a:moveTo>
                    <a:pt x="373752" y="1452809"/>
                  </a:moveTo>
                  <a:cubicBezTo>
                    <a:pt x="373752" y="1455667"/>
                    <a:pt x="368990" y="1457572"/>
                    <a:pt x="367085" y="1460429"/>
                  </a:cubicBezTo>
                  <a:cubicBezTo>
                    <a:pt x="365180" y="1458524"/>
                    <a:pt x="361370" y="1455667"/>
                    <a:pt x="361370" y="1453762"/>
                  </a:cubicBezTo>
                  <a:cubicBezTo>
                    <a:pt x="358512" y="1418519"/>
                    <a:pt x="334700" y="1394707"/>
                    <a:pt x="319460" y="1365179"/>
                  </a:cubicBezTo>
                  <a:cubicBezTo>
                    <a:pt x="317555" y="1360417"/>
                    <a:pt x="313745" y="1356607"/>
                    <a:pt x="310887" y="1351844"/>
                  </a:cubicBezTo>
                  <a:cubicBezTo>
                    <a:pt x="307077" y="1346129"/>
                    <a:pt x="307077" y="1340414"/>
                    <a:pt x="311840" y="1334699"/>
                  </a:cubicBezTo>
                  <a:cubicBezTo>
                    <a:pt x="322317" y="1322317"/>
                    <a:pt x="331842" y="1309934"/>
                    <a:pt x="343272" y="1297552"/>
                  </a:cubicBezTo>
                  <a:cubicBezTo>
                    <a:pt x="354702" y="1285169"/>
                    <a:pt x="360417" y="1285169"/>
                    <a:pt x="367085" y="1301362"/>
                  </a:cubicBezTo>
                  <a:cubicBezTo>
                    <a:pt x="372800" y="1315649"/>
                    <a:pt x="375657" y="1331842"/>
                    <a:pt x="377562" y="1348034"/>
                  </a:cubicBezTo>
                  <a:cubicBezTo>
                    <a:pt x="379467" y="1358512"/>
                    <a:pt x="377562" y="1369942"/>
                    <a:pt x="377562" y="1381372"/>
                  </a:cubicBezTo>
                  <a:cubicBezTo>
                    <a:pt x="378515" y="1381372"/>
                    <a:pt x="379467" y="1381372"/>
                    <a:pt x="381372" y="1381372"/>
                  </a:cubicBezTo>
                  <a:cubicBezTo>
                    <a:pt x="378515" y="1404232"/>
                    <a:pt x="376610" y="1428044"/>
                    <a:pt x="373752" y="1452809"/>
                  </a:cubicBezTo>
                  <a:close/>
                  <a:moveTo>
                    <a:pt x="575682" y="1686172"/>
                  </a:moveTo>
                  <a:cubicBezTo>
                    <a:pt x="570920" y="1693792"/>
                    <a:pt x="565205" y="1700459"/>
                    <a:pt x="559490" y="1708079"/>
                  </a:cubicBezTo>
                  <a:cubicBezTo>
                    <a:pt x="532820" y="1744274"/>
                    <a:pt x="506150" y="1781422"/>
                    <a:pt x="480432" y="1817617"/>
                  </a:cubicBezTo>
                  <a:cubicBezTo>
                    <a:pt x="477575" y="1821427"/>
                    <a:pt x="477575" y="1828094"/>
                    <a:pt x="476622" y="1834762"/>
                  </a:cubicBezTo>
                  <a:cubicBezTo>
                    <a:pt x="465192" y="1832857"/>
                    <a:pt x="453762" y="1830952"/>
                    <a:pt x="437570" y="1828094"/>
                  </a:cubicBezTo>
                  <a:cubicBezTo>
                    <a:pt x="449000" y="1814759"/>
                    <a:pt x="457572" y="1803329"/>
                    <a:pt x="466145" y="1792852"/>
                  </a:cubicBezTo>
                  <a:cubicBezTo>
                    <a:pt x="496625" y="1757609"/>
                    <a:pt x="527105" y="1723319"/>
                    <a:pt x="557585" y="1688077"/>
                  </a:cubicBezTo>
                  <a:cubicBezTo>
                    <a:pt x="560442" y="1684267"/>
                    <a:pt x="564252" y="1681409"/>
                    <a:pt x="567110" y="1678552"/>
                  </a:cubicBezTo>
                  <a:cubicBezTo>
                    <a:pt x="569015" y="1677599"/>
                    <a:pt x="572825" y="1677599"/>
                    <a:pt x="573777" y="1678552"/>
                  </a:cubicBezTo>
                  <a:cubicBezTo>
                    <a:pt x="575682" y="1680457"/>
                    <a:pt x="576635" y="1685219"/>
                    <a:pt x="575682" y="1686172"/>
                  </a:cubicBezTo>
                  <a:close/>
                  <a:moveTo>
                    <a:pt x="889055" y="1877624"/>
                  </a:moveTo>
                  <a:cubicBezTo>
                    <a:pt x="889055" y="1874767"/>
                    <a:pt x="889055" y="1872862"/>
                    <a:pt x="890007" y="1871909"/>
                  </a:cubicBezTo>
                  <a:cubicBezTo>
                    <a:pt x="907152" y="1852859"/>
                    <a:pt x="907152" y="1849049"/>
                    <a:pt x="887150" y="1834762"/>
                  </a:cubicBezTo>
                  <a:cubicBezTo>
                    <a:pt x="854765" y="1812854"/>
                    <a:pt x="824285" y="1789042"/>
                    <a:pt x="789995" y="1769992"/>
                  </a:cubicBezTo>
                  <a:cubicBezTo>
                    <a:pt x="757610" y="1752847"/>
                    <a:pt x="722367" y="1741417"/>
                    <a:pt x="689030" y="1727129"/>
                  </a:cubicBezTo>
                  <a:cubicBezTo>
                    <a:pt x="677600" y="1722367"/>
                    <a:pt x="666170" y="1718557"/>
                    <a:pt x="655692" y="1712842"/>
                  </a:cubicBezTo>
                  <a:cubicBezTo>
                    <a:pt x="638547" y="1704269"/>
                    <a:pt x="621402" y="1693792"/>
                    <a:pt x="604257" y="1685219"/>
                  </a:cubicBezTo>
                  <a:cubicBezTo>
                    <a:pt x="586160" y="1675694"/>
                    <a:pt x="585207" y="1648072"/>
                    <a:pt x="602352" y="1636642"/>
                  </a:cubicBezTo>
                  <a:cubicBezTo>
                    <a:pt x="608067" y="1632832"/>
                    <a:pt x="614735" y="1630927"/>
                    <a:pt x="618545" y="1626164"/>
                  </a:cubicBezTo>
                  <a:cubicBezTo>
                    <a:pt x="623307" y="1621402"/>
                    <a:pt x="625212" y="1614734"/>
                    <a:pt x="628070" y="1608067"/>
                  </a:cubicBezTo>
                  <a:cubicBezTo>
                    <a:pt x="631880" y="1599494"/>
                    <a:pt x="632832" y="1589017"/>
                    <a:pt x="637595" y="1581397"/>
                  </a:cubicBezTo>
                  <a:cubicBezTo>
                    <a:pt x="658550" y="1549012"/>
                    <a:pt x="683315" y="1519484"/>
                    <a:pt x="711890" y="1492814"/>
                  </a:cubicBezTo>
                  <a:cubicBezTo>
                    <a:pt x="749990" y="1455667"/>
                    <a:pt x="771897" y="1408042"/>
                    <a:pt x="788090" y="1357559"/>
                  </a:cubicBezTo>
                  <a:cubicBezTo>
                    <a:pt x="812855" y="1278502"/>
                    <a:pt x="823332" y="1197539"/>
                    <a:pt x="821427" y="1114672"/>
                  </a:cubicBezTo>
                  <a:cubicBezTo>
                    <a:pt x="819522" y="1039424"/>
                    <a:pt x="820475" y="964177"/>
                    <a:pt x="819522" y="889882"/>
                  </a:cubicBezTo>
                  <a:cubicBezTo>
                    <a:pt x="818570" y="839399"/>
                    <a:pt x="815712" y="788917"/>
                    <a:pt x="813807" y="738434"/>
                  </a:cubicBezTo>
                  <a:cubicBezTo>
                    <a:pt x="813807" y="732719"/>
                    <a:pt x="813807" y="726052"/>
                    <a:pt x="813807" y="720337"/>
                  </a:cubicBezTo>
                  <a:cubicBezTo>
                    <a:pt x="815712" y="719384"/>
                    <a:pt x="817617" y="719384"/>
                    <a:pt x="818570" y="718432"/>
                  </a:cubicBezTo>
                  <a:cubicBezTo>
                    <a:pt x="833810" y="750817"/>
                    <a:pt x="848097" y="783202"/>
                    <a:pt x="863337" y="815587"/>
                  </a:cubicBezTo>
                  <a:cubicBezTo>
                    <a:pt x="864290" y="815587"/>
                    <a:pt x="865242" y="814634"/>
                    <a:pt x="866195" y="814634"/>
                  </a:cubicBezTo>
                  <a:cubicBezTo>
                    <a:pt x="860480" y="800347"/>
                    <a:pt x="853812" y="786059"/>
                    <a:pt x="848097" y="771772"/>
                  </a:cubicBezTo>
                  <a:cubicBezTo>
                    <a:pt x="841430" y="756532"/>
                    <a:pt x="836667" y="741292"/>
                    <a:pt x="828095" y="727004"/>
                  </a:cubicBezTo>
                  <a:cubicBezTo>
                    <a:pt x="809045" y="692714"/>
                    <a:pt x="809997" y="654614"/>
                    <a:pt x="810950" y="617467"/>
                  </a:cubicBezTo>
                  <a:cubicBezTo>
                    <a:pt x="810950" y="605084"/>
                    <a:pt x="811902" y="592702"/>
                    <a:pt x="812855" y="580319"/>
                  </a:cubicBezTo>
                  <a:cubicBezTo>
                    <a:pt x="813807" y="571747"/>
                    <a:pt x="815712" y="564127"/>
                    <a:pt x="816665" y="556507"/>
                  </a:cubicBezTo>
                  <a:cubicBezTo>
                    <a:pt x="818570" y="555554"/>
                    <a:pt x="819522" y="555554"/>
                    <a:pt x="821427" y="554602"/>
                  </a:cubicBezTo>
                  <a:cubicBezTo>
                    <a:pt x="832857" y="567937"/>
                    <a:pt x="844287" y="581272"/>
                    <a:pt x="856670" y="594607"/>
                  </a:cubicBezTo>
                  <a:cubicBezTo>
                    <a:pt x="872862" y="613657"/>
                    <a:pt x="887150" y="635564"/>
                    <a:pt x="913820" y="638422"/>
                  </a:cubicBezTo>
                  <a:cubicBezTo>
                    <a:pt x="942395" y="642232"/>
                    <a:pt x="956682" y="661282"/>
                    <a:pt x="974780" y="679379"/>
                  </a:cubicBezTo>
                  <a:cubicBezTo>
                    <a:pt x="981447" y="686047"/>
                    <a:pt x="984305" y="689857"/>
                    <a:pt x="973827" y="696524"/>
                  </a:cubicBezTo>
                  <a:cubicBezTo>
                    <a:pt x="964302" y="702239"/>
                    <a:pt x="956682" y="711764"/>
                    <a:pt x="950015" y="721289"/>
                  </a:cubicBezTo>
                  <a:cubicBezTo>
                    <a:pt x="931917" y="746054"/>
                    <a:pt x="914772" y="770819"/>
                    <a:pt x="899532" y="797489"/>
                  </a:cubicBezTo>
                  <a:cubicBezTo>
                    <a:pt x="910010" y="785107"/>
                    <a:pt x="920487" y="772724"/>
                    <a:pt x="930012" y="759389"/>
                  </a:cubicBezTo>
                  <a:cubicBezTo>
                    <a:pt x="935727" y="751769"/>
                    <a:pt x="939537" y="749864"/>
                    <a:pt x="945252" y="759389"/>
                  </a:cubicBezTo>
                  <a:cubicBezTo>
                    <a:pt x="952872" y="771772"/>
                    <a:pt x="961445" y="784154"/>
                    <a:pt x="954777" y="800347"/>
                  </a:cubicBezTo>
                  <a:cubicBezTo>
                    <a:pt x="913820" y="910837"/>
                    <a:pt x="909057" y="1026089"/>
                    <a:pt x="910962" y="1142294"/>
                  </a:cubicBezTo>
                  <a:cubicBezTo>
                    <a:pt x="913820" y="1260404"/>
                    <a:pt x="913820" y="1377562"/>
                    <a:pt x="917630" y="1495672"/>
                  </a:cubicBezTo>
                  <a:cubicBezTo>
                    <a:pt x="920487" y="1589017"/>
                    <a:pt x="924297" y="1683314"/>
                    <a:pt x="929060" y="1776659"/>
                  </a:cubicBezTo>
                  <a:cubicBezTo>
                    <a:pt x="929060" y="1785232"/>
                    <a:pt x="932870" y="1796662"/>
                    <a:pt x="938585" y="1802377"/>
                  </a:cubicBezTo>
                  <a:cubicBezTo>
                    <a:pt x="967160" y="1833809"/>
                    <a:pt x="996687" y="1865242"/>
                    <a:pt x="1026215" y="1895722"/>
                  </a:cubicBezTo>
                  <a:cubicBezTo>
                    <a:pt x="1030025" y="1899532"/>
                    <a:pt x="1033835" y="1903342"/>
                    <a:pt x="1036692" y="1909057"/>
                  </a:cubicBezTo>
                  <a:cubicBezTo>
                    <a:pt x="983352" y="1909057"/>
                    <a:pt x="935727" y="1897627"/>
                    <a:pt x="889055" y="1877624"/>
                  </a:cubicBezTo>
                  <a:close/>
                  <a:moveTo>
                    <a:pt x="1279580" y="1673789"/>
                  </a:moveTo>
                  <a:cubicBezTo>
                    <a:pt x="1278627" y="1698554"/>
                    <a:pt x="1274817" y="1723319"/>
                    <a:pt x="1275770" y="1747132"/>
                  </a:cubicBezTo>
                  <a:cubicBezTo>
                    <a:pt x="1275770" y="1771897"/>
                    <a:pt x="1267197" y="1791899"/>
                    <a:pt x="1250052" y="1809044"/>
                  </a:cubicBezTo>
                  <a:cubicBezTo>
                    <a:pt x="1229097" y="1829047"/>
                    <a:pt x="1208142" y="1850002"/>
                    <a:pt x="1188140" y="1870004"/>
                  </a:cubicBezTo>
                  <a:cubicBezTo>
                    <a:pt x="1177662" y="1880482"/>
                    <a:pt x="1170042" y="1891912"/>
                    <a:pt x="1170042" y="1907152"/>
                  </a:cubicBezTo>
                  <a:cubicBezTo>
                    <a:pt x="1170042" y="1911914"/>
                    <a:pt x="1165280" y="1917629"/>
                    <a:pt x="1160517" y="1919534"/>
                  </a:cubicBezTo>
                  <a:cubicBezTo>
                    <a:pt x="1154802" y="1922392"/>
                    <a:pt x="1148135" y="1925249"/>
                    <a:pt x="1142420" y="1924297"/>
                  </a:cubicBezTo>
                  <a:cubicBezTo>
                    <a:pt x="1110987" y="1922392"/>
                    <a:pt x="1079555" y="1919534"/>
                    <a:pt x="1045265" y="1916677"/>
                  </a:cubicBezTo>
                  <a:cubicBezTo>
                    <a:pt x="1049075" y="1910009"/>
                    <a:pt x="1050980" y="1905247"/>
                    <a:pt x="1053837" y="1901437"/>
                  </a:cubicBezTo>
                  <a:cubicBezTo>
                    <a:pt x="1079555" y="1868099"/>
                    <a:pt x="1106225" y="1835714"/>
                    <a:pt x="1132895" y="1803329"/>
                  </a:cubicBezTo>
                  <a:cubicBezTo>
                    <a:pt x="1140515" y="1793804"/>
                    <a:pt x="1144325" y="1784279"/>
                    <a:pt x="1143372" y="1770944"/>
                  </a:cubicBezTo>
                  <a:cubicBezTo>
                    <a:pt x="1141467" y="1735702"/>
                    <a:pt x="1139562" y="1701412"/>
                    <a:pt x="1137657" y="1666169"/>
                  </a:cubicBezTo>
                  <a:cubicBezTo>
                    <a:pt x="1134800" y="1612829"/>
                    <a:pt x="1133847" y="1558537"/>
                    <a:pt x="1130037" y="1505197"/>
                  </a:cubicBezTo>
                  <a:cubicBezTo>
                    <a:pt x="1126227" y="1435664"/>
                    <a:pt x="1121465" y="1366132"/>
                    <a:pt x="1115750" y="1296599"/>
                  </a:cubicBezTo>
                  <a:cubicBezTo>
                    <a:pt x="1110035" y="1228019"/>
                    <a:pt x="1103367" y="1160392"/>
                    <a:pt x="1094795" y="1091812"/>
                  </a:cubicBezTo>
                  <a:cubicBezTo>
                    <a:pt x="1084317" y="1006087"/>
                    <a:pt x="1071935" y="920362"/>
                    <a:pt x="1037645" y="839399"/>
                  </a:cubicBezTo>
                  <a:cubicBezTo>
                    <a:pt x="1029072" y="820349"/>
                    <a:pt x="1024310" y="800347"/>
                    <a:pt x="1019547" y="780344"/>
                  </a:cubicBezTo>
                  <a:cubicBezTo>
                    <a:pt x="1018595" y="774629"/>
                    <a:pt x="1020500" y="767009"/>
                    <a:pt x="1024310" y="761294"/>
                  </a:cubicBezTo>
                  <a:cubicBezTo>
                    <a:pt x="1028120" y="755579"/>
                    <a:pt x="1034787" y="751769"/>
                    <a:pt x="1042407" y="744149"/>
                  </a:cubicBezTo>
                  <a:cubicBezTo>
                    <a:pt x="1051932" y="766057"/>
                    <a:pt x="1060505" y="785107"/>
                    <a:pt x="1069077" y="806062"/>
                  </a:cubicBezTo>
                  <a:cubicBezTo>
                    <a:pt x="1065267" y="773677"/>
                    <a:pt x="1037645" y="721289"/>
                    <a:pt x="1014785" y="699382"/>
                  </a:cubicBezTo>
                  <a:cubicBezTo>
                    <a:pt x="1003355" y="688904"/>
                    <a:pt x="1003355" y="687952"/>
                    <a:pt x="1015737" y="677474"/>
                  </a:cubicBezTo>
                  <a:cubicBezTo>
                    <a:pt x="1033835" y="662234"/>
                    <a:pt x="1051932" y="647947"/>
                    <a:pt x="1068125" y="631754"/>
                  </a:cubicBezTo>
                  <a:cubicBezTo>
                    <a:pt x="1084317" y="615562"/>
                    <a:pt x="1095747" y="596512"/>
                    <a:pt x="1096700" y="571747"/>
                  </a:cubicBezTo>
                  <a:cubicBezTo>
                    <a:pt x="1096700" y="565079"/>
                    <a:pt x="1099557" y="559364"/>
                    <a:pt x="1102415" y="552697"/>
                  </a:cubicBezTo>
                  <a:cubicBezTo>
                    <a:pt x="1111940" y="569842"/>
                    <a:pt x="1122417" y="586987"/>
                    <a:pt x="1120512" y="606989"/>
                  </a:cubicBezTo>
                  <a:cubicBezTo>
                    <a:pt x="1116702" y="651757"/>
                    <a:pt x="1111940" y="697477"/>
                    <a:pt x="1107177" y="742244"/>
                  </a:cubicBezTo>
                  <a:cubicBezTo>
                    <a:pt x="1106225" y="748912"/>
                    <a:pt x="1105272" y="754627"/>
                    <a:pt x="1108130" y="761294"/>
                  </a:cubicBezTo>
                  <a:cubicBezTo>
                    <a:pt x="1114797" y="714622"/>
                    <a:pt x="1120512" y="667949"/>
                    <a:pt x="1127180" y="621277"/>
                  </a:cubicBezTo>
                  <a:cubicBezTo>
                    <a:pt x="1150992" y="690809"/>
                    <a:pt x="1176710" y="758437"/>
                    <a:pt x="1187187" y="829874"/>
                  </a:cubicBezTo>
                  <a:cubicBezTo>
                    <a:pt x="1194807" y="886072"/>
                    <a:pt x="1212905" y="939412"/>
                    <a:pt x="1228145" y="993704"/>
                  </a:cubicBezTo>
                  <a:cubicBezTo>
                    <a:pt x="1240527" y="1037519"/>
                    <a:pt x="1247195" y="1082287"/>
                    <a:pt x="1246242" y="1128007"/>
                  </a:cubicBezTo>
                  <a:cubicBezTo>
                    <a:pt x="1244337" y="1207064"/>
                    <a:pt x="1252910" y="1285169"/>
                    <a:pt x="1270055" y="1363274"/>
                  </a:cubicBezTo>
                  <a:cubicBezTo>
                    <a:pt x="1274817" y="1384229"/>
                    <a:pt x="1274817" y="1405184"/>
                    <a:pt x="1276722" y="1427092"/>
                  </a:cubicBezTo>
                  <a:cubicBezTo>
                    <a:pt x="1279580" y="1463287"/>
                    <a:pt x="1284342" y="1499482"/>
                    <a:pt x="1284342" y="1534724"/>
                  </a:cubicBezTo>
                  <a:cubicBezTo>
                    <a:pt x="1284342" y="1581397"/>
                    <a:pt x="1281485" y="1628069"/>
                    <a:pt x="1279580" y="1673789"/>
                  </a:cubicBezTo>
                  <a:close/>
                  <a:moveTo>
                    <a:pt x="1437695" y="1289932"/>
                  </a:moveTo>
                  <a:cubicBezTo>
                    <a:pt x="1439600" y="1289932"/>
                    <a:pt x="1440552" y="1288979"/>
                    <a:pt x="1442457" y="1288979"/>
                  </a:cubicBezTo>
                  <a:cubicBezTo>
                    <a:pt x="1444362" y="1292789"/>
                    <a:pt x="1446267" y="1296599"/>
                    <a:pt x="1447220" y="1300409"/>
                  </a:cubicBezTo>
                  <a:cubicBezTo>
                    <a:pt x="1448172" y="1308982"/>
                    <a:pt x="1448172" y="1318507"/>
                    <a:pt x="1448172" y="1327079"/>
                  </a:cubicBezTo>
                  <a:cubicBezTo>
                    <a:pt x="1446267" y="1352797"/>
                    <a:pt x="1451030" y="1375657"/>
                    <a:pt x="1470080" y="1394707"/>
                  </a:cubicBezTo>
                  <a:cubicBezTo>
                    <a:pt x="1481510" y="1406137"/>
                    <a:pt x="1481510" y="1418519"/>
                    <a:pt x="1476747" y="1433759"/>
                  </a:cubicBezTo>
                  <a:cubicBezTo>
                    <a:pt x="1469127" y="1457572"/>
                    <a:pt x="1453887" y="1476622"/>
                    <a:pt x="1439600" y="1497577"/>
                  </a:cubicBezTo>
                  <a:cubicBezTo>
                    <a:pt x="1431980" y="1428044"/>
                    <a:pt x="1431027" y="1359464"/>
                    <a:pt x="1437695" y="1289932"/>
                  </a:cubicBezTo>
                  <a:close/>
                  <a:moveTo>
                    <a:pt x="1475795" y="1882387"/>
                  </a:moveTo>
                  <a:cubicBezTo>
                    <a:pt x="1468175" y="1887149"/>
                    <a:pt x="1465317" y="1880482"/>
                    <a:pt x="1462460" y="1874767"/>
                  </a:cubicBezTo>
                  <a:cubicBezTo>
                    <a:pt x="1438647" y="1833809"/>
                    <a:pt x="1411977" y="1796662"/>
                    <a:pt x="1371972" y="1769992"/>
                  </a:cubicBezTo>
                  <a:cubicBezTo>
                    <a:pt x="1360542" y="1762372"/>
                    <a:pt x="1348160" y="1756657"/>
                    <a:pt x="1336730" y="1750942"/>
                  </a:cubicBezTo>
                  <a:cubicBezTo>
                    <a:pt x="1331015" y="1748084"/>
                    <a:pt x="1325300" y="1746179"/>
                    <a:pt x="1319585" y="1744274"/>
                  </a:cubicBezTo>
                  <a:cubicBezTo>
                    <a:pt x="1319585" y="1742369"/>
                    <a:pt x="1320537" y="1740464"/>
                    <a:pt x="1320537" y="1738559"/>
                  </a:cubicBezTo>
                  <a:cubicBezTo>
                    <a:pt x="1326252" y="1739512"/>
                    <a:pt x="1331967" y="1738559"/>
                    <a:pt x="1337682" y="1740464"/>
                  </a:cubicBezTo>
                  <a:cubicBezTo>
                    <a:pt x="1367210" y="1749989"/>
                    <a:pt x="1395785" y="1762372"/>
                    <a:pt x="1416740" y="1788089"/>
                  </a:cubicBezTo>
                  <a:cubicBezTo>
                    <a:pt x="1434837" y="1809997"/>
                    <a:pt x="1454840" y="1831904"/>
                    <a:pt x="1473890" y="1853812"/>
                  </a:cubicBezTo>
                  <a:cubicBezTo>
                    <a:pt x="1476747" y="1857622"/>
                    <a:pt x="1478652" y="1861432"/>
                    <a:pt x="1480557" y="1865242"/>
                  </a:cubicBezTo>
                  <a:cubicBezTo>
                    <a:pt x="1483415" y="1872862"/>
                    <a:pt x="1482462" y="1878577"/>
                    <a:pt x="1475795" y="18823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13">
              <a:extLst>
                <a:ext uri="{FF2B5EF4-FFF2-40B4-BE49-F238E27FC236}">
                  <a16:creationId xmlns:a16="http://schemas.microsoft.com/office/drawing/2014/main" xmlns="" id="{F5440467-EA77-4E24-BAF8-26A834959DAB}"/>
                </a:ext>
              </a:extLst>
            </p:cNvPr>
            <p:cNvSpPr/>
            <p:nvPr/>
          </p:nvSpPr>
          <p:spPr>
            <a:xfrm>
              <a:off x="6322297" y="1487086"/>
              <a:ext cx="876578" cy="2847996"/>
            </a:xfrm>
            <a:custGeom>
              <a:avLst/>
              <a:gdLst>
                <a:gd name="connsiteX0" fmla="*/ 1378744 w 1381125"/>
                <a:gd name="connsiteY0" fmla="*/ 1701853 h 4581525"/>
                <a:gd name="connsiteX1" fmla="*/ 1215866 w 1381125"/>
                <a:gd name="connsiteY1" fmla="*/ 930328 h 4581525"/>
                <a:gd name="connsiteX2" fmla="*/ 1041559 w 1381125"/>
                <a:gd name="connsiteY2" fmla="*/ 574093 h 4581525"/>
                <a:gd name="connsiteX3" fmla="*/ 925354 w 1381125"/>
                <a:gd name="connsiteY3" fmla="*/ 174043 h 4581525"/>
                <a:gd name="connsiteX4" fmla="*/ 792956 w 1381125"/>
                <a:gd name="connsiteY4" fmla="*/ 11165 h 4581525"/>
                <a:gd name="connsiteX5" fmla="*/ 509111 w 1381125"/>
                <a:gd name="connsiteY5" fmla="*/ 218810 h 4581525"/>
                <a:gd name="connsiteX6" fmla="*/ 411004 w 1381125"/>
                <a:gd name="connsiteY6" fmla="*/ 540755 h 4581525"/>
                <a:gd name="connsiteX7" fmla="*/ 289084 w 1381125"/>
                <a:gd name="connsiteY7" fmla="*/ 716968 h 4581525"/>
                <a:gd name="connsiteX8" fmla="*/ 199549 w 1381125"/>
                <a:gd name="connsiteY8" fmla="*/ 822695 h 4581525"/>
                <a:gd name="connsiteX9" fmla="*/ 70961 w 1381125"/>
                <a:gd name="connsiteY9" fmla="*/ 2096188 h 4581525"/>
                <a:gd name="connsiteX10" fmla="*/ 185261 w 1381125"/>
                <a:gd name="connsiteY10" fmla="*/ 2175245 h 4581525"/>
                <a:gd name="connsiteX11" fmla="*/ 297656 w 1381125"/>
                <a:gd name="connsiteY11" fmla="*/ 2190485 h 4581525"/>
                <a:gd name="connsiteX12" fmla="*/ 368141 w 1381125"/>
                <a:gd name="connsiteY12" fmla="*/ 2269543 h 4581525"/>
                <a:gd name="connsiteX13" fmla="*/ 467201 w 1381125"/>
                <a:gd name="connsiteY13" fmla="*/ 2563865 h 4581525"/>
                <a:gd name="connsiteX14" fmla="*/ 651034 w 1381125"/>
                <a:gd name="connsiteY14" fmla="*/ 2981060 h 4581525"/>
                <a:gd name="connsiteX15" fmla="*/ 629126 w 1381125"/>
                <a:gd name="connsiteY15" fmla="*/ 3102980 h 4581525"/>
                <a:gd name="connsiteX16" fmla="*/ 366236 w 1381125"/>
                <a:gd name="connsiteY16" fmla="*/ 3744013 h 4581525"/>
                <a:gd name="connsiteX17" fmla="*/ 247174 w 1381125"/>
                <a:gd name="connsiteY17" fmla="*/ 3963088 h 4581525"/>
                <a:gd name="connsiteX18" fmla="*/ 142399 w 1381125"/>
                <a:gd name="connsiteY18" fmla="*/ 4065958 h 4581525"/>
                <a:gd name="connsiteX19" fmla="*/ 7144 w 1381125"/>
                <a:gd name="connsiteY19" fmla="*/ 4250743 h 4581525"/>
                <a:gd name="connsiteX20" fmla="*/ 50006 w 1381125"/>
                <a:gd name="connsiteY20" fmla="*/ 4292653 h 4581525"/>
                <a:gd name="connsiteX21" fmla="*/ 198596 w 1381125"/>
                <a:gd name="connsiteY21" fmla="*/ 4198355 h 4581525"/>
                <a:gd name="connsiteX22" fmla="*/ 174784 w 1381125"/>
                <a:gd name="connsiteY22" fmla="*/ 4393618 h 4581525"/>
                <a:gd name="connsiteX23" fmla="*/ 317659 w 1381125"/>
                <a:gd name="connsiteY23" fmla="*/ 4510775 h 4581525"/>
                <a:gd name="connsiteX24" fmla="*/ 433864 w 1381125"/>
                <a:gd name="connsiteY24" fmla="*/ 4535540 h 4581525"/>
                <a:gd name="connsiteX25" fmla="*/ 422434 w 1381125"/>
                <a:gd name="connsiteY25" fmla="*/ 4364090 h 4581525"/>
                <a:gd name="connsiteX26" fmla="*/ 670084 w 1381125"/>
                <a:gd name="connsiteY26" fmla="*/ 3567800 h 4581525"/>
                <a:gd name="connsiteX27" fmla="*/ 750094 w 1381125"/>
                <a:gd name="connsiteY27" fmla="*/ 3596375 h 4581525"/>
                <a:gd name="connsiteX28" fmla="*/ 700564 w 1381125"/>
                <a:gd name="connsiteY28" fmla="*/ 4363138 h 4581525"/>
                <a:gd name="connsiteX29" fmla="*/ 823436 w 1381125"/>
                <a:gd name="connsiteY29" fmla="*/ 4578403 h 4581525"/>
                <a:gd name="connsiteX30" fmla="*/ 935831 w 1381125"/>
                <a:gd name="connsiteY30" fmla="*/ 4471723 h 4581525"/>
                <a:gd name="connsiteX31" fmla="*/ 922496 w 1381125"/>
                <a:gd name="connsiteY31" fmla="*/ 4264078 h 4581525"/>
                <a:gd name="connsiteX32" fmla="*/ 927259 w 1381125"/>
                <a:gd name="connsiteY32" fmla="*/ 3903080 h 4581525"/>
                <a:gd name="connsiteX33" fmla="*/ 1036796 w 1381125"/>
                <a:gd name="connsiteY33" fmla="*/ 3313483 h 4581525"/>
                <a:gd name="connsiteX34" fmla="*/ 1154906 w 1381125"/>
                <a:gd name="connsiteY34" fmla="*/ 2568628 h 4581525"/>
                <a:gd name="connsiteX35" fmla="*/ 1285399 w 1381125"/>
                <a:gd name="connsiteY35" fmla="*/ 2315263 h 4581525"/>
                <a:gd name="connsiteX36" fmla="*/ 1320641 w 1381125"/>
                <a:gd name="connsiteY36" fmla="*/ 2280020 h 4581525"/>
                <a:gd name="connsiteX37" fmla="*/ 1378744 w 1381125"/>
                <a:gd name="connsiteY37" fmla="*/ 1701853 h 4581525"/>
                <a:gd name="connsiteX38" fmla="*/ 218599 w 1381125"/>
                <a:gd name="connsiteY38" fmla="*/ 1521830 h 4581525"/>
                <a:gd name="connsiteX39" fmla="*/ 355759 w 1381125"/>
                <a:gd name="connsiteY39" fmla="*/ 1100825 h 4581525"/>
                <a:gd name="connsiteX40" fmla="*/ 379571 w 1381125"/>
                <a:gd name="connsiteY40" fmla="*/ 1941883 h 4581525"/>
                <a:gd name="connsiteX41" fmla="*/ 218599 w 1381125"/>
                <a:gd name="connsiteY41" fmla="*/ 1521830 h 4581525"/>
                <a:gd name="connsiteX42" fmla="*/ 1155859 w 1381125"/>
                <a:gd name="connsiteY42" fmla="*/ 1623748 h 4581525"/>
                <a:gd name="connsiteX43" fmla="*/ 1127284 w 1381125"/>
                <a:gd name="connsiteY43" fmla="*/ 1739953 h 4581525"/>
                <a:gd name="connsiteX44" fmla="*/ 1022509 w 1381125"/>
                <a:gd name="connsiteY44" fmla="*/ 1488493 h 4581525"/>
                <a:gd name="connsiteX45" fmla="*/ 1041559 w 1381125"/>
                <a:gd name="connsiteY45" fmla="*/ 1125590 h 4581525"/>
                <a:gd name="connsiteX46" fmla="*/ 1155859 w 1381125"/>
                <a:gd name="connsiteY46" fmla="*/ 1623748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381125" h="4581525">
                  <a:moveTo>
                    <a:pt x="1378744" y="1701853"/>
                  </a:moveTo>
                  <a:cubicBezTo>
                    <a:pt x="1378744" y="1701853"/>
                    <a:pt x="1270159" y="1122733"/>
                    <a:pt x="1215866" y="930328"/>
                  </a:cubicBezTo>
                  <a:cubicBezTo>
                    <a:pt x="1141571" y="664580"/>
                    <a:pt x="1010126" y="842698"/>
                    <a:pt x="1041559" y="574093"/>
                  </a:cubicBezTo>
                  <a:cubicBezTo>
                    <a:pt x="1061561" y="405500"/>
                    <a:pt x="977741" y="315965"/>
                    <a:pt x="925354" y="174043"/>
                  </a:cubicBezTo>
                  <a:cubicBezTo>
                    <a:pt x="902494" y="110225"/>
                    <a:pt x="873919" y="23548"/>
                    <a:pt x="792956" y="11165"/>
                  </a:cubicBezTo>
                  <a:cubicBezTo>
                    <a:pt x="617696" y="-14552"/>
                    <a:pt x="551021" y="86413"/>
                    <a:pt x="509111" y="218810"/>
                  </a:cubicBezTo>
                  <a:cubicBezTo>
                    <a:pt x="474821" y="325490"/>
                    <a:pt x="441484" y="432170"/>
                    <a:pt x="411004" y="540755"/>
                  </a:cubicBezTo>
                  <a:cubicBezTo>
                    <a:pt x="389096" y="620765"/>
                    <a:pt x="370046" y="696965"/>
                    <a:pt x="289084" y="716968"/>
                  </a:cubicBezTo>
                  <a:cubicBezTo>
                    <a:pt x="248126" y="727445"/>
                    <a:pt x="218599" y="776023"/>
                    <a:pt x="199549" y="822695"/>
                  </a:cubicBezTo>
                  <a:cubicBezTo>
                    <a:pt x="7144" y="1309423"/>
                    <a:pt x="-31909" y="1521830"/>
                    <a:pt x="70961" y="2096188"/>
                  </a:cubicBezTo>
                  <a:cubicBezTo>
                    <a:pt x="83344" y="2165720"/>
                    <a:pt x="126206" y="2180008"/>
                    <a:pt x="185261" y="2175245"/>
                  </a:cubicBezTo>
                  <a:cubicBezTo>
                    <a:pt x="246221" y="2169530"/>
                    <a:pt x="235744" y="2191438"/>
                    <a:pt x="297656" y="2190485"/>
                  </a:cubicBezTo>
                  <a:cubicBezTo>
                    <a:pt x="341471" y="2189533"/>
                    <a:pt x="362426" y="2213345"/>
                    <a:pt x="368141" y="2269543"/>
                  </a:cubicBezTo>
                  <a:cubicBezTo>
                    <a:pt x="379571" y="2377175"/>
                    <a:pt x="385286" y="2470520"/>
                    <a:pt x="467201" y="2563865"/>
                  </a:cubicBezTo>
                  <a:cubicBezTo>
                    <a:pt x="555784" y="2665783"/>
                    <a:pt x="592931" y="2839138"/>
                    <a:pt x="651034" y="2981060"/>
                  </a:cubicBezTo>
                  <a:cubicBezTo>
                    <a:pt x="670084" y="3027733"/>
                    <a:pt x="660559" y="3069643"/>
                    <a:pt x="629126" y="3102980"/>
                  </a:cubicBezTo>
                  <a:cubicBezTo>
                    <a:pt x="476726" y="3266810"/>
                    <a:pt x="413861" y="3505888"/>
                    <a:pt x="366236" y="3744013"/>
                  </a:cubicBezTo>
                  <a:cubicBezTo>
                    <a:pt x="350996" y="3820213"/>
                    <a:pt x="310039" y="3936418"/>
                    <a:pt x="247174" y="3963088"/>
                  </a:cubicBezTo>
                  <a:cubicBezTo>
                    <a:pt x="211931" y="3978328"/>
                    <a:pt x="138589" y="4020238"/>
                    <a:pt x="142399" y="4065958"/>
                  </a:cubicBezTo>
                  <a:cubicBezTo>
                    <a:pt x="150019" y="4167875"/>
                    <a:pt x="72866" y="4184068"/>
                    <a:pt x="7144" y="4250743"/>
                  </a:cubicBezTo>
                  <a:cubicBezTo>
                    <a:pt x="25241" y="4267888"/>
                    <a:pt x="33814" y="4302178"/>
                    <a:pt x="50006" y="4292653"/>
                  </a:cubicBezTo>
                  <a:cubicBezTo>
                    <a:pt x="108109" y="4261220"/>
                    <a:pt x="187166" y="4158350"/>
                    <a:pt x="198596" y="4198355"/>
                  </a:cubicBezTo>
                  <a:cubicBezTo>
                    <a:pt x="214789" y="4251695"/>
                    <a:pt x="183356" y="4307893"/>
                    <a:pt x="174784" y="4393618"/>
                  </a:cubicBezTo>
                  <a:cubicBezTo>
                    <a:pt x="174784" y="4393618"/>
                    <a:pt x="268129" y="4485058"/>
                    <a:pt x="317659" y="4510775"/>
                  </a:cubicBezTo>
                  <a:cubicBezTo>
                    <a:pt x="354806" y="4529825"/>
                    <a:pt x="410051" y="4586975"/>
                    <a:pt x="433864" y="4535540"/>
                  </a:cubicBezTo>
                  <a:cubicBezTo>
                    <a:pt x="449104" y="4502203"/>
                    <a:pt x="447199" y="4442195"/>
                    <a:pt x="422434" y="4364090"/>
                  </a:cubicBezTo>
                  <a:cubicBezTo>
                    <a:pt x="342424" y="4105010"/>
                    <a:pt x="511969" y="3784018"/>
                    <a:pt x="670084" y="3567800"/>
                  </a:cubicBezTo>
                  <a:cubicBezTo>
                    <a:pt x="716756" y="3503983"/>
                    <a:pt x="749141" y="3475408"/>
                    <a:pt x="750094" y="3596375"/>
                  </a:cubicBezTo>
                  <a:cubicBezTo>
                    <a:pt x="752951" y="3883078"/>
                    <a:pt x="726281" y="4133585"/>
                    <a:pt x="700564" y="4363138"/>
                  </a:cubicBezTo>
                  <a:cubicBezTo>
                    <a:pt x="684371" y="4508870"/>
                    <a:pt x="823436" y="4578403"/>
                    <a:pt x="823436" y="4578403"/>
                  </a:cubicBezTo>
                  <a:cubicBezTo>
                    <a:pt x="823436" y="4578403"/>
                    <a:pt x="931069" y="4523158"/>
                    <a:pt x="935831" y="4471723"/>
                  </a:cubicBezTo>
                  <a:cubicBezTo>
                    <a:pt x="940594" y="4401238"/>
                    <a:pt x="938689" y="4332658"/>
                    <a:pt x="922496" y="4264078"/>
                  </a:cubicBezTo>
                  <a:cubicBezTo>
                    <a:pt x="894874" y="4143110"/>
                    <a:pt x="900589" y="4024048"/>
                    <a:pt x="927259" y="3903080"/>
                  </a:cubicBezTo>
                  <a:cubicBezTo>
                    <a:pt x="971074" y="3708770"/>
                    <a:pt x="1032986" y="3515413"/>
                    <a:pt x="1036796" y="3313483"/>
                  </a:cubicBezTo>
                  <a:cubicBezTo>
                    <a:pt x="1042511" y="3054403"/>
                    <a:pt x="1088231" y="2810563"/>
                    <a:pt x="1154906" y="2568628"/>
                  </a:cubicBezTo>
                  <a:cubicBezTo>
                    <a:pt x="1245394" y="2521955"/>
                    <a:pt x="1198721" y="2313358"/>
                    <a:pt x="1285399" y="2315263"/>
                  </a:cubicBezTo>
                  <a:cubicBezTo>
                    <a:pt x="1301591" y="2315263"/>
                    <a:pt x="1319689" y="2302880"/>
                    <a:pt x="1320641" y="2280020"/>
                  </a:cubicBezTo>
                  <a:cubicBezTo>
                    <a:pt x="1323499" y="2260970"/>
                    <a:pt x="1381601" y="1759955"/>
                    <a:pt x="1378744" y="1701853"/>
                  </a:cubicBezTo>
                  <a:close/>
                  <a:moveTo>
                    <a:pt x="218599" y="1521830"/>
                  </a:moveTo>
                  <a:cubicBezTo>
                    <a:pt x="218599" y="1521830"/>
                    <a:pt x="355759" y="1100825"/>
                    <a:pt x="355759" y="1100825"/>
                  </a:cubicBezTo>
                  <a:cubicBezTo>
                    <a:pt x="432911" y="1367525"/>
                    <a:pt x="598646" y="1565645"/>
                    <a:pt x="379571" y="1941883"/>
                  </a:cubicBezTo>
                  <a:cubicBezTo>
                    <a:pt x="312896" y="1771385"/>
                    <a:pt x="290989" y="1714235"/>
                    <a:pt x="218599" y="1521830"/>
                  </a:cubicBezTo>
                  <a:close/>
                  <a:moveTo>
                    <a:pt x="1155859" y="1623748"/>
                  </a:moveTo>
                  <a:cubicBezTo>
                    <a:pt x="1153001" y="1676135"/>
                    <a:pt x="1155859" y="1775195"/>
                    <a:pt x="1127284" y="1739953"/>
                  </a:cubicBezTo>
                  <a:cubicBezTo>
                    <a:pt x="1081564" y="1681850"/>
                    <a:pt x="1021556" y="1568503"/>
                    <a:pt x="1022509" y="1488493"/>
                  </a:cubicBezTo>
                  <a:cubicBezTo>
                    <a:pt x="1022509" y="1431343"/>
                    <a:pt x="1027271" y="1185598"/>
                    <a:pt x="1041559" y="1125590"/>
                  </a:cubicBezTo>
                  <a:cubicBezTo>
                    <a:pt x="1130141" y="1239890"/>
                    <a:pt x="1164431" y="1481825"/>
                    <a:pt x="1155859" y="162374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12">
              <a:extLst>
                <a:ext uri="{FF2B5EF4-FFF2-40B4-BE49-F238E27FC236}">
                  <a16:creationId xmlns:a16="http://schemas.microsoft.com/office/drawing/2014/main" xmlns="" id="{2913BFB0-A26F-42BE-A375-B4B7A39C6CE3}"/>
                </a:ext>
              </a:extLst>
            </p:cNvPr>
            <p:cNvSpPr/>
            <p:nvPr/>
          </p:nvSpPr>
          <p:spPr>
            <a:xfrm>
              <a:off x="5623028" y="1481165"/>
              <a:ext cx="894982" cy="2853917"/>
            </a:xfrm>
            <a:custGeom>
              <a:avLst/>
              <a:gdLst>
                <a:gd name="connsiteX0" fmla="*/ 1373436 w 1409700"/>
                <a:gd name="connsiteY0" fmla="*/ 4467650 h 4591050"/>
                <a:gd name="connsiteX1" fmla="*/ 1238181 w 1409700"/>
                <a:gd name="connsiteY1" fmla="*/ 4187615 h 4591050"/>
                <a:gd name="connsiteX2" fmla="*/ 1222941 w 1409700"/>
                <a:gd name="connsiteY2" fmla="*/ 3917105 h 4591050"/>
                <a:gd name="connsiteX3" fmla="*/ 1170554 w 1409700"/>
                <a:gd name="connsiteY3" fmla="*/ 2671236 h 4591050"/>
                <a:gd name="connsiteX4" fmla="*/ 1122929 w 1409700"/>
                <a:gd name="connsiteY4" fmla="*/ 2269280 h 4591050"/>
                <a:gd name="connsiteX5" fmla="*/ 1145789 w 1409700"/>
                <a:gd name="connsiteY5" fmla="*/ 2066398 h 4591050"/>
                <a:gd name="connsiteX6" fmla="*/ 1062921 w 1409700"/>
                <a:gd name="connsiteY6" fmla="*/ 1674920 h 4591050"/>
                <a:gd name="connsiteX7" fmla="*/ 974339 w 1409700"/>
                <a:gd name="connsiteY7" fmla="*/ 1370120 h 4591050"/>
                <a:gd name="connsiteX8" fmla="*/ 1030536 w 1409700"/>
                <a:gd name="connsiteY8" fmla="*/ 991978 h 4591050"/>
                <a:gd name="connsiteX9" fmla="*/ 1030536 w 1409700"/>
                <a:gd name="connsiteY9" fmla="*/ 969118 h 4591050"/>
                <a:gd name="connsiteX10" fmla="*/ 1081971 w 1409700"/>
                <a:gd name="connsiteY10" fmla="*/ 888155 h 4591050"/>
                <a:gd name="connsiteX11" fmla="*/ 1010534 w 1409700"/>
                <a:gd name="connsiteY11" fmla="*/ 739565 h 4591050"/>
                <a:gd name="connsiteX12" fmla="*/ 880994 w 1409700"/>
                <a:gd name="connsiteY12" fmla="*/ 543350 h 4591050"/>
                <a:gd name="connsiteX13" fmla="*/ 768599 w 1409700"/>
                <a:gd name="connsiteY13" fmla="*/ 192830 h 4591050"/>
                <a:gd name="connsiteX14" fmla="*/ 350451 w 1409700"/>
                <a:gd name="connsiteY14" fmla="*/ 151873 h 4591050"/>
                <a:gd name="connsiteX15" fmla="*/ 281871 w 1409700"/>
                <a:gd name="connsiteY15" fmla="*/ 295700 h 4591050"/>
                <a:gd name="connsiteX16" fmla="*/ 195194 w 1409700"/>
                <a:gd name="connsiteY16" fmla="*/ 633838 h 4591050"/>
                <a:gd name="connsiteX17" fmla="*/ 105659 w 1409700"/>
                <a:gd name="connsiteY17" fmla="*/ 788143 h 4591050"/>
                <a:gd name="connsiteX18" fmla="*/ 20886 w 1409700"/>
                <a:gd name="connsiteY18" fmla="*/ 1005313 h 4591050"/>
                <a:gd name="connsiteX19" fmla="*/ 54224 w 1409700"/>
                <a:gd name="connsiteY19" fmla="*/ 1199623 h 4591050"/>
                <a:gd name="connsiteX20" fmla="*/ 55176 w 1409700"/>
                <a:gd name="connsiteY20" fmla="*/ 1556810 h 4591050"/>
                <a:gd name="connsiteX21" fmla="*/ 46604 w 1409700"/>
                <a:gd name="connsiteY21" fmla="*/ 2059730 h 4591050"/>
                <a:gd name="connsiteX22" fmla="*/ 7551 w 1409700"/>
                <a:gd name="connsiteY22" fmla="*/ 2196890 h 4591050"/>
                <a:gd name="connsiteX23" fmla="*/ 40889 w 1409700"/>
                <a:gd name="connsiteY23" fmla="*/ 2352148 h 4591050"/>
                <a:gd name="connsiteX24" fmla="*/ 131376 w 1409700"/>
                <a:gd name="connsiteY24" fmla="*/ 2337860 h 4591050"/>
                <a:gd name="connsiteX25" fmla="*/ 123756 w 1409700"/>
                <a:gd name="connsiteY25" fmla="*/ 2227371 h 4591050"/>
                <a:gd name="connsiteX26" fmla="*/ 137091 w 1409700"/>
                <a:gd name="connsiteY26" fmla="*/ 2075923 h 4591050"/>
                <a:gd name="connsiteX27" fmla="*/ 217101 w 1409700"/>
                <a:gd name="connsiteY27" fmla="*/ 1556810 h 4591050"/>
                <a:gd name="connsiteX28" fmla="*/ 259964 w 1409700"/>
                <a:gd name="connsiteY28" fmla="*/ 1188193 h 4591050"/>
                <a:gd name="connsiteX29" fmla="*/ 300921 w 1409700"/>
                <a:gd name="connsiteY29" fmla="*/ 1658728 h 4591050"/>
                <a:gd name="connsiteX30" fmla="*/ 207576 w 1409700"/>
                <a:gd name="connsiteY30" fmla="*/ 2669330 h 4591050"/>
                <a:gd name="connsiteX31" fmla="*/ 215196 w 1409700"/>
                <a:gd name="connsiteY31" fmla="*/ 3137961 h 4591050"/>
                <a:gd name="connsiteX32" fmla="*/ 225674 w 1409700"/>
                <a:gd name="connsiteY32" fmla="*/ 4173328 h 4591050"/>
                <a:gd name="connsiteX33" fmla="*/ 239009 w 1409700"/>
                <a:gd name="connsiteY33" fmla="*/ 4420978 h 4591050"/>
                <a:gd name="connsiteX34" fmla="*/ 297111 w 1409700"/>
                <a:gd name="connsiteY34" fmla="*/ 4568616 h 4591050"/>
                <a:gd name="connsiteX35" fmla="*/ 444749 w 1409700"/>
                <a:gd name="connsiteY35" fmla="*/ 4566711 h 4591050"/>
                <a:gd name="connsiteX36" fmla="*/ 458084 w 1409700"/>
                <a:gd name="connsiteY36" fmla="*/ 4401928 h 4591050"/>
                <a:gd name="connsiteX37" fmla="*/ 406649 w 1409700"/>
                <a:gd name="connsiteY37" fmla="*/ 3885673 h 4591050"/>
                <a:gd name="connsiteX38" fmla="*/ 456179 w 1409700"/>
                <a:gd name="connsiteY38" fmla="*/ 3293218 h 4591050"/>
                <a:gd name="connsiteX39" fmla="*/ 497136 w 1409700"/>
                <a:gd name="connsiteY39" fmla="*/ 2858878 h 4591050"/>
                <a:gd name="connsiteX40" fmla="*/ 894329 w 1409700"/>
                <a:gd name="connsiteY40" fmla="*/ 2856021 h 4591050"/>
                <a:gd name="connsiteX41" fmla="*/ 975291 w 1409700"/>
                <a:gd name="connsiteY41" fmla="*/ 3263690 h 4591050"/>
                <a:gd name="connsiteX42" fmla="*/ 1001961 w 1409700"/>
                <a:gd name="connsiteY42" fmla="*/ 3762800 h 4591050"/>
                <a:gd name="connsiteX43" fmla="*/ 1021964 w 1409700"/>
                <a:gd name="connsiteY43" fmla="*/ 4076173 h 4591050"/>
                <a:gd name="connsiteX44" fmla="*/ 973386 w 1409700"/>
                <a:gd name="connsiteY44" fmla="*/ 4322871 h 4591050"/>
                <a:gd name="connsiteX45" fmla="*/ 954336 w 1409700"/>
                <a:gd name="connsiteY45" fmla="*/ 4487653 h 4591050"/>
                <a:gd name="connsiteX46" fmla="*/ 1020059 w 1409700"/>
                <a:gd name="connsiteY46" fmla="*/ 4507656 h 4591050"/>
                <a:gd name="connsiteX47" fmla="*/ 1067684 w 1409700"/>
                <a:gd name="connsiteY47" fmla="*/ 4339063 h 4591050"/>
                <a:gd name="connsiteX48" fmla="*/ 1130549 w 1409700"/>
                <a:gd name="connsiteY48" fmla="*/ 4525753 h 4591050"/>
                <a:gd name="connsiteX49" fmla="*/ 1345814 w 1409700"/>
                <a:gd name="connsiteY49" fmla="*/ 4581950 h 4591050"/>
                <a:gd name="connsiteX50" fmla="*/ 1403916 w 1409700"/>
                <a:gd name="connsiteY50" fmla="*/ 4547661 h 4591050"/>
                <a:gd name="connsiteX51" fmla="*/ 1373436 w 1409700"/>
                <a:gd name="connsiteY51" fmla="*/ 4467650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09700" h="4591050">
                  <a:moveTo>
                    <a:pt x="1373436" y="4467650"/>
                  </a:moveTo>
                  <a:cubicBezTo>
                    <a:pt x="1286759" y="4403833"/>
                    <a:pt x="1263899" y="4295248"/>
                    <a:pt x="1238181" y="4187615"/>
                  </a:cubicBezTo>
                  <a:cubicBezTo>
                    <a:pt x="1216274" y="4099033"/>
                    <a:pt x="1218179" y="4007593"/>
                    <a:pt x="1222941" y="3917105"/>
                  </a:cubicBezTo>
                  <a:cubicBezTo>
                    <a:pt x="1241039" y="3498958"/>
                    <a:pt x="1264851" y="3081763"/>
                    <a:pt x="1170554" y="2671236"/>
                  </a:cubicBezTo>
                  <a:cubicBezTo>
                    <a:pt x="1159124" y="2618848"/>
                    <a:pt x="1096259" y="2323573"/>
                    <a:pt x="1122929" y="2269280"/>
                  </a:cubicBezTo>
                  <a:cubicBezTo>
                    <a:pt x="1148646" y="2216893"/>
                    <a:pt x="1151504" y="2122596"/>
                    <a:pt x="1145789" y="2066398"/>
                  </a:cubicBezTo>
                  <a:cubicBezTo>
                    <a:pt x="1121976" y="1828273"/>
                    <a:pt x="1140074" y="1993055"/>
                    <a:pt x="1062921" y="1674920"/>
                  </a:cubicBezTo>
                  <a:lnTo>
                    <a:pt x="974339" y="1370120"/>
                  </a:lnTo>
                  <a:cubicBezTo>
                    <a:pt x="963861" y="1270108"/>
                    <a:pt x="1030536" y="1144378"/>
                    <a:pt x="1030536" y="991978"/>
                  </a:cubicBezTo>
                  <a:cubicBezTo>
                    <a:pt x="1030536" y="963403"/>
                    <a:pt x="1030536" y="988168"/>
                    <a:pt x="1030536" y="969118"/>
                  </a:cubicBezTo>
                  <a:cubicBezTo>
                    <a:pt x="1065779" y="936733"/>
                    <a:pt x="1075304" y="905300"/>
                    <a:pt x="1081971" y="888155"/>
                  </a:cubicBezTo>
                  <a:cubicBezTo>
                    <a:pt x="1078161" y="773855"/>
                    <a:pt x="1045776" y="777665"/>
                    <a:pt x="1010534" y="739565"/>
                  </a:cubicBezTo>
                  <a:cubicBezTo>
                    <a:pt x="953384" y="678605"/>
                    <a:pt x="905759" y="633838"/>
                    <a:pt x="880994" y="543350"/>
                  </a:cubicBezTo>
                  <a:cubicBezTo>
                    <a:pt x="847656" y="425240"/>
                    <a:pt x="807651" y="307130"/>
                    <a:pt x="768599" y="192830"/>
                  </a:cubicBezTo>
                  <a:cubicBezTo>
                    <a:pt x="688589" y="-42437"/>
                    <a:pt x="455226" y="-51962"/>
                    <a:pt x="350451" y="151873"/>
                  </a:cubicBezTo>
                  <a:cubicBezTo>
                    <a:pt x="326639" y="197593"/>
                    <a:pt x="300921" y="245218"/>
                    <a:pt x="281871" y="295700"/>
                  </a:cubicBezTo>
                  <a:cubicBezTo>
                    <a:pt x="239961" y="403333"/>
                    <a:pt x="209481" y="515728"/>
                    <a:pt x="195194" y="633838"/>
                  </a:cubicBezTo>
                  <a:cubicBezTo>
                    <a:pt x="186621" y="705275"/>
                    <a:pt x="158999" y="758615"/>
                    <a:pt x="105659" y="788143"/>
                  </a:cubicBezTo>
                  <a:cubicBezTo>
                    <a:pt x="26601" y="831958"/>
                    <a:pt x="10409" y="912920"/>
                    <a:pt x="20886" y="1005313"/>
                  </a:cubicBezTo>
                  <a:cubicBezTo>
                    <a:pt x="27554" y="1071035"/>
                    <a:pt x="45651" y="1133900"/>
                    <a:pt x="54224" y="1199623"/>
                  </a:cubicBezTo>
                  <a:cubicBezTo>
                    <a:pt x="69464" y="1310113"/>
                    <a:pt x="72321" y="1406315"/>
                    <a:pt x="55176" y="1556810"/>
                  </a:cubicBezTo>
                  <a:lnTo>
                    <a:pt x="46604" y="2059730"/>
                  </a:lnTo>
                  <a:lnTo>
                    <a:pt x="7551" y="2196890"/>
                  </a:lnTo>
                  <a:cubicBezTo>
                    <a:pt x="3741" y="2234990"/>
                    <a:pt x="27554" y="2355958"/>
                    <a:pt x="40889" y="2352148"/>
                  </a:cubicBezTo>
                  <a:cubicBezTo>
                    <a:pt x="58034" y="2347385"/>
                    <a:pt x="117089" y="2341671"/>
                    <a:pt x="131376" y="2337860"/>
                  </a:cubicBezTo>
                  <a:cubicBezTo>
                    <a:pt x="166619" y="2329288"/>
                    <a:pt x="118994" y="2234038"/>
                    <a:pt x="123756" y="2227371"/>
                  </a:cubicBezTo>
                  <a:cubicBezTo>
                    <a:pt x="160904" y="2181650"/>
                    <a:pt x="133281" y="2145455"/>
                    <a:pt x="137091" y="2075923"/>
                  </a:cubicBezTo>
                  <a:cubicBezTo>
                    <a:pt x="142806" y="1969243"/>
                    <a:pt x="207576" y="1766360"/>
                    <a:pt x="217101" y="1556810"/>
                  </a:cubicBezTo>
                  <a:cubicBezTo>
                    <a:pt x="219959" y="1484420"/>
                    <a:pt x="231389" y="1374883"/>
                    <a:pt x="259964" y="1188193"/>
                  </a:cubicBezTo>
                  <a:cubicBezTo>
                    <a:pt x="417126" y="1316780"/>
                    <a:pt x="375216" y="1488230"/>
                    <a:pt x="300921" y="1658728"/>
                  </a:cubicBezTo>
                  <a:cubicBezTo>
                    <a:pt x="162809" y="1974958"/>
                    <a:pt x="150426" y="2319763"/>
                    <a:pt x="207576" y="2669330"/>
                  </a:cubicBezTo>
                  <a:cubicBezTo>
                    <a:pt x="233294" y="2824588"/>
                    <a:pt x="240914" y="2986513"/>
                    <a:pt x="215196" y="3137961"/>
                  </a:cubicBezTo>
                  <a:cubicBezTo>
                    <a:pt x="155189" y="3485623"/>
                    <a:pt x="283776" y="3825665"/>
                    <a:pt x="225674" y="4173328"/>
                  </a:cubicBezTo>
                  <a:cubicBezTo>
                    <a:pt x="213291" y="4245718"/>
                    <a:pt x="239009" y="4337158"/>
                    <a:pt x="239009" y="4420978"/>
                  </a:cubicBezTo>
                  <a:cubicBezTo>
                    <a:pt x="239009" y="4481938"/>
                    <a:pt x="239961" y="4544803"/>
                    <a:pt x="297111" y="4568616"/>
                  </a:cubicBezTo>
                  <a:cubicBezTo>
                    <a:pt x="345689" y="4588618"/>
                    <a:pt x="399981" y="4607668"/>
                    <a:pt x="444749" y="4566711"/>
                  </a:cubicBezTo>
                  <a:cubicBezTo>
                    <a:pt x="491421" y="4522896"/>
                    <a:pt x="467609" y="4458125"/>
                    <a:pt x="458084" y="4401928"/>
                  </a:cubicBezTo>
                  <a:cubicBezTo>
                    <a:pt x="428556" y="4231431"/>
                    <a:pt x="389504" y="4061886"/>
                    <a:pt x="406649" y="3885673"/>
                  </a:cubicBezTo>
                  <a:cubicBezTo>
                    <a:pt x="425699" y="3688505"/>
                    <a:pt x="448559" y="3492290"/>
                    <a:pt x="456179" y="3293218"/>
                  </a:cubicBezTo>
                  <a:cubicBezTo>
                    <a:pt x="470466" y="2928411"/>
                    <a:pt x="486659" y="2857925"/>
                    <a:pt x="497136" y="2858878"/>
                  </a:cubicBezTo>
                  <a:cubicBezTo>
                    <a:pt x="522854" y="2859830"/>
                    <a:pt x="886709" y="2826493"/>
                    <a:pt x="894329" y="2856021"/>
                  </a:cubicBezTo>
                  <a:cubicBezTo>
                    <a:pt x="923856" y="2972225"/>
                    <a:pt x="980054" y="3137961"/>
                    <a:pt x="975291" y="3263690"/>
                  </a:cubicBezTo>
                  <a:cubicBezTo>
                    <a:pt x="968624" y="3431330"/>
                    <a:pt x="980054" y="3597065"/>
                    <a:pt x="1001961" y="3762800"/>
                  </a:cubicBezTo>
                  <a:cubicBezTo>
                    <a:pt x="1015296" y="3859955"/>
                    <a:pt x="1071494" y="3988543"/>
                    <a:pt x="1021964" y="4076173"/>
                  </a:cubicBezTo>
                  <a:cubicBezTo>
                    <a:pt x="950526" y="4201903"/>
                    <a:pt x="946716" y="4167613"/>
                    <a:pt x="973386" y="4322871"/>
                  </a:cubicBezTo>
                  <a:cubicBezTo>
                    <a:pt x="978149" y="4351446"/>
                    <a:pt x="967671" y="4412406"/>
                    <a:pt x="954336" y="4487653"/>
                  </a:cubicBezTo>
                  <a:cubicBezTo>
                    <a:pt x="982911" y="4500988"/>
                    <a:pt x="993389" y="4497178"/>
                    <a:pt x="1020059" y="4507656"/>
                  </a:cubicBezTo>
                  <a:cubicBezTo>
                    <a:pt x="1036251" y="4493368"/>
                    <a:pt x="1047681" y="4371448"/>
                    <a:pt x="1067684" y="4339063"/>
                  </a:cubicBezTo>
                  <a:cubicBezTo>
                    <a:pt x="1106736" y="4387641"/>
                    <a:pt x="1142931" y="4446696"/>
                    <a:pt x="1130549" y="4525753"/>
                  </a:cubicBezTo>
                  <a:cubicBezTo>
                    <a:pt x="1211511" y="4555281"/>
                    <a:pt x="1235324" y="4562900"/>
                    <a:pt x="1345814" y="4581950"/>
                  </a:cubicBezTo>
                  <a:cubicBezTo>
                    <a:pt x="1368674" y="4585761"/>
                    <a:pt x="1393439" y="4576236"/>
                    <a:pt x="1403916" y="4547661"/>
                  </a:cubicBezTo>
                  <a:cubicBezTo>
                    <a:pt x="1415346" y="4510513"/>
                    <a:pt x="1395344" y="4483843"/>
                    <a:pt x="1373436" y="446765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11">
              <a:extLst>
                <a:ext uri="{FF2B5EF4-FFF2-40B4-BE49-F238E27FC236}">
                  <a16:creationId xmlns:a16="http://schemas.microsoft.com/office/drawing/2014/main" xmlns="" id="{BC8EC0AC-29D0-497A-A20C-3AE7A99E2095}"/>
                </a:ext>
              </a:extLst>
            </p:cNvPr>
            <p:cNvSpPr/>
            <p:nvPr/>
          </p:nvSpPr>
          <p:spPr>
            <a:xfrm>
              <a:off x="4792724" y="1487086"/>
              <a:ext cx="876578" cy="2847996"/>
            </a:xfrm>
            <a:custGeom>
              <a:avLst/>
              <a:gdLst>
                <a:gd name="connsiteX0" fmla="*/ 1246346 w 1352550"/>
                <a:gd name="connsiteY0" fmla="*/ 1518865 h 4581525"/>
                <a:gd name="connsiteX1" fmla="*/ 1277779 w 1352550"/>
                <a:gd name="connsiteY1" fmla="*/ 1080715 h 4581525"/>
                <a:gd name="connsiteX2" fmla="*/ 1153954 w 1352550"/>
                <a:gd name="connsiteY2" fmla="*/ 778772 h 4581525"/>
                <a:gd name="connsiteX3" fmla="*/ 1064419 w 1352550"/>
                <a:gd name="connsiteY3" fmla="*/ 625420 h 4581525"/>
                <a:gd name="connsiteX4" fmla="*/ 1011079 w 1352550"/>
                <a:gd name="connsiteY4" fmla="*/ 187270 h 4581525"/>
                <a:gd name="connsiteX5" fmla="*/ 820579 w 1352550"/>
                <a:gd name="connsiteY5" fmla="*/ 7247 h 4581525"/>
                <a:gd name="connsiteX6" fmla="*/ 615791 w 1352550"/>
                <a:gd name="connsiteY6" fmla="*/ 181555 h 4581525"/>
                <a:gd name="connsiteX7" fmla="*/ 571976 w 1352550"/>
                <a:gd name="connsiteY7" fmla="*/ 456827 h 4581525"/>
                <a:gd name="connsiteX8" fmla="*/ 489109 w 1352550"/>
                <a:gd name="connsiteY8" fmla="*/ 709240 h 4581525"/>
                <a:gd name="connsiteX9" fmla="*/ 230029 w 1352550"/>
                <a:gd name="connsiteY9" fmla="*/ 973082 h 4581525"/>
                <a:gd name="connsiteX10" fmla="*/ 7144 w 1352550"/>
                <a:gd name="connsiteY10" fmla="*/ 1460762 h 4581525"/>
                <a:gd name="connsiteX11" fmla="*/ 340519 w 1352550"/>
                <a:gd name="connsiteY11" fmla="*/ 1930345 h 4581525"/>
                <a:gd name="connsiteX12" fmla="*/ 454819 w 1352550"/>
                <a:gd name="connsiteY12" fmla="*/ 1952252 h 4581525"/>
                <a:gd name="connsiteX13" fmla="*/ 504349 w 1352550"/>
                <a:gd name="connsiteY13" fmla="*/ 2019880 h 4581525"/>
                <a:gd name="connsiteX14" fmla="*/ 453866 w 1352550"/>
                <a:gd name="connsiteY14" fmla="*/ 2474222 h 4581525"/>
                <a:gd name="connsiteX15" fmla="*/ 511969 w 1352550"/>
                <a:gd name="connsiteY15" fmla="*/ 2580903 h 4581525"/>
                <a:gd name="connsiteX16" fmla="*/ 605314 w 1352550"/>
                <a:gd name="connsiteY16" fmla="*/ 2681867 h 4581525"/>
                <a:gd name="connsiteX17" fmla="*/ 724376 w 1352550"/>
                <a:gd name="connsiteY17" fmla="*/ 3013338 h 4581525"/>
                <a:gd name="connsiteX18" fmla="*/ 717709 w 1352550"/>
                <a:gd name="connsiteY18" fmla="*/ 3305755 h 4581525"/>
                <a:gd name="connsiteX19" fmla="*/ 681514 w 1352550"/>
                <a:gd name="connsiteY19" fmla="*/ 3442915 h 4581525"/>
                <a:gd name="connsiteX20" fmla="*/ 669131 w 1352550"/>
                <a:gd name="connsiteY20" fmla="*/ 3922975 h 4581525"/>
                <a:gd name="connsiteX21" fmla="*/ 661511 w 1352550"/>
                <a:gd name="connsiteY21" fmla="*/ 4035370 h 4581525"/>
                <a:gd name="connsiteX22" fmla="*/ 617696 w 1352550"/>
                <a:gd name="connsiteY22" fmla="*/ 4410655 h 4581525"/>
                <a:gd name="connsiteX23" fmla="*/ 709136 w 1352550"/>
                <a:gd name="connsiteY23" fmla="*/ 4566865 h 4581525"/>
                <a:gd name="connsiteX24" fmla="*/ 914876 w 1352550"/>
                <a:gd name="connsiteY24" fmla="*/ 4564008 h 4581525"/>
                <a:gd name="connsiteX25" fmla="*/ 1014889 w 1352550"/>
                <a:gd name="connsiteY25" fmla="*/ 4375413 h 4581525"/>
                <a:gd name="connsiteX26" fmla="*/ 1003459 w 1352550"/>
                <a:gd name="connsiteY26" fmla="*/ 3955360 h 4581525"/>
                <a:gd name="connsiteX27" fmla="*/ 1160621 w 1352550"/>
                <a:gd name="connsiteY27" fmla="*/ 3170500 h 4581525"/>
                <a:gd name="connsiteX28" fmla="*/ 1259681 w 1352550"/>
                <a:gd name="connsiteY28" fmla="*/ 2632338 h 4581525"/>
                <a:gd name="connsiteX29" fmla="*/ 1333024 w 1352550"/>
                <a:gd name="connsiteY29" fmla="*/ 2493272 h 4581525"/>
                <a:gd name="connsiteX30" fmla="*/ 1246346 w 1352550"/>
                <a:gd name="connsiteY30" fmla="*/ 1518865 h 4581525"/>
                <a:gd name="connsiteX31" fmla="*/ 495776 w 1352550"/>
                <a:gd name="connsiteY31" fmla="*/ 1753180 h 4581525"/>
                <a:gd name="connsiteX32" fmla="*/ 400526 w 1352550"/>
                <a:gd name="connsiteY32" fmla="*/ 1742702 h 4581525"/>
                <a:gd name="connsiteX33" fmla="*/ 336709 w 1352550"/>
                <a:gd name="connsiteY33" fmla="*/ 1663645 h 4581525"/>
                <a:gd name="connsiteX34" fmla="*/ 359569 w 1352550"/>
                <a:gd name="connsiteY34" fmla="*/ 1184537 h 4581525"/>
                <a:gd name="connsiteX35" fmla="*/ 444341 w 1352550"/>
                <a:gd name="connsiteY35" fmla="*/ 1209302 h 4581525"/>
                <a:gd name="connsiteX36" fmla="*/ 538639 w 1352550"/>
                <a:gd name="connsiteY36" fmla="*/ 1655072 h 4581525"/>
                <a:gd name="connsiteX37" fmla="*/ 495776 w 1352550"/>
                <a:gd name="connsiteY37" fmla="*/ 1753180 h 458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52550" h="4581525">
                  <a:moveTo>
                    <a:pt x="1246346" y="1518865"/>
                  </a:moveTo>
                  <a:cubicBezTo>
                    <a:pt x="1256824" y="1696982"/>
                    <a:pt x="1279684" y="1197872"/>
                    <a:pt x="1277779" y="1080715"/>
                  </a:cubicBezTo>
                  <a:cubicBezTo>
                    <a:pt x="1273969" y="872117"/>
                    <a:pt x="1273969" y="819730"/>
                    <a:pt x="1153954" y="778772"/>
                  </a:cubicBezTo>
                  <a:cubicBezTo>
                    <a:pt x="1098709" y="759722"/>
                    <a:pt x="1051084" y="705430"/>
                    <a:pt x="1064419" y="625420"/>
                  </a:cubicBezTo>
                  <a:cubicBezTo>
                    <a:pt x="1089184" y="468257"/>
                    <a:pt x="1046321" y="329192"/>
                    <a:pt x="1011079" y="187270"/>
                  </a:cubicBezTo>
                  <a:cubicBezTo>
                    <a:pt x="979646" y="56777"/>
                    <a:pt x="925354" y="10105"/>
                    <a:pt x="820579" y="7247"/>
                  </a:cubicBezTo>
                  <a:cubicBezTo>
                    <a:pt x="718661" y="4390"/>
                    <a:pt x="651034" y="60587"/>
                    <a:pt x="615791" y="181555"/>
                  </a:cubicBezTo>
                  <a:cubicBezTo>
                    <a:pt x="590074" y="270137"/>
                    <a:pt x="577691" y="363482"/>
                    <a:pt x="571976" y="456827"/>
                  </a:cubicBezTo>
                  <a:cubicBezTo>
                    <a:pt x="565309" y="574937"/>
                    <a:pt x="582454" y="683522"/>
                    <a:pt x="489109" y="709240"/>
                  </a:cubicBezTo>
                  <a:cubicBezTo>
                    <a:pt x="341471" y="749245"/>
                    <a:pt x="284321" y="860687"/>
                    <a:pt x="230029" y="973082"/>
                  </a:cubicBezTo>
                  <a:cubicBezTo>
                    <a:pt x="159544" y="1116910"/>
                    <a:pt x="7144" y="1369322"/>
                    <a:pt x="7144" y="1460762"/>
                  </a:cubicBezTo>
                  <a:cubicBezTo>
                    <a:pt x="7144" y="1552202"/>
                    <a:pt x="232886" y="1834142"/>
                    <a:pt x="340519" y="1930345"/>
                  </a:cubicBezTo>
                  <a:cubicBezTo>
                    <a:pt x="372904" y="1959872"/>
                    <a:pt x="413861" y="1975112"/>
                    <a:pt x="454819" y="1952252"/>
                  </a:cubicBezTo>
                  <a:cubicBezTo>
                    <a:pt x="516731" y="1918915"/>
                    <a:pt x="514826" y="1964635"/>
                    <a:pt x="504349" y="2019880"/>
                  </a:cubicBezTo>
                  <a:cubicBezTo>
                    <a:pt x="476726" y="2169422"/>
                    <a:pt x="469106" y="2322775"/>
                    <a:pt x="453866" y="2474222"/>
                  </a:cubicBezTo>
                  <a:cubicBezTo>
                    <a:pt x="447199" y="2540897"/>
                    <a:pt x="460534" y="2573282"/>
                    <a:pt x="511969" y="2580903"/>
                  </a:cubicBezTo>
                  <a:cubicBezTo>
                    <a:pt x="558641" y="2587570"/>
                    <a:pt x="586264" y="2626622"/>
                    <a:pt x="605314" y="2681867"/>
                  </a:cubicBezTo>
                  <a:cubicBezTo>
                    <a:pt x="643414" y="2793310"/>
                    <a:pt x="685324" y="2902847"/>
                    <a:pt x="724376" y="3013338"/>
                  </a:cubicBezTo>
                  <a:cubicBezTo>
                    <a:pt x="759619" y="3111445"/>
                    <a:pt x="779621" y="3208600"/>
                    <a:pt x="717709" y="3305755"/>
                  </a:cubicBezTo>
                  <a:cubicBezTo>
                    <a:pt x="693896" y="3342903"/>
                    <a:pt x="688181" y="3393385"/>
                    <a:pt x="681514" y="3442915"/>
                  </a:cubicBezTo>
                  <a:cubicBezTo>
                    <a:pt x="659606" y="3602935"/>
                    <a:pt x="671036" y="3762955"/>
                    <a:pt x="669131" y="3922975"/>
                  </a:cubicBezTo>
                  <a:cubicBezTo>
                    <a:pt x="669131" y="3961075"/>
                    <a:pt x="675799" y="4009653"/>
                    <a:pt x="661511" y="4035370"/>
                  </a:cubicBezTo>
                  <a:cubicBezTo>
                    <a:pt x="596741" y="4152528"/>
                    <a:pt x="628174" y="4284925"/>
                    <a:pt x="617696" y="4410655"/>
                  </a:cubicBezTo>
                  <a:cubicBezTo>
                    <a:pt x="610076" y="4503048"/>
                    <a:pt x="649129" y="4538290"/>
                    <a:pt x="709136" y="4566865"/>
                  </a:cubicBezTo>
                  <a:cubicBezTo>
                    <a:pt x="779621" y="4600203"/>
                    <a:pt x="846296" y="4560198"/>
                    <a:pt x="914876" y="4564008"/>
                  </a:cubicBezTo>
                  <a:cubicBezTo>
                    <a:pt x="1054894" y="4570675"/>
                    <a:pt x="1066324" y="4543053"/>
                    <a:pt x="1014889" y="4375413"/>
                  </a:cubicBezTo>
                  <a:cubicBezTo>
                    <a:pt x="972979" y="4239205"/>
                    <a:pt x="952976" y="4105855"/>
                    <a:pt x="1003459" y="3955360"/>
                  </a:cubicBezTo>
                  <a:cubicBezTo>
                    <a:pt x="1088231" y="3706757"/>
                    <a:pt x="1146334" y="3446725"/>
                    <a:pt x="1160621" y="3170500"/>
                  </a:cubicBezTo>
                  <a:cubicBezTo>
                    <a:pt x="1170146" y="2985715"/>
                    <a:pt x="1224439" y="2811407"/>
                    <a:pt x="1259681" y="2632338"/>
                  </a:cubicBezTo>
                  <a:cubicBezTo>
                    <a:pt x="1273016" y="2565663"/>
                    <a:pt x="1269206" y="2548517"/>
                    <a:pt x="1333024" y="2493272"/>
                  </a:cubicBezTo>
                  <a:cubicBezTo>
                    <a:pt x="1395889" y="2439932"/>
                    <a:pt x="1235869" y="1341700"/>
                    <a:pt x="1246346" y="1518865"/>
                  </a:cubicBezTo>
                  <a:close/>
                  <a:moveTo>
                    <a:pt x="495776" y="1753180"/>
                  </a:moveTo>
                  <a:cubicBezTo>
                    <a:pt x="461486" y="1776992"/>
                    <a:pt x="430054" y="1778897"/>
                    <a:pt x="400526" y="1742702"/>
                  </a:cubicBezTo>
                  <a:cubicBezTo>
                    <a:pt x="378619" y="1716985"/>
                    <a:pt x="355759" y="1692220"/>
                    <a:pt x="336709" y="1663645"/>
                  </a:cubicBezTo>
                  <a:cubicBezTo>
                    <a:pt x="163354" y="1395040"/>
                    <a:pt x="136684" y="1459810"/>
                    <a:pt x="359569" y="1184537"/>
                  </a:cubicBezTo>
                  <a:cubicBezTo>
                    <a:pt x="398621" y="1135960"/>
                    <a:pt x="449104" y="1140722"/>
                    <a:pt x="444341" y="1209302"/>
                  </a:cubicBezTo>
                  <a:cubicBezTo>
                    <a:pt x="440531" y="1262642"/>
                    <a:pt x="538639" y="1602685"/>
                    <a:pt x="538639" y="1655072"/>
                  </a:cubicBezTo>
                  <a:cubicBezTo>
                    <a:pt x="542449" y="1698887"/>
                    <a:pt x="528161" y="1731272"/>
                    <a:pt x="495776" y="175318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10">
              <a:extLst>
                <a:ext uri="{FF2B5EF4-FFF2-40B4-BE49-F238E27FC236}">
                  <a16:creationId xmlns:a16="http://schemas.microsoft.com/office/drawing/2014/main" xmlns="" id="{41A227B1-88D2-46D8-B182-5099793AFE6E}"/>
                </a:ext>
              </a:extLst>
            </p:cNvPr>
            <p:cNvSpPr/>
            <p:nvPr/>
          </p:nvSpPr>
          <p:spPr>
            <a:xfrm>
              <a:off x="3286634" y="1481164"/>
              <a:ext cx="1044113" cy="2853918"/>
            </a:xfrm>
            <a:custGeom>
              <a:avLst/>
              <a:gdLst>
                <a:gd name="connsiteX0" fmla="*/ 1509236 w 1533525"/>
                <a:gd name="connsiteY0" fmla="*/ 4450989 h 4591050"/>
                <a:gd name="connsiteX1" fmla="*/ 1354931 w 1533525"/>
                <a:gd name="connsiteY1" fmla="*/ 3953784 h 4591050"/>
                <a:gd name="connsiteX2" fmla="*/ 1096804 w 1533525"/>
                <a:gd name="connsiteY2" fmla="*/ 3037479 h 4591050"/>
                <a:gd name="connsiteX3" fmla="*/ 1079659 w 1533525"/>
                <a:gd name="connsiteY3" fmla="*/ 2797449 h 4591050"/>
                <a:gd name="connsiteX4" fmla="*/ 1079659 w 1533525"/>
                <a:gd name="connsiteY4" fmla="*/ 2746967 h 4591050"/>
                <a:gd name="connsiteX5" fmla="*/ 1122521 w 1533525"/>
                <a:gd name="connsiteY5" fmla="*/ 2525986 h 4591050"/>
                <a:gd name="connsiteX6" fmla="*/ 1155859 w 1533525"/>
                <a:gd name="connsiteY6" fmla="*/ 2348822 h 4591050"/>
                <a:gd name="connsiteX7" fmla="*/ 1144429 w 1533525"/>
                <a:gd name="connsiteY7" fmla="*/ 2066881 h 4591050"/>
                <a:gd name="connsiteX8" fmla="*/ 1048226 w 1533525"/>
                <a:gd name="connsiteY8" fmla="*/ 903879 h 4591050"/>
                <a:gd name="connsiteX9" fmla="*/ 884396 w 1533525"/>
                <a:gd name="connsiteY9" fmla="*/ 699091 h 4591050"/>
                <a:gd name="connsiteX10" fmla="*/ 827246 w 1533525"/>
                <a:gd name="connsiteY10" fmla="*/ 588601 h 4591050"/>
                <a:gd name="connsiteX11" fmla="*/ 852964 w 1533525"/>
                <a:gd name="connsiteY11" fmla="*/ 256179 h 4591050"/>
                <a:gd name="connsiteX12" fmla="*/ 709136 w 1533525"/>
                <a:gd name="connsiteY12" fmla="*/ 19006 h 4591050"/>
                <a:gd name="connsiteX13" fmla="*/ 489109 w 1533525"/>
                <a:gd name="connsiteY13" fmla="*/ 108541 h 4591050"/>
                <a:gd name="connsiteX14" fmla="*/ 383381 w 1533525"/>
                <a:gd name="connsiteY14" fmla="*/ 413341 h 4591050"/>
                <a:gd name="connsiteX15" fmla="*/ 210979 w 1533525"/>
                <a:gd name="connsiteY15" fmla="*/ 729571 h 4591050"/>
                <a:gd name="connsiteX16" fmla="*/ 126206 w 1533525"/>
                <a:gd name="connsiteY16" fmla="*/ 890544 h 4591050"/>
                <a:gd name="connsiteX17" fmla="*/ 106204 w 1533525"/>
                <a:gd name="connsiteY17" fmla="*/ 1368699 h 4591050"/>
                <a:gd name="connsiteX18" fmla="*/ 32861 w 1533525"/>
                <a:gd name="connsiteY18" fmla="*/ 2081169 h 4591050"/>
                <a:gd name="connsiteX19" fmla="*/ 7144 w 1533525"/>
                <a:gd name="connsiteY19" fmla="*/ 2565992 h 4591050"/>
                <a:gd name="connsiteX20" fmla="*/ 21431 w 1533525"/>
                <a:gd name="connsiteY20" fmla="*/ 2589804 h 4591050"/>
                <a:gd name="connsiteX21" fmla="*/ 60484 w 1533525"/>
                <a:gd name="connsiteY21" fmla="*/ 2722202 h 4591050"/>
                <a:gd name="connsiteX22" fmla="*/ 111919 w 1533525"/>
                <a:gd name="connsiteY22" fmla="*/ 2801259 h 4591050"/>
                <a:gd name="connsiteX23" fmla="*/ 201454 w 1533525"/>
                <a:gd name="connsiteY23" fmla="*/ 2924132 h 4591050"/>
                <a:gd name="connsiteX24" fmla="*/ 351949 w 1533525"/>
                <a:gd name="connsiteY24" fmla="*/ 4013792 h 4591050"/>
                <a:gd name="connsiteX25" fmla="*/ 307181 w 1533525"/>
                <a:gd name="connsiteY25" fmla="*/ 4382409 h 4591050"/>
                <a:gd name="connsiteX26" fmla="*/ 274796 w 1533525"/>
                <a:gd name="connsiteY26" fmla="*/ 4551002 h 4591050"/>
                <a:gd name="connsiteX27" fmla="*/ 442436 w 1533525"/>
                <a:gd name="connsiteY27" fmla="*/ 4552907 h 4591050"/>
                <a:gd name="connsiteX28" fmla="*/ 513874 w 1533525"/>
                <a:gd name="connsiteY28" fmla="*/ 4432892 h 4591050"/>
                <a:gd name="connsiteX29" fmla="*/ 550069 w 1533525"/>
                <a:gd name="connsiteY29" fmla="*/ 4295732 h 4591050"/>
                <a:gd name="connsiteX30" fmla="*/ 556736 w 1533525"/>
                <a:gd name="connsiteY30" fmla="*/ 4122377 h 4591050"/>
                <a:gd name="connsiteX31" fmla="*/ 493871 w 1533525"/>
                <a:gd name="connsiteY31" fmla="*/ 3768999 h 4591050"/>
                <a:gd name="connsiteX32" fmla="*/ 495776 w 1533525"/>
                <a:gd name="connsiteY32" fmla="*/ 2963184 h 4591050"/>
                <a:gd name="connsiteX33" fmla="*/ 541496 w 1533525"/>
                <a:gd name="connsiteY33" fmla="*/ 2851742 h 4591050"/>
                <a:gd name="connsiteX34" fmla="*/ 738664 w 1533525"/>
                <a:gd name="connsiteY34" fmla="*/ 2907939 h 4591050"/>
                <a:gd name="connsiteX35" fmla="*/ 1149191 w 1533525"/>
                <a:gd name="connsiteY35" fmla="*/ 3859486 h 4591050"/>
                <a:gd name="connsiteX36" fmla="*/ 1202531 w 1533525"/>
                <a:gd name="connsiteY36" fmla="*/ 4010934 h 4591050"/>
                <a:gd name="connsiteX37" fmla="*/ 1267301 w 1533525"/>
                <a:gd name="connsiteY37" fmla="*/ 4380504 h 4591050"/>
                <a:gd name="connsiteX38" fmla="*/ 1438751 w 1533525"/>
                <a:gd name="connsiteY38" fmla="*/ 4564337 h 4591050"/>
                <a:gd name="connsiteX39" fmla="*/ 1518761 w 1533525"/>
                <a:gd name="connsiteY39" fmla="*/ 4548144 h 4591050"/>
                <a:gd name="connsiteX40" fmla="*/ 1509236 w 1533525"/>
                <a:gd name="connsiteY40" fmla="*/ 4450989 h 4591050"/>
                <a:gd name="connsiteX41" fmla="*/ 205264 w 1533525"/>
                <a:gd name="connsiteY41" fmla="*/ 1869714 h 4591050"/>
                <a:gd name="connsiteX42" fmla="*/ 277654 w 1533525"/>
                <a:gd name="connsiteY42" fmla="*/ 1143909 h 4591050"/>
                <a:gd name="connsiteX43" fmla="*/ 205264 w 1533525"/>
                <a:gd name="connsiteY43" fmla="*/ 1869714 h 4591050"/>
                <a:gd name="connsiteX44" fmla="*/ 999649 w 1533525"/>
                <a:gd name="connsiteY44" fmla="*/ 2214519 h 4591050"/>
                <a:gd name="connsiteX45" fmla="*/ 880586 w 1533525"/>
                <a:gd name="connsiteY45" fmla="*/ 1220109 h 4591050"/>
                <a:gd name="connsiteX46" fmla="*/ 999649 w 1533525"/>
                <a:gd name="connsiteY46" fmla="*/ 2214519 h 459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533525" h="4591050">
                  <a:moveTo>
                    <a:pt x="1509236" y="4450989"/>
                  </a:moveTo>
                  <a:cubicBezTo>
                    <a:pt x="1440656" y="4292874"/>
                    <a:pt x="1390174" y="4128092"/>
                    <a:pt x="1354931" y="3953784"/>
                  </a:cubicBezTo>
                  <a:cubicBezTo>
                    <a:pt x="1291114" y="3639459"/>
                    <a:pt x="1233011" y="3322277"/>
                    <a:pt x="1096804" y="3037479"/>
                  </a:cubicBezTo>
                  <a:cubicBezTo>
                    <a:pt x="1063466" y="2968899"/>
                    <a:pt x="1042511" y="2883174"/>
                    <a:pt x="1079659" y="2797449"/>
                  </a:cubicBezTo>
                  <a:cubicBezTo>
                    <a:pt x="1085374" y="2784114"/>
                    <a:pt x="1084421" y="2762207"/>
                    <a:pt x="1079659" y="2746967"/>
                  </a:cubicBezTo>
                  <a:cubicBezTo>
                    <a:pt x="1054894" y="2661242"/>
                    <a:pt x="1057751" y="2592661"/>
                    <a:pt x="1122521" y="2525986"/>
                  </a:cubicBezTo>
                  <a:cubicBezTo>
                    <a:pt x="1160621" y="2486934"/>
                    <a:pt x="1164431" y="2411686"/>
                    <a:pt x="1155859" y="2348822"/>
                  </a:cubicBezTo>
                  <a:cubicBezTo>
                    <a:pt x="1144429" y="2255477"/>
                    <a:pt x="1140619" y="2161179"/>
                    <a:pt x="1144429" y="2066881"/>
                  </a:cubicBezTo>
                  <a:cubicBezTo>
                    <a:pt x="1158716" y="1673499"/>
                    <a:pt x="1065371" y="1293451"/>
                    <a:pt x="1048226" y="903879"/>
                  </a:cubicBezTo>
                  <a:cubicBezTo>
                    <a:pt x="1041559" y="748621"/>
                    <a:pt x="1012984" y="727666"/>
                    <a:pt x="884396" y="699091"/>
                  </a:cubicBezTo>
                  <a:cubicBezTo>
                    <a:pt x="826294" y="686709"/>
                    <a:pt x="816769" y="650514"/>
                    <a:pt x="827246" y="588601"/>
                  </a:cubicBezTo>
                  <a:cubicBezTo>
                    <a:pt x="845344" y="479064"/>
                    <a:pt x="857726" y="368574"/>
                    <a:pt x="852964" y="256179"/>
                  </a:cubicBezTo>
                  <a:cubicBezTo>
                    <a:pt x="849154" y="151404"/>
                    <a:pt x="786289" y="48534"/>
                    <a:pt x="709136" y="19006"/>
                  </a:cubicBezTo>
                  <a:cubicBezTo>
                    <a:pt x="626269" y="-12426"/>
                    <a:pt x="548164" y="19006"/>
                    <a:pt x="489109" y="108541"/>
                  </a:cubicBezTo>
                  <a:cubicBezTo>
                    <a:pt x="431006" y="198076"/>
                    <a:pt x="394811" y="300946"/>
                    <a:pt x="383381" y="413341"/>
                  </a:cubicBezTo>
                  <a:cubicBezTo>
                    <a:pt x="370999" y="558121"/>
                    <a:pt x="306229" y="655276"/>
                    <a:pt x="210979" y="729571"/>
                  </a:cubicBezTo>
                  <a:cubicBezTo>
                    <a:pt x="162401" y="767671"/>
                    <a:pt x="131921" y="819106"/>
                    <a:pt x="126206" y="890544"/>
                  </a:cubicBezTo>
                  <a:cubicBezTo>
                    <a:pt x="117634" y="994366"/>
                    <a:pt x="109061" y="1321074"/>
                    <a:pt x="106204" y="1368699"/>
                  </a:cubicBezTo>
                  <a:lnTo>
                    <a:pt x="32861" y="2081169"/>
                  </a:lnTo>
                  <a:lnTo>
                    <a:pt x="7144" y="2565992"/>
                  </a:lnTo>
                  <a:cubicBezTo>
                    <a:pt x="10954" y="2575517"/>
                    <a:pt x="15716" y="2583136"/>
                    <a:pt x="21431" y="2589804"/>
                  </a:cubicBezTo>
                  <a:cubicBezTo>
                    <a:pt x="52864" y="2625999"/>
                    <a:pt x="62389" y="2671719"/>
                    <a:pt x="60484" y="2722202"/>
                  </a:cubicBezTo>
                  <a:cubicBezTo>
                    <a:pt x="58579" y="2766017"/>
                    <a:pt x="71914" y="2800307"/>
                    <a:pt x="111919" y="2801259"/>
                  </a:cubicBezTo>
                  <a:cubicBezTo>
                    <a:pt x="179546" y="2802211"/>
                    <a:pt x="197644" y="2853646"/>
                    <a:pt x="201454" y="2924132"/>
                  </a:cubicBezTo>
                  <a:cubicBezTo>
                    <a:pt x="223361" y="3292749"/>
                    <a:pt x="261461" y="3659461"/>
                    <a:pt x="351949" y="4013792"/>
                  </a:cubicBezTo>
                  <a:cubicBezTo>
                    <a:pt x="385286" y="4146189"/>
                    <a:pt x="369094" y="4266204"/>
                    <a:pt x="307181" y="4382409"/>
                  </a:cubicBezTo>
                  <a:cubicBezTo>
                    <a:pt x="280511" y="4431939"/>
                    <a:pt x="231934" y="4490994"/>
                    <a:pt x="274796" y="4551002"/>
                  </a:cubicBezTo>
                  <a:cubicBezTo>
                    <a:pt x="322421" y="4615772"/>
                    <a:pt x="386239" y="4579577"/>
                    <a:pt x="442436" y="4552907"/>
                  </a:cubicBezTo>
                  <a:cubicBezTo>
                    <a:pt x="486251" y="4531952"/>
                    <a:pt x="508159" y="4489089"/>
                    <a:pt x="513874" y="4432892"/>
                  </a:cubicBezTo>
                  <a:cubicBezTo>
                    <a:pt x="518636" y="4384314"/>
                    <a:pt x="523399" y="4333832"/>
                    <a:pt x="550069" y="4295732"/>
                  </a:cubicBezTo>
                  <a:cubicBezTo>
                    <a:pt x="591026" y="4238582"/>
                    <a:pt x="582454" y="4182384"/>
                    <a:pt x="556736" y="4122377"/>
                  </a:cubicBezTo>
                  <a:cubicBezTo>
                    <a:pt x="511016" y="4011886"/>
                    <a:pt x="492919" y="3893777"/>
                    <a:pt x="493871" y="3768999"/>
                  </a:cubicBezTo>
                  <a:cubicBezTo>
                    <a:pt x="496729" y="3500394"/>
                    <a:pt x="493871" y="3231789"/>
                    <a:pt x="495776" y="2963184"/>
                  </a:cubicBezTo>
                  <a:cubicBezTo>
                    <a:pt x="495776" y="2918417"/>
                    <a:pt x="481489" y="2847932"/>
                    <a:pt x="541496" y="2851742"/>
                  </a:cubicBezTo>
                  <a:cubicBezTo>
                    <a:pt x="609124" y="2855552"/>
                    <a:pt x="702469" y="2793639"/>
                    <a:pt x="738664" y="2907939"/>
                  </a:cubicBezTo>
                  <a:cubicBezTo>
                    <a:pt x="846296" y="3244171"/>
                    <a:pt x="1012984" y="3542304"/>
                    <a:pt x="1149191" y="3859486"/>
                  </a:cubicBezTo>
                  <a:cubicBezTo>
                    <a:pt x="1170146" y="3909017"/>
                    <a:pt x="1205389" y="3954736"/>
                    <a:pt x="1202531" y="4010934"/>
                  </a:cubicBezTo>
                  <a:cubicBezTo>
                    <a:pt x="1195864" y="4143332"/>
                    <a:pt x="1239679" y="4258584"/>
                    <a:pt x="1267301" y="4380504"/>
                  </a:cubicBezTo>
                  <a:cubicBezTo>
                    <a:pt x="1293971" y="4500519"/>
                    <a:pt x="1353026" y="4543382"/>
                    <a:pt x="1438751" y="4564337"/>
                  </a:cubicBezTo>
                  <a:cubicBezTo>
                    <a:pt x="1467326" y="4571004"/>
                    <a:pt x="1496854" y="4578624"/>
                    <a:pt x="1518761" y="4548144"/>
                  </a:cubicBezTo>
                  <a:cubicBezTo>
                    <a:pt x="1542574" y="4513854"/>
                    <a:pt x="1522571" y="4480517"/>
                    <a:pt x="1509236" y="4450989"/>
                  </a:cubicBezTo>
                  <a:close/>
                  <a:moveTo>
                    <a:pt x="205264" y="1869714"/>
                  </a:moveTo>
                  <a:cubicBezTo>
                    <a:pt x="210026" y="1613492"/>
                    <a:pt x="250031" y="1389654"/>
                    <a:pt x="277654" y="1143909"/>
                  </a:cubicBezTo>
                  <a:cubicBezTo>
                    <a:pt x="362426" y="1382986"/>
                    <a:pt x="332899" y="1684929"/>
                    <a:pt x="205264" y="1869714"/>
                  </a:cubicBezTo>
                  <a:close/>
                  <a:moveTo>
                    <a:pt x="999649" y="2214519"/>
                  </a:moveTo>
                  <a:cubicBezTo>
                    <a:pt x="920591" y="1686834"/>
                    <a:pt x="794861" y="1749699"/>
                    <a:pt x="880586" y="1220109"/>
                  </a:cubicBezTo>
                  <a:cubicBezTo>
                    <a:pt x="920591" y="1493476"/>
                    <a:pt x="1030129" y="1925911"/>
                    <a:pt x="999649" y="221451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3B8E55BB-533E-4432-B9BC-C708AC932E1A}"/>
                </a:ext>
              </a:extLst>
            </p:cNvPr>
            <p:cNvSpPr/>
            <p:nvPr/>
          </p:nvSpPr>
          <p:spPr>
            <a:xfrm>
              <a:off x="7985672" y="1504848"/>
              <a:ext cx="625525" cy="2830234"/>
            </a:xfrm>
            <a:custGeom>
              <a:avLst/>
              <a:gdLst>
                <a:gd name="connsiteX0" fmla="*/ 839800 w 990600"/>
                <a:gd name="connsiteY0" fmla="*/ 4311459 h 4552950"/>
                <a:gd name="connsiteX1" fmla="*/ 680733 w 990600"/>
                <a:gd name="connsiteY1" fmla="*/ 4519104 h 4552950"/>
                <a:gd name="connsiteX2" fmla="*/ 599770 w 990600"/>
                <a:gd name="connsiteY2" fmla="*/ 4492434 h 4552950"/>
                <a:gd name="connsiteX3" fmla="*/ 621678 w 990600"/>
                <a:gd name="connsiteY3" fmla="*/ 4403851 h 4552950"/>
                <a:gd name="connsiteX4" fmla="*/ 681685 w 990600"/>
                <a:gd name="connsiteY4" fmla="*/ 4187634 h 4552950"/>
                <a:gd name="connsiteX5" fmla="*/ 584530 w 990600"/>
                <a:gd name="connsiteY5" fmla="*/ 3694239 h 4552950"/>
                <a:gd name="connsiteX6" fmla="*/ 449275 w 990600"/>
                <a:gd name="connsiteY6" fmla="*/ 4031424 h 4552950"/>
                <a:gd name="connsiteX7" fmla="*/ 446418 w 990600"/>
                <a:gd name="connsiteY7" fmla="*/ 4051426 h 4552950"/>
                <a:gd name="connsiteX8" fmla="*/ 396888 w 990600"/>
                <a:gd name="connsiteY8" fmla="*/ 4390516 h 4552950"/>
                <a:gd name="connsiteX9" fmla="*/ 113043 w 990600"/>
                <a:gd name="connsiteY9" fmla="*/ 4540059 h 4552950"/>
                <a:gd name="connsiteX10" fmla="*/ 133998 w 990600"/>
                <a:gd name="connsiteY10" fmla="*/ 4391469 h 4552950"/>
                <a:gd name="connsiteX11" fmla="*/ 332118 w 990600"/>
                <a:gd name="connsiteY11" fmla="*/ 3806634 h 4552950"/>
                <a:gd name="connsiteX12" fmla="*/ 329260 w 990600"/>
                <a:gd name="connsiteY12" fmla="*/ 2973196 h 4552950"/>
                <a:gd name="connsiteX13" fmla="*/ 227343 w 990600"/>
                <a:gd name="connsiteY13" fmla="*/ 2801746 h 4552950"/>
                <a:gd name="connsiteX14" fmla="*/ 182575 w 990600"/>
                <a:gd name="connsiteY14" fmla="*/ 2671254 h 4552950"/>
                <a:gd name="connsiteX15" fmla="*/ 94945 w 990600"/>
                <a:gd name="connsiteY15" fmla="*/ 2540761 h 4552950"/>
                <a:gd name="connsiteX16" fmla="*/ 24460 w 990600"/>
                <a:gd name="connsiteY16" fmla="*/ 2457894 h 4552950"/>
                <a:gd name="connsiteX17" fmla="*/ 37795 w 990600"/>
                <a:gd name="connsiteY17" fmla="*/ 2150236 h 4552950"/>
                <a:gd name="connsiteX18" fmla="*/ 95898 w 990600"/>
                <a:gd name="connsiteY18" fmla="*/ 1805431 h 4552950"/>
                <a:gd name="connsiteX19" fmla="*/ 113995 w 990600"/>
                <a:gd name="connsiteY19" fmla="*/ 1703514 h 4552950"/>
                <a:gd name="connsiteX20" fmla="*/ 100660 w 990600"/>
                <a:gd name="connsiteY20" fmla="*/ 1361566 h 4552950"/>
                <a:gd name="connsiteX21" fmla="*/ 107328 w 990600"/>
                <a:gd name="connsiteY21" fmla="*/ 1142491 h 4552950"/>
                <a:gd name="connsiteX22" fmla="*/ 129235 w 990600"/>
                <a:gd name="connsiteY22" fmla="*/ 1011999 h 4552950"/>
                <a:gd name="connsiteX23" fmla="*/ 173050 w 990600"/>
                <a:gd name="connsiteY23" fmla="*/ 815784 h 4552950"/>
                <a:gd name="connsiteX24" fmla="*/ 154000 w 990600"/>
                <a:gd name="connsiteY24" fmla="*/ 651001 h 4552950"/>
                <a:gd name="connsiteX25" fmla="*/ 135903 w 990600"/>
                <a:gd name="connsiteY25" fmla="*/ 618616 h 4552950"/>
                <a:gd name="connsiteX26" fmla="*/ 144475 w 990600"/>
                <a:gd name="connsiteY26" fmla="*/ 279526 h 4552950"/>
                <a:gd name="connsiteX27" fmla="*/ 312115 w 990600"/>
                <a:gd name="connsiteY27" fmla="*/ 43306 h 4552950"/>
                <a:gd name="connsiteX28" fmla="*/ 633108 w 990600"/>
                <a:gd name="connsiteY28" fmla="*/ 174751 h 4552950"/>
                <a:gd name="connsiteX29" fmla="*/ 675018 w 990600"/>
                <a:gd name="connsiteY29" fmla="*/ 300481 h 4552950"/>
                <a:gd name="connsiteX30" fmla="*/ 829323 w 990600"/>
                <a:gd name="connsiteY30" fmla="*/ 690054 h 4552950"/>
                <a:gd name="connsiteX31" fmla="*/ 985533 w 990600"/>
                <a:gd name="connsiteY31" fmla="*/ 1163446 h 4552950"/>
                <a:gd name="connsiteX32" fmla="*/ 956958 w 990600"/>
                <a:gd name="connsiteY32" fmla="*/ 2452179 h 4552950"/>
                <a:gd name="connsiteX33" fmla="*/ 881710 w 990600"/>
                <a:gd name="connsiteY33" fmla="*/ 2616009 h 4552950"/>
                <a:gd name="connsiteX34" fmla="*/ 837895 w 990600"/>
                <a:gd name="connsiteY34" fmla="*/ 2697924 h 4552950"/>
                <a:gd name="connsiteX35" fmla="*/ 754075 w 990600"/>
                <a:gd name="connsiteY35" fmla="*/ 2847466 h 4552950"/>
                <a:gd name="connsiteX36" fmla="*/ 726453 w 990600"/>
                <a:gd name="connsiteY36" fmla="*/ 2924619 h 4552950"/>
                <a:gd name="connsiteX37" fmla="*/ 790270 w 990600"/>
                <a:gd name="connsiteY37" fmla="*/ 3279901 h 4552950"/>
                <a:gd name="connsiteX38" fmla="*/ 823608 w 990600"/>
                <a:gd name="connsiteY38" fmla="*/ 3493261 h 4552950"/>
                <a:gd name="connsiteX39" fmla="*/ 826465 w 990600"/>
                <a:gd name="connsiteY39" fmla="*/ 3901884 h 4552950"/>
                <a:gd name="connsiteX40" fmla="*/ 876948 w 990600"/>
                <a:gd name="connsiteY40" fmla="*/ 4023804 h 4552950"/>
                <a:gd name="connsiteX41" fmla="*/ 904570 w 990600"/>
                <a:gd name="connsiteY41" fmla="*/ 4225734 h 4552950"/>
                <a:gd name="connsiteX42" fmla="*/ 879805 w 990600"/>
                <a:gd name="connsiteY42" fmla="*/ 4388611 h 4552950"/>
                <a:gd name="connsiteX43" fmla="*/ 840753 w 990600"/>
                <a:gd name="connsiteY43" fmla="*/ 4391469 h 4552950"/>
                <a:gd name="connsiteX44" fmla="*/ 839800 w 990600"/>
                <a:gd name="connsiteY44" fmla="*/ 4311459 h 455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90600" h="4552950">
                  <a:moveTo>
                    <a:pt x="839800" y="4311459"/>
                  </a:moveTo>
                  <a:cubicBezTo>
                    <a:pt x="835038" y="4439094"/>
                    <a:pt x="772173" y="4502911"/>
                    <a:pt x="680733" y="4519104"/>
                  </a:cubicBezTo>
                  <a:cubicBezTo>
                    <a:pt x="647395" y="4525771"/>
                    <a:pt x="616915" y="4539106"/>
                    <a:pt x="599770" y="4492434"/>
                  </a:cubicBezTo>
                  <a:cubicBezTo>
                    <a:pt x="585483" y="4452429"/>
                    <a:pt x="595008" y="4425759"/>
                    <a:pt x="621678" y="4403851"/>
                  </a:cubicBezTo>
                  <a:cubicBezTo>
                    <a:pt x="677875" y="4356226"/>
                    <a:pt x="680733" y="4254309"/>
                    <a:pt x="681685" y="4187634"/>
                  </a:cubicBezTo>
                  <a:cubicBezTo>
                    <a:pt x="691210" y="3982846"/>
                    <a:pt x="669303" y="3865689"/>
                    <a:pt x="584530" y="3694239"/>
                  </a:cubicBezTo>
                  <a:cubicBezTo>
                    <a:pt x="543573" y="3806634"/>
                    <a:pt x="490233" y="3919029"/>
                    <a:pt x="449275" y="4031424"/>
                  </a:cubicBezTo>
                  <a:cubicBezTo>
                    <a:pt x="447370" y="4037139"/>
                    <a:pt x="443560" y="4047616"/>
                    <a:pt x="446418" y="4051426"/>
                  </a:cubicBezTo>
                  <a:cubicBezTo>
                    <a:pt x="532143" y="4186681"/>
                    <a:pt x="415938" y="4225734"/>
                    <a:pt x="396888" y="4390516"/>
                  </a:cubicBezTo>
                  <a:cubicBezTo>
                    <a:pt x="383553" y="4479099"/>
                    <a:pt x="185433" y="4595304"/>
                    <a:pt x="113043" y="4540059"/>
                  </a:cubicBezTo>
                  <a:cubicBezTo>
                    <a:pt x="53035" y="4496244"/>
                    <a:pt x="115900" y="4415281"/>
                    <a:pt x="133998" y="4391469"/>
                  </a:cubicBezTo>
                  <a:cubicBezTo>
                    <a:pt x="230200" y="4280026"/>
                    <a:pt x="260680" y="4195254"/>
                    <a:pt x="332118" y="3806634"/>
                  </a:cubicBezTo>
                  <a:cubicBezTo>
                    <a:pt x="382600" y="3533266"/>
                    <a:pt x="375933" y="3251326"/>
                    <a:pt x="329260" y="2973196"/>
                  </a:cubicBezTo>
                  <a:cubicBezTo>
                    <a:pt x="316878" y="2896044"/>
                    <a:pt x="301638" y="2824606"/>
                    <a:pt x="227343" y="2801746"/>
                  </a:cubicBezTo>
                  <a:cubicBezTo>
                    <a:pt x="172098" y="2784601"/>
                    <a:pt x="181623" y="2720784"/>
                    <a:pt x="182575" y="2671254"/>
                  </a:cubicBezTo>
                  <a:cubicBezTo>
                    <a:pt x="182575" y="2594101"/>
                    <a:pt x="187338" y="2522664"/>
                    <a:pt x="94945" y="2540761"/>
                  </a:cubicBezTo>
                  <a:cubicBezTo>
                    <a:pt x="54940" y="2548381"/>
                    <a:pt x="29223" y="2512186"/>
                    <a:pt x="24460" y="2457894"/>
                  </a:cubicBezTo>
                  <a:cubicBezTo>
                    <a:pt x="14935" y="2355024"/>
                    <a:pt x="-15545" y="2262631"/>
                    <a:pt x="37795" y="2150236"/>
                  </a:cubicBezTo>
                  <a:cubicBezTo>
                    <a:pt x="83515" y="2054986"/>
                    <a:pt x="77800" y="1921636"/>
                    <a:pt x="95898" y="1805431"/>
                  </a:cubicBezTo>
                  <a:cubicBezTo>
                    <a:pt x="100660" y="1771141"/>
                    <a:pt x="103518" y="1734946"/>
                    <a:pt x="113995" y="1703514"/>
                  </a:cubicBezTo>
                  <a:cubicBezTo>
                    <a:pt x="154953" y="1586356"/>
                    <a:pt x="145428" y="1473961"/>
                    <a:pt x="100660" y="1361566"/>
                  </a:cubicBezTo>
                  <a:cubicBezTo>
                    <a:pt x="72085" y="1288224"/>
                    <a:pt x="70180" y="1213929"/>
                    <a:pt x="107328" y="1142491"/>
                  </a:cubicBezTo>
                  <a:cubicBezTo>
                    <a:pt x="128283" y="1102486"/>
                    <a:pt x="131140" y="1057719"/>
                    <a:pt x="129235" y="1011999"/>
                  </a:cubicBezTo>
                  <a:cubicBezTo>
                    <a:pt x="127330" y="940561"/>
                    <a:pt x="136855" y="877696"/>
                    <a:pt x="173050" y="815784"/>
                  </a:cubicBezTo>
                  <a:cubicBezTo>
                    <a:pt x="203530" y="762444"/>
                    <a:pt x="224485" y="694816"/>
                    <a:pt x="154000" y="651001"/>
                  </a:cubicBezTo>
                  <a:cubicBezTo>
                    <a:pt x="145428" y="645286"/>
                    <a:pt x="133998" y="627189"/>
                    <a:pt x="135903" y="618616"/>
                  </a:cubicBezTo>
                  <a:cubicBezTo>
                    <a:pt x="159715" y="506221"/>
                    <a:pt x="107328" y="390016"/>
                    <a:pt x="144475" y="279526"/>
                  </a:cubicBezTo>
                  <a:cubicBezTo>
                    <a:pt x="178765" y="178561"/>
                    <a:pt x="229248" y="93789"/>
                    <a:pt x="312115" y="43306"/>
                  </a:cubicBezTo>
                  <a:cubicBezTo>
                    <a:pt x="438798" y="-34799"/>
                    <a:pt x="568338" y="15684"/>
                    <a:pt x="633108" y="174751"/>
                  </a:cubicBezTo>
                  <a:cubicBezTo>
                    <a:pt x="649300" y="214756"/>
                    <a:pt x="660730" y="258571"/>
                    <a:pt x="675018" y="300481"/>
                  </a:cubicBezTo>
                  <a:cubicBezTo>
                    <a:pt x="719785" y="433831"/>
                    <a:pt x="769315" y="563371"/>
                    <a:pt x="829323" y="690054"/>
                  </a:cubicBezTo>
                  <a:cubicBezTo>
                    <a:pt x="902665" y="845311"/>
                    <a:pt x="976008" y="976756"/>
                    <a:pt x="985533" y="1163446"/>
                  </a:cubicBezTo>
                  <a:cubicBezTo>
                    <a:pt x="927430" y="1182496"/>
                    <a:pt x="964578" y="1994979"/>
                    <a:pt x="956958" y="2452179"/>
                  </a:cubicBezTo>
                  <a:cubicBezTo>
                    <a:pt x="949338" y="2522664"/>
                    <a:pt x="932193" y="2580766"/>
                    <a:pt x="881710" y="2616009"/>
                  </a:cubicBezTo>
                  <a:cubicBezTo>
                    <a:pt x="855993" y="2634106"/>
                    <a:pt x="838848" y="2657919"/>
                    <a:pt x="837895" y="2697924"/>
                  </a:cubicBezTo>
                  <a:cubicBezTo>
                    <a:pt x="835990" y="2769361"/>
                    <a:pt x="815035" y="2825559"/>
                    <a:pt x="754075" y="2847466"/>
                  </a:cubicBezTo>
                  <a:cubicBezTo>
                    <a:pt x="723595" y="2857944"/>
                    <a:pt x="721690" y="2892234"/>
                    <a:pt x="726453" y="2924619"/>
                  </a:cubicBezTo>
                  <a:cubicBezTo>
                    <a:pt x="744550" y="3043681"/>
                    <a:pt x="746455" y="3167506"/>
                    <a:pt x="790270" y="3279901"/>
                  </a:cubicBezTo>
                  <a:cubicBezTo>
                    <a:pt x="816940" y="3346576"/>
                    <a:pt x="822655" y="3418966"/>
                    <a:pt x="823608" y="3493261"/>
                  </a:cubicBezTo>
                  <a:cubicBezTo>
                    <a:pt x="826465" y="3629469"/>
                    <a:pt x="822655" y="3766629"/>
                    <a:pt x="826465" y="3901884"/>
                  </a:cubicBezTo>
                  <a:cubicBezTo>
                    <a:pt x="828370" y="3946651"/>
                    <a:pt x="847420" y="4004754"/>
                    <a:pt x="876948" y="4023804"/>
                  </a:cubicBezTo>
                  <a:cubicBezTo>
                    <a:pt x="927430" y="4053331"/>
                    <a:pt x="956005" y="4147629"/>
                    <a:pt x="904570" y="4225734"/>
                  </a:cubicBezTo>
                  <a:cubicBezTo>
                    <a:pt x="883615" y="4257166"/>
                    <a:pt x="886473" y="4314316"/>
                    <a:pt x="879805" y="4388611"/>
                  </a:cubicBezTo>
                  <a:cubicBezTo>
                    <a:pt x="873138" y="4390516"/>
                    <a:pt x="853135" y="4389564"/>
                    <a:pt x="840753" y="4391469"/>
                  </a:cubicBezTo>
                  <a:cubicBezTo>
                    <a:pt x="838848" y="4365751"/>
                    <a:pt x="845515" y="4330509"/>
                    <a:pt x="839800" y="43114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7A2A570C-2C01-4039-B628-A608862E7F34}"/>
                </a:ext>
              </a:extLst>
            </p:cNvPr>
            <p:cNvSpPr/>
            <p:nvPr/>
          </p:nvSpPr>
          <p:spPr>
            <a:xfrm>
              <a:off x="8517276" y="1493006"/>
              <a:ext cx="811176" cy="2842076"/>
            </a:xfrm>
            <a:custGeom>
              <a:avLst/>
              <a:gdLst>
                <a:gd name="connsiteX0" fmla="*/ 1296149 w 1304925"/>
                <a:gd name="connsiteY0" fmla="*/ 3183002 h 4572000"/>
                <a:gd name="connsiteX1" fmla="*/ 1198994 w 1304925"/>
                <a:gd name="connsiteY1" fmla="*/ 2804860 h 4572000"/>
                <a:gd name="connsiteX2" fmla="*/ 1139939 w 1304925"/>
                <a:gd name="connsiteY2" fmla="*/ 2094295 h 4572000"/>
                <a:gd name="connsiteX3" fmla="*/ 1107554 w 1304925"/>
                <a:gd name="connsiteY3" fmla="*/ 999872 h 4572000"/>
                <a:gd name="connsiteX4" fmla="*/ 985634 w 1304925"/>
                <a:gd name="connsiteY4" fmla="*/ 772225 h 4572000"/>
                <a:gd name="connsiteX5" fmla="*/ 933247 w 1304925"/>
                <a:gd name="connsiteY5" fmla="*/ 726505 h 4572000"/>
                <a:gd name="connsiteX6" fmla="*/ 819899 w 1304925"/>
                <a:gd name="connsiteY6" fmla="*/ 218822 h 4572000"/>
                <a:gd name="connsiteX7" fmla="*/ 570344 w 1304925"/>
                <a:gd name="connsiteY7" fmla="*/ 7367 h 4572000"/>
                <a:gd name="connsiteX8" fmla="*/ 337934 w 1304925"/>
                <a:gd name="connsiteY8" fmla="*/ 246445 h 4572000"/>
                <a:gd name="connsiteX9" fmla="*/ 318884 w 1304925"/>
                <a:gd name="connsiteY9" fmla="*/ 293117 h 4572000"/>
                <a:gd name="connsiteX10" fmla="*/ 342697 w 1304925"/>
                <a:gd name="connsiteY10" fmla="*/ 573152 h 4572000"/>
                <a:gd name="connsiteX11" fmla="*/ 303644 w 1304925"/>
                <a:gd name="connsiteY11" fmla="*/ 707455 h 4572000"/>
                <a:gd name="connsiteX12" fmla="*/ 180772 w 1304925"/>
                <a:gd name="connsiteY12" fmla="*/ 908432 h 4572000"/>
                <a:gd name="connsiteX13" fmla="*/ 114097 w 1304925"/>
                <a:gd name="connsiteY13" fmla="*/ 2107630 h 4572000"/>
                <a:gd name="connsiteX14" fmla="*/ 82664 w 1304925"/>
                <a:gd name="connsiteY14" fmla="*/ 2322895 h 4572000"/>
                <a:gd name="connsiteX15" fmla="*/ 114097 w 1304925"/>
                <a:gd name="connsiteY15" fmla="*/ 2468627 h 4572000"/>
                <a:gd name="connsiteX16" fmla="*/ 116954 w 1304925"/>
                <a:gd name="connsiteY16" fmla="*/ 2665795 h 4572000"/>
                <a:gd name="connsiteX17" fmla="*/ 21704 w 1304925"/>
                <a:gd name="connsiteY17" fmla="*/ 3215387 h 4572000"/>
                <a:gd name="connsiteX18" fmla="*/ 121717 w 1304925"/>
                <a:gd name="connsiteY18" fmla="*/ 3412555 h 4572000"/>
                <a:gd name="connsiteX19" fmla="*/ 238874 w 1304925"/>
                <a:gd name="connsiteY19" fmla="*/ 3464942 h 4572000"/>
                <a:gd name="connsiteX20" fmla="*/ 493192 w 1304925"/>
                <a:gd name="connsiteY20" fmla="*/ 3982150 h 4572000"/>
                <a:gd name="connsiteX21" fmla="*/ 475094 w 1304925"/>
                <a:gd name="connsiteY21" fmla="*/ 4191700 h 4572000"/>
                <a:gd name="connsiteX22" fmla="*/ 386512 w 1304925"/>
                <a:gd name="connsiteY22" fmla="*/ 4357435 h 4572000"/>
                <a:gd name="connsiteX23" fmla="*/ 350317 w 1304925"/>
                <a:gd name="connsiteY23" fmla="*/ 4456495 h 4572000"/>
                <a:gd name="connsiteX24" fmla="*/ 424612 w 1304925"/>
                <a:gd name="connsiteY24" fmla="*/ 4468877 h 4572000"/>
                <a:gd name="connsiteX25" fmla="*/ 565582 w 1304925"/>
                <a:gd name="connsiteY25" fmla="*/ 4403155 h 4572000"/>
                <a:gd name="connsiteX26" fmla="*/ 619874 w 1304925"/>
                <a:gd name="connsiteY26" fmla="*/ 4568890 h 4572000"/>
                <a:gd name="connsiteX27" fmla="*/ 824662 w 1304925"/>
                <a:gd name="connsiteY27" fmla="*/ 4219323 h 4572000"/>
                <a:gd name="connsiteX28" fmla="*/ 803707 w 1304925"/>
                <a:gd name="connsiteY28" fmla="*/ 4048825 h 4572000"/>
                <a:gd name="connsiteX29" fmla="*/ 904672 w 1304925"/>
                <a:gd name="connsiteY29" fmla="*/ 3487802 h 4572000"/>
                <a:gd name="connsiteX30" fmla="*/ 1016114 w 1304925"/>
                <a:gd name="connsiteY30" fmla="*/ 3372550 h 4572000"/>
                <a:gd name="connsiteX31" fmla="*/ 1236142 w 1304925"/>
                <a:gd name="connsiteY31" fmla="*/ 3322067 h 4572000"/>
                <a:gd name="connsiteX32" fmla="*/ 1296149 w 1304925"/>
                <a:gd name="connsiteY32" fmla="*/ 3183002 h 4572000"/>
                <a:gd name="connsiteX33" fmla="*/ 257924 w 1304925"/>
                <a:gd name="connsiteY33" fmla="*/ 1876172 h 4572000"/>
                <a:gd name="connsiteX34" fmla="*/ 340792 w 1304925"/>
                <a:gd name="connsiteY34" fmla="*/ 1282765 h 4572000"/>
                <a:gd name="connsiteX35" fmla="*/ 379844 w 1304925"/>
                <a:gd name="connsiteY35" fmla="*/ 1467550 h 4572000"/>
                <a:gd name="connsiteX36" fmla="*/ 257924 w 1304925"/>
                <a:gd name="connsiteY36" fmla="*/ 1876172 h 4572000"/>
                <a:gd name="connsiteX37" fmla="*/ 507479 w 1304925"/>
                <a:gd name="connsiteY37" fmla="*/ 3468752 h 4572000"/>
                <a:gd name="connsiteX38" fmla="*/ 555104 w 1304925"/>
                <a:gd name="connsiteY38" fmla="*/ 3417317 h 4572000"/>
                <a:gd name="connsiteX39" fmla="*/ 671309 w 1304925"/>
                <a:gd name="connsiteY39" fmla="*/ 3475420 h 4572000"/>
                <a:gd name="connsiteX40" fmla="*/ 671309 w 1304925"/>
                <a:gd name="connsiteY40" fmla="*/ 4042157 h 4572000"/>
                <a:gd name="connsiteX41" fmla="*/ 507479 w 1304925"/>
                <a:gd name="connsiteY41" fmla="*/ 3468752 h 4572000"/>
                <a:gd name="connsiteX42" fmla="*/ 930389 w 1304925"/>
                <a:gd name="connsiteY42" fmla="*/ 1280860 h 4572000"/>
                <a:gd name="connsiteX43" fmla="*/ 994207 w 1304925"/>
                <a:gd name="connsiteY43" fmla="*/ 1920940 h 4572000"/>
                <a:gd name="connsiteX44" fmla="*/ 930389 w 1304925"/>
                <a:gd name="connsiteY44" fmla="*/ 128086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304925" h="4572000">
                  <a:moveTo>
                    <a:pt x="1296149" y="3183002"/>
                  </a:moveTo>
                  <a:cubicBezTo>
                    <a:pt x="1261859" y="3058225"/>
                    <a:pt x="1237094" y="2928685"/>
                    <a:pt x="1198994" y="2804860"/>
                  </a:cubicBezTo>
                  <a:cubicBezTo>
                    <a:pt x="1128509" y="2573402"/>
                    <a:pt x="1115174" y="2333372"/>
                    <a:pt x="1139939" y="2094295"/>
                  </a:cubicBezTo>
                  <a:cubicBezTo>
                    <a:pt x="1178039" y="1725677"/>
                    <a:pt x="1109459" y="1364680"/>
                    <a:pt x="1107554" y="999872"/>
                  </a:cubicBezTo>
                  <a:cubicBezTo>
                    <a:pt x="1106602" y="895097"/>
                    <a:pt x="1068502" y="797942"/>
                    <a:pt x="985634" y="772225"/>
                  </a:cubicBezTo>
                  <a:cubicBezTo>
                    <a:pt x="965632" y="765557"/>
                    <a:pt x="931342" y="767462"/>
                    <a:pt x="933247" y="726505"/>
                  </a:cubicBezTo>
                  <a:cubicBezTo>
                    <a:pt x="940867" y="537910"/>
                    <a:pt x="903719" y="372175"/>
                    <a:pt x="819899" y="218822"/>
                  </a:cubicBezTo>
                  <a:cubicBezTo>
                    <a:pt x="758939" y="106427"/>
                    <a:pt x="690359" y="1652"/>
                    <a:pt x="570344" y="7367"/>
                  </a:cubicBezTo>
                  <a:cubicBezTo>
                    <a:pt x="450329" y="14035"/>
                    <a:pt x="387464" y="123572"/>
                    <a:pt x="337934" y="246445"/>
                  </a:cubicBezTo>
                  <a:cubicBezTo>
                    <a:pt x="331267" y="261685"/>
                    <a:pt x="324599" y="276925"/>
                    <a:pt x="318884" y="293117"/>
                  </a:cubicBezTo>
                  <a:cubicBezTo>
                    <a:pt x="286499" y="392177"/>
                    <a:pt x="276974" y="483617"/>
                    <a:pt x="342697" y="573152"/>
                  </a:cubicBezTo>
                  <a:cubicBezTo>
                    <a:pt x="393179" y="641732"/>
                    <a:pt x="381749" y="702692"/>
                    <a:pt x="303644" y="707455"/>
                  </a:cubicBezTo>
                  <a:cubicBezTo>
                    <a:pt x="228397" y="713170"/>
                    <a:pt x="190297" y="801752"/>
                    <a:pt x="180772" y="908432"/>
                  </a:cubicBezTo>
                  <a:cubicBezTo>
                    <a:pt x="144577" y="1315150"/>
                    <a:pt x="88379" y="1692340"/>
                    <a:pt x="114097" y="2107630"/>
                  </a:cubicBezTo>
                  <a:cubicBezTo>
                    <a:pt x="117907" y="2171447"/>
                    <a:pt x="97904" y="2262887"/>
                    <a:pt x="82664" y="2322895"/>
                  </a:cubicBezTo>
                  <a:cubicBezTo>
                    <a:pt x="61709" y="2402905"/>
                    <a:pt x="65519" y="2402905"/>
                    <a:pt x="114097" y="2468627"/>
                  </a:cubicBezTo>
                  <a:cubicBezTo>
                    <a:pt x="143624" y="2507680"/>
                    <a:pt x="126479" y="2619123"/>
                    <a:pt x="116954" y="2665795"/>
                  </a:cubicBezTo>
                  <a:cubicBezTo>
                    <a:pt x="78854" y="2858200"/>
                    <a:pt x="56947" y="3021077"/>
                    <a:pt x="21704" y="3215387"/>
                  </a:cubicBezTo>
                  <a:cubicBezTo>
                    <a:pt x="-5918" y="3370645"/>
                    <a:pt x="-4966" y="3376360"/>
                    <a:pt x="121717" y="3412555"/>
                  </a:cubicBezTo>
                  <a:cubicBezTo>
                    <a:pt x="167437" y="3425890"/>
                    <a:pt x="205537" y="3398267"/>
                    <a:pt x="238874" y="3464942"/>
                  </a:cubicBezTo>
                  <a:cubicBezTo>
                    <a:pt x="318884" y="3627820"/>
                    <a:pt x="411277" y="3821177"/>
                    <a:pt x="493192" y="3982150"/>
                  </a:cubicBezTo>
                  <a:cubicBezTo>
                    <a:pt x="529387" y="4051682"/>
                    <a:pt x="497954" y="4113595"/>
                    <a:pt x="475094" y="4191700"/>
                  </a:cubicBezTo>
                  <a:cubicBezTo>
                    <a:pt x="453187" y="4267900"/>
                    <a:pt x="420802" y="4294570"/>
                    <a:pt x="386512" y="4357435"/>
                  </a:cubicBezTo>
                  <a:cubicBezTo>
                    <a:pt x="371272" y="4386962"/>
                    <a:pt x="331267" y="4421252"/>
                    <a:pt x="350317" y="4456495"/>
                  </a:cubicBezTo>
                  <a:cubicBezTo>
                    <a:pt x="368414" y="4487927"/>
                    <a:pt x="396037" y="4477450"/>
                    <a:pt x="424612" y="4468877"/>
                  </a:cubicBezTo>
                  <a:cubicBezTo>
                    <a:pt x="464617" y="4456495"/>
                    <a:pt x="516052" y="4423158"/>
                    <a:pt x="565582" y="4403155"/>
                  </a:cubicBezTo>
                  <a:cubicBezTo>
                    <a:pt x="545579" y="4554602"/>
                    <a:pt x="556057" y="4564127"/>
                    <a:pt x="619874" y="4568890"/>
                  </a:cubicBezTo>
                  <a:cubicBezTo>
                    <a:pt x="728459" y="4576510"/>
                    <a:pt x="833234" y="4388868"/>
                    <a:pt x="824662" y="4219323"/>
                  </a:cubicBezTo>
                  <a:cubicBezTo>
                    <a:pt x="817042" y="4105023"/>
                    <a:pt x="782752" y="4158362"/>
                    <a:pt x="803707" y="4048825"/>
                  </a:cubicBezTo>
                  <a:cubicBezTo>
                    <a:pt x="829424" y="3909760"/>
                    <a:pt x="887527" y="3628773"/>
                    <a:pt x="904672" y="3487802"/>
                  </a:cubicBezTo>
                  <a:cubicBezTo>
                    <a:pt x="915149" y="3403982"/>
                    <a:pt x="953249" y="3372550"/>
                    <a:pt x="1016114" y="3372550"/>
                  </a:cubicBezTo>
                  <a:cubicBezTo>
                    <a:pt x="1091362" y="3372550"/>
                    <a:pt x="1163752" y="3351595"/>
                    <a:pt x="1236142" y="3322067"/>
                  </a:cubicBezTo>
                  <a:cubicBezTo>
                    <a:pt x="1297102" y="3299207"/>
                    <a:pt x="1318057" y="3261107"/>
                    <a:pt x="1296149" y="3183002"/>
                  </a:cubicBezTo>
                  <a:close/>
                  <a:moveTo>
                    <a:pt x="257924" y="1876172"/>
                  </a:moveTo>
                  <a:cubicBezTo>
                    <a:pt x="245542" y="1614235"/>
                    <a:pt x="278879" y="1370395"/>
                    <a:pt x="340792" y="1282765"/>
                  </a:cubicBezTo>
                  <a:cubicBezTo>
                    <a:pt x="354127" y="1263715"/>
                    <a:pt x="376034" y="1408495"/>
                    <a:pt x="379844" y="1467550"/>
                  </a:cubicBezTo>
                  <a:cubicBezTo>
                    <a:pt x="392227" y="1683767"/>
                    <a:pt x="273164" y="1857122"/>
                    <a:pt x="257924" y="1876172"/>
                  </a:cubicBezTo>
                  <a:close/>
                  <a:moveTo>
                    <a:pt x="507479" y="3468752"/>
                  </a:moveTo>
                  <a:cubicBezTo>
                    <a:pt x="492239" y="3415412"/>
                    <a:pt x="518909" y="3413507"/>
                    <a:pt x="555104" y="3417317"/>
                  </a:cubicBezTo>
                  <a:cubicBezTo>
                    <a:pt x="594157" y="3420175"/>
                    <a:pt x="677024" y="3358262"/>
                    <a:pt x="671309" y="3475420"/>
                  </a:cubicBezTo>
                  <a:cubicBezTo>
                    <a:pt x="665594" y="3595435"/>
                    <a:pt x="671309" y="3922142"/>
                    <a:pt x="671309" y="4042157"/>
                  </a:cubicBezTo>
                  <a:cubicBezTo>
                    <a:pt x="618922" y="3862135"/>
                    <a:pt x="546532" y="3593530"/>
                    <a:pt x="507479" y="3468752"/>
                  </a:cubicBezTo>
                  <a:close/>
                  <a:moveTo>
                    <a:pt x="930389" y="1280860"/>
                  </a:moveTo>
                  <a:cubicBezTo>
                    <a:pt x="986587" y="1492315"/>
                    <a:pt x="1029449" y="1707580"/>
                    <a:pt x="994207" y="1920940"/>
                  </a:cubicBezTo>
                  <a:cubicBezTo>
                    <a:pt x="918959" y="1754252"/>
                    <a:pt x="828472" y="1491362"/>
                    <a:pt x="930389" y="128086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973D1CA-1E2C-4A56-AC66-966E7E75B4FB}"/>
              </a:ext>
            </a:extLst>
          </p:cNvPr>
          <p:cNvSpPr txBox="1"/>
          <p:nvPr/>
        </p:nvSpPr>
        <p:spPr>
          <a:xfrm>
            <a:off x="2530049" y="3875738"/>
            <a:ext cx="680955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Social Media</a:t>
            </a:r>
            <a:r>
              <a:rPr lang="ko-KR" altLang="en-US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GB" altLang="ko-KR" dirty="0">
                <a:solidFill>
                  <a:schemeClr val="bg1"/>
                </a:solidFill>
                <a:cs typeface="Arial" pitchFamily="34" charset="0"/>
              </a:rPr>
              <a:t>Statistics And Trends</a:t>
            </a:r>
            <a:endParaRPr lang="ko-KR" altLang="en-US" sz="18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015886D-1716-477D-ABE1-3618E14A6620}"/>
              </a:ext>
            </a:extLst>
          </p:cNvPr>
          <p:cNvSpPr txBox="1"/>
          <p:nvPr/>
        </p:nvSpPr>
        <p:spPr>
          <a:xfrm>
            <a:off x="1024185" y="5922134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1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6E485DA-A7D3-477C-8504-31AFDAF36272}"/>
              </a:ext>
            </a:extLst>
          </p:cNvPr>
          <p:cNvSpPr txBox="1"/>
          <p:nvPr/>
        </p:nvSpPr>
        <p:spPr>
          <a:xfrm>
            <a:off x="4797148" y="5917757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3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C9DF335-D1FE-4C6C-A397-A8668DB3F36F}"/>
              </a:ext>
            </a:extLst>
          </p:cNvPr>
          <p:cNvSpPr txBox="1"/>
          <p:nvPr/>
        </p:nvSpPr>
        <p:spPr>
          <a:xfrm>
            <a:off x="8506503" y="5930860"/>
            <a:ext cx="257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4"/>
                </a:solidFill>
                <a:cs typeface="Arial" pitchFamily="34" charset="0"/>
              </a:rPr>
              <a:t>You can simply impress your audience and add a unique zing.  </a:t>
            </a:r>
            <a:endParaRPr lang="ko-KR" altLang="en-US" sz="12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9AB88DE-1244-4642-B96A-FEB206552BA2}"/>
              </a:ext>
            </a:extLst>
          </p:cNvPr>
          <p:cNvSpPr txBox="1"/>
          <p:nvPr/>
        </p:nvSpPr>
        <p:spPr>
          <a:xfrm>
            <a:off x="1845819" y="5349569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1"/>
                </a:solidFill>
                <a:cs typeface="Arial" pitchFamily="34" charset="0"/>
              </a:rPr>
              <a:t>36</a:t>
            </a:r>
            <a:r>
              <a:rPr lang="en-US" altLang="ko-KR" sz="20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513EFE0-C46C-4BCA-B32C-E71D33869E65}"/>
              </a:ext>
            </a:extLst>
          </p:cNvPr>
          <p:cNvSpPr txBox="1"/>
          <p:nvPr/>
        </p:nvSpPr>
        <p:spPr>
          <a:xfrm>
            <a:off x="5618782" y="5340813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3"/>
                </a:solidFill>
                <a:cs typeface="Arial" pitchFamily="34" charset="0"/>
              </a:rPr>
              <a:t>43</a:t>
            </a:r>
            <a:r>
              <a:rPr lang="en-US" altLang="ko-KR" sz="2000" b="1" dirty="0">
                <a:solidFill>
                  <a:schemeClr val="accent3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0E431E0-9FA2-4464-BDCD-5E71C6813FA7}"/>
              </a:ext>
            </a:extLst>
          </p:cNvPr>
          <p:cNvSpPr txBox="1"/>
          <p:nvPr/>
        </p:nvSpPr>
        <p:spPr>
          <a:xfrm>
            <a:off x="9328137" y="5367020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accent4"/>
                </a:solidFill>
                <a:cs typeface="Arial" pitchFamily="34" charset="0"/>
              </a:rPr>
              <a:t>58</a:t>
            </a:r>
            <a:r>
              <a:rPr lang="en-US" altLang="ko-KR" sz="2000" b="1" dirty="0">
                <a:solidFill>
                  <a:schemeClr val="accent4"/>
                </a:solidFill>
                <a:cs typeface="Arial" pitchFamily="34" charset="0"/>
              </a:rPr>
              <a:t>%</a:t>
            </a:r>
            <a:endParaRPr lang="ko-KR" altLang="en-US" sz="2000" b="1" dirty="0">
              <a:solidFill>
                <a:schemeClr val="accent4"/>
              </a:solidFill>
              <a:cs typeface="Arial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2AE7E62B-4127-4856-9524-E2A68F1C9B0F}"/>
              </a:ext>
            </a:extLst>
          </p:cNvPr>
          <p:cNvGrpSpPr/>
          <p:nvPr/>
        </p:nvGrpSpPr>
        <p:grpSpPr>
          <a:xfrm>
            <a:off x="1260036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D1CB8C78-4CCC-4CF4-8424-6AC7BEE6A6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CB1315BA-091C-41AB-942E-AF7707459B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8321D0F4-52EE-4C48-8DD6-B8BCE2B61C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8F1855E9-C4FD-4BD8-98FA-EBF8FDADEE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47CE1B3C-75E9-4B49-BE10-12517319C7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1637CCB3-C15E-41EF-B2BD-0CA5983AE8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383601AC-5D0A-40F5-BCED-9C9DF3A9D8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C528D39F-1F24-48C3-822C-6D3A9B6F10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AF8FE90A-B885-407F-B134-88D06D00F9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E3F65C42-E38A-42DF-9A40-29A08DD46E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A66B05C4-86CC-4BA1-9A4D-C19589A615A8}"/>
              </a:ext>
            </a:extLst>
          </p:cNvPr>
          <p:cNvGrpSpPr/>
          <p:nvPr/>
        </p:nvGrpSpPr>
        <p:grpSpPr>
          <a:xfrm>
            <a:off x="5032999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CC9A61A1-984C-4591-8F5F-4F37A32561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AFB132C8-4DB4-4602-8392-F7954B8F77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5BBED5CB-E4EA-4EC5-AFD4-4A9EAB8E3C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2377ADEC-A165-4F03-984C-5EDFA6CD0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9A1DEBB4-EE84-422F-980C-0AA5C99744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92EDAF12-471E-45FD-9E47-F65F91E5BC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4A2DEE01-439A-4E40-86CF-9D3149BD33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51520C34-A07D-4393-9AD6-FC34691DF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1B18954B-5281-44CF-B8C5-A2864275BD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61D33470-5BBC-4399-AD45-875993778D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A3643D9D-01FB-49B8-9CB1-2833AFD4AB88}"/>
              </a:ext>
            </a:extLst>
          </p:cNvPr>
          <p:cNvGrpSpPr/>
          <p:nvPr/>
        </p:nvGrpSpPr>
        <p:grpSpPr>
          <a:xfrm>
            <a:off x="8742354" y="4530388"/>
            <a:ext cx="2107671" cy="719181"/>
            <a:chOff x="1011775" y="4530388"/>
            <a:chExt cx="2107671" cy="719181"/>
          </a:xfrm>
          <a:solidFill>
            <a:schemeClr val="accent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47935A30-5500-4A19-9254-C3BF613DEE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3776FB2A-1143-4B0A-8FC8-C335F6B502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BDADBA42-B877-43A8-8935-C918D2D0A5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EF3A2644-5BCE-43B4-A61A-806E4108D3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7E439E1C-2DB9-498C-946A-0A8B7DBCFE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530388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5DC560B2-8136-49BE-ABC5-6757401013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1775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E7FBF8F3-C232-4781-BE5B-7D1F734859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2653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7270746C-5C0E-445D-9C06-F7C279EFD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3531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71773086-C822-4C54-B5B2-5AC819A73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64409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EE4304E8-9B4F-4D28-9909-C812A92797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15287" y="4945410"/>
              <a:ext cx="304159" cy="304159"/>
            </a:xfrm>
            <a:custGeom>
              <a:avLst/>
              <a:gdLst>
                <a:gd name="connsiteX0" fmla="*/ 0 w 923925"/>
                <a:gd name="connsiteY0" fmla="*/ 461962 h 923925"/>
                <a:gd name="connsiteX1" fmla="*/ 0 w 923925"/>
                <a:gd name="connsiteY1" fmla="*/ 149542 h 923925"/>
                <a:gd name="connsiteX2" fmla="*/ 149543 w 923925"/>
                <a:gd name="connsiteY2" fmla="*/ 0 h 923925"/>
                <a:gd name="connsiteX3" fmla="*/ 774382 w 923925"/>
                <a:gd name="connsiteY3" fmla="*/ 0 h 923925"/>
                <a:gd name="connsiteX4" fmla="*/ 925830 w 923925"/>
                <a:gd name="connsiteY4" fmla="*/ 149542 h 923925"/>
                <a:gd name="connsiteX5" fmla="*/ 925830 w 923925"/>
                <a:gd name="connsiteY5" fmla="*/ 774382 h 923925"/>
                <a:gd name="connsiteX6" fmla="*/ 773430 w 923925"/>
                <a:gd name="connsiteY6" fmla="*/ 925830 h 923925"/>
                <a:gd name="connsiteX7" fmla="*/ 150495 w 923925"/>
                <a:gd name="connsiteY7" fmla="*/ 925830 h 923925"/>
                <a:gd name="connsiteX8" fmla="*/ 0 w 923925"/>
                <a:gd name="connsiteY8" fmla="*/ 774382 h 923925"/>
                <a:gd name="connsiteX9" fmla="*/ 0 w 923925"/>
                <a:gd name="connsiteY9" fmla="*/ 461962 h 923925"/>
                <a:gd name="connsiteX10" fmla="*/ 194310 w 923925"/>
                <a:gd name="connsiteY10" fmla="*/ 220027 h 923925"/>
                <a:gd name="connsiteX11" fmla="*/ 194310 w 923925"/>
                <a:gd name="connsiteY11" fmla="*/ 246698 h 923925"/>
                <a:gd name="connsiteX12" fmla="*/ 222885 w 923925"/>
                <a:gd name="connsiteY12" fmla="*/ 277178 h 923925"/>
                <a:gd name="connsiteX13" fmla="*/ 608648 w 923925"/>
                <a:gd name="connsiteY13" fmla="*/ 521970 h 923925"/>
                <a:gd name="connsiteX14" fmla="*/ 668655 w 923925"/>
                <a:gd name="connsiteY14" fmla="*/ 729615 h 923925"/>
                <a:gd name="connsiteX15" fmla="*/ 694373 w 923925"/>
                <a:gd name="connsiteY15" fmla="*/ 754380 h 923925"/>
                <a:gd name="connsiteX16" fmla="*/ 754380 w 923925"/>
                <a:gd name="connsiteY16" fmla="*/ 754380 h 923925"/>
                <a:gd name="connsiteX17" fmla="*/ 777240 w 923925"/>
                <a:gd name="connsiteY17" fmla="*/ 729615 h 923925"/>
                <a:gd name="connsiteX18" fmla="*/ 757238 w 923925"/>
                <a:gd name="connsiteY18" fmla="*/ 600075 h 923925"/>
                <a:gd name="connsiteX19" fmla="*/ 247650 w 923925"/>
                <a:gd name="connsiteY19" fmla="*/ 171450 h 923925"/>
                <a:gd name="connsiteX20" fmla="*/ 194310 w 923925"/>
                <a:gd name="connsiteY20" fmla="*/ 220027 h 923925"/>
                <a:gd name="connsiteX21" fmla="*/ 523875 w 923925"/>
                <a:gd name="connsiteY21" fmla="*/ 753428 h 923925"/>
                <a:gd name="connsiteX22" fmla="*/ 541973 w 923925"/>
                <a:gd name="connsiteY22" fmla="*/ 753428 h 923925"/>
                <a:gd name="connsiteX23" fmla="*/ 575310 w 923925"/>
                <a:gd name="connsiteY23" fmla="*/ 718185 h 923925"/>
                <a:gd name="connsiteX24" fmla="*/ 468630 w 923925"/>
                <a:gd name="connsiteY24" fmla="*/ 485775 h 923925"/>
                <a:gd name="connsiteX25" fmla="*/ 216218 w 923925"/>
                <a:gd name="connsiteY25" fmla="*/ 367665 h 923925"/>
                <a:gd name="connsiteX26" fmla="*/ 194310 w 923925"/>
                <a:gd name="connsiteY26" fmla="*/ 386715 h 923925"/>
                <a:gd name="connsiteX27" fmla="*/ 194310 w 923925"/>
                <a:gd name="connsiteY27" fmla="*/ 458153 h 923925"/>
                <a:gd name="connsiteX28" fmla="*/ 212407 w 923925"/>
                <a:gd name="connsiteY28" fmla="*/ 476250 h 923925"/>
                <a:gd name="connsiteX29" fmla="*/ 464820 w 923925"/>
                <a:gd name="connsiteY29" fmla="*/ 702945 h 923925"/>
                <a:gd name="connsiteX30" fmla="*/ 523875 w 923925"/>
                <a:gd name="connsiteY30" fmla="*/ 753428 h 923925"/>
                <a:gd name="connsiteX31" fmla="*/ 344805 w 923925"/>
                <a:gd name="connsiteY31" fmla="*/ 677228 h 923925"/>
                <a:gd name="connsiteX32" fmla="*/ 270510 w 923925"/>
                <a:gd name="connsiteY32" fmla="*/ 601028 h 923925"/>
                <a:gd name="connsiteX33" fmla="*/ 194310 w 923925"/>
                <a:gd name="connsiteY33" fmla="*/ 675323 h 923925"/>
                <a:gd name="connsiteX34" fmla="*/ 269557 w 923925"/>
                <a:gd name="connsiteY34" fmla="*/ 751523 h 923925"/>
                <a:gd name="connsiteX35" fmla="*/ 344805 w 923925"/>
                <a:gd name="connsiteY35" fmla="*/ 677228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23925" h="923925">
                  <a:moveTo>
                    <a:pt x="0" y="461962"/>
                  </a:moveTo>
                  <a:cubicBezTo>
                    <a:pt x="0" y="358140"/>
                    <a:pt x="0" y="253365"/>
                    <a:pt x="0" y="149542"/>
                  </a:cubicBezTo>
                  <a:cubicBezTo>
                    <a:pt x="0" y="60007"/>
                    <a:pt x="60007" y="0"/>
                    <a:pt x="149543" y="0"/>
                  </a:cubicBezTo>
                  <a:cubicBezTo>
                    <a:pt x="358140" y="0"/>
                    <a:pt x="565785" y="0"/>
                    <a:pt x="774382" y="0"/>
                  </a:cubicBezTo>
                  <a:cubicBezTo>
                    <a:pt x="862965" y="0"/>
                    <a:pt x="924877" y="60960"/>
                    <a:pt x="925830" y="149542"/>
                  </a:cubicBezTo>
                  <a:cubicBezTo>
                    <a:pt x="926782" y="358140"/>
                    <a:pt x="926782" y="565785"/>
                    <a:pt x="925830" y="774382"/>
                  </a:cubicBezTo>
                  <a:cubicBezTo>
                    <a:pt x="925830" y="864870"/>
                    <a:pt x="863918" y="925830"/>
                    <a:pt x="773430" y="925830"/>
                  </a:cubicBezTo>
                  <a:cubicBezTo>
                    <a:pt x="565785" y="925830"/>
                    <a:pt x="358140" y="925830"/>
                    <a:pt x="150495" y="925830"/>
                  </a:cubicBezTo>
                  <a:cubicBezTo>
                    <a:pt x="59055" y="925830"/>
                    <a:pt x="0" y="865823"/>
                    <a:pt x="0" y="774382"/>
                  </a:cubicBezTo>
                  <a:cubicBezTo>
                    <a:pt x="0" y="670560"/>
                    <a:pt x="0" y="566737"/>
                    <a:pt x="0" y="461962"/>
                  </a:cubicBezTo>
                  <a:close/>
                  <a:moveTo>
                    <a:pt x="194310" y="220027"/>
                  </a:moveTo>
                  <a:cubicBezTo>
                    <a:pt x="194310" y="228600"/>
                    <a:pt x="195263" y="238125"/>
                    <a:pt x="194310" y="246698"/>
                  </a:cubicBezTo>
                  <a:cubicBezTo>
                    <a:pt x="191452" y="268605"/>
                    <a:pt x="200977" y="275273"/>
                    <a:pt x="222885" y="277178"/>
                  </a:cubicBezTo>
                  <a:cubicBezTo>
                    <a:pt x="394335" y="290512"/>
                    <a:pt x="522923" y="374332"/>
                    <a:pt x="608648" y="521970"/>
                  </a:cubicBezTo>
                  <a:cubicBezTo>
                    <a:pt x="645795" y="585787"/>
                    <a:pt x="666750" y="655320"/>
                    <a:pt x="668655" y="729615"/>
                  </a:cubicBezTo>
                  <a:cubicBezTo>
                    <a:pt x="668655" y="746760"/>
                    <a:pt x="675323" y="755332"/>
                    <a:pt x="694373" y="754380"/>
                  </a:cubicBezTo>
                  <a:cubicBezTo>
                    <a:pt x="714375" y="753428"/>
                    <a:pt x="734377" y="753428"/>
                    <a:pt x="754380" y="754380"/>
                  </a:cubicBezTo>
                  <a:cubicBezTo>
                    <a:pt x="774382" y="755332"/>
                    <a:pt x="778193" y="746760"/>
                    <a:pt x="777240" y="729615"/>
                  </a:cubicBezTo>
                  <a:cubicBezTo>
                    <a:pt x="775335" y="685800"/>
                    <a:pt x="768668" y="641985"/>
                    <a:pt x="757238" y="600075"/>
                  </a:cubicBezTo>
                  <a:cubicBezTo>
                    <a:pt x="691515" y="364807"/>
                    <a:pt x="488632" y="192405"/>
                    <a:pt x="247650" y="171450"/>
                  </a:cubicBezTo>
                  <a:cubicBezTo>
                    <a:pt x="194310" y="165735"/>
                    <a:pt x="194310" y="165735"/>
                    <a:pt x="194310" y="220027"/>
                  </a:cubicBezTo>
                  <a:close/>
                  <a:moveTo>
                    <a:pt x="523875" y="753428"/>
                  </a:moveTo>
                  <a:cubicBezTo>
                    <a:pt x="529590" y="753428"/>
                    <a:pt x="535305" y="753428"/>
                    <a:pt x="541973" y="753428"/>
                  </a:cubicBezTo>
                  <a:cubicBezTo>
                    <a:pt x="577215" y="753428"/>
                    <a:pt x="579120" y="753428"/>
                    <a:pt x="575310" y="718185"/>
                  </a:cubicBezTo>
                  <a:cubicBezTo>
                    <a:pt x="566738" y="628650"/>
                    <a:pt x="530543" y="550545"/>
                    <a:pt x="468630" y="485775"/>
                  </a:cubicBezTo>
                  <a:cubicBezTo>
                    <a:pt x="400050" y="414337"/>
                    <a:pt x="314325" y="376237"/>
                    <a:pt x="216218" y="367665"/>
                  </a:cubicBezTo>
                  <a:cubicBezTo>
                    <a:pt x="201930" y="366712"/>
                    <a:pt x="193357" y="370523"/>
                    <a:pt x="194310" y="386715"/>
                  </a:cubicBezTo>
                  <a:cubicBezTo>
                    <a:pt x="195263" y="410528"/>
                    <a:pt x="195263" y="434340"/>
                    <a:pt x="194310" y="458153"/>
                  </a:cubicBezTo>
                  <a:cubicBezTo>
                    <a:pt x="193357" y="472440"/>
                    <a:pt x="200025" y="475298"/>
                    <a:pt x="212407" y="476250"/>
                  </a:cubicBezTo>
                  <a:cubicBezTo>
                    <a:pt x="340043" y="487680"/>
                    <a:pt x="441960" y="579120"/>
                    <a:pt x="464820" y="702945"/>
                  </a:cubicBezTo>
                  <a:cubicBezTo>
                    <a:pt x="475298" y="753428"/>
                    <a:pt x="475298" y="753428"/>
                    <a:pt x="523875" y="753428"/>
                  </a:cubicBezTo>
                  <a:close/>
                  <a:moveTo>
                    <a:pt x="344805" y="677228"/>
                  </a:moveTo>
                  <a:cubicBezTo>
                    <a:pt x="344805" y="634365"/>
                    <a:pt x="313373" y="601980"/>
                    <a:pt x="270510" y="601028"/>
                  </a:cubicBezTo>
                  <a:cubicBezTo>
                    <a:pt x="229552" y="600075"/>
                    <a:pt x="194310" y="634365"/>
                    <a:pt x="194310" y="675323"/>
                  </a:cubicBezTo>
                  <a:cubicBezTo>
                    <a:pt x="194310" y="719137"/>
                    <a:pt x="225743" y="751523"/>
                    <a:pt x="269557" y="751523"/>
                  </a:cubicBezTo>
                  <a:cubicBezTo>
                    <a:pt x="314325" y="750570"/>
                    <a:pt x="344805" y="720090"/>
                    <a:pt x="344805" y="67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173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442CD5-E887-4BC0-A447-2C9BD87CCF6D}"/>
              </a:ext>
            </a:extLst>
          </p:cNvPr>
          <p:cNvSpPr txBox="1"/>
          <p:nvPr/>
        </p:nvSpPr>
        <p:spPr>
          <a:xfrm>
            <a:off x="623380" y="447851"/>
            <a:ext cx="55400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bg1"/>
                </a:solidFill>
                <a:cs typeface="Arial" pitchFamily="34" charset="0"/>
              </a:rPr>
              <a:t>Infographic Style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E7394B8-D000-46B0-9445-98439961DF22}"/>
              </a:ext>
            </a:extLst>
          </p:cNvPr>
          <p:cNvSpPr txBox="1"/>
          <p:nvPr/>
        </p:nvSpPr>
        <p:spPr>
          <a:xfrm>
            <a:off x="617585" y="1327895"/>
            <a:ext cx="547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97213057-AEC7-4846-9149-5D682C3B4094}"/>
              </a:ext>
            </a:extLst>
          </p:cNvPr>
          <p:cNvSpPr/>
          <p:nvPr/>
        </p:nvSpPr>
        <p:spPr>
          <a:xfrm>
            <a:off x="7455876" y="553915"/>
            <a:ext cx="4112744" cy="1999832"/>
          </a:xfrm>
          <a:custGeom>
            <a:avLst/>
            <a:gdLst>
              <a:gd name="connsiteX0" fmla="*/ 146242 w 4112744"/>
              <a:gd name="connsiteY0" fmla="*/ 0 h 1999832"/>
              <a:gd name="connsiteX1" fmla="*/ 3966502 w 4112744"/>
              <a:gd name="connsiteY1" fmla="*/ 0 h 1999832"/>
              <a:gd name="connsiteX2" fmla="*/ 4112744 w 4112744"/>
              <a:gd name="connsiteY2" fmla="*/ 146242 h 1999832"/>
              <a:gd name="connsiteX3" fmla="*/ 4112744 w 4112744"/>
              <a:gd name="connsiteY3" fmla="*/ 1528540 h 1999832"/>
              <a:gd name="connsiteX4" fmla="*/ 3966502 w 4112744"/>
              <a:gd name="connsiteY4" fmla="*/ 1674782 h 1999832"/>
              <a:gd name="connsiteX5" fmla="*/ 609565 w 4112744"/>
              <a:gd name="connsiteY5" fmla="*/ 1674782 h 1999832"/>
              <a:gd name="connsiteX6" fmla="*/ 609565 w 4112744"/>
              <a:gd name="connsiteY6" fmla="*/ 1999832 h 1999832"/>
              <a:gd name="connsiteX7" fmla="*/ 296265 w 4112744"/>
              <a:gd name="connsiteY7" fmla="*/ 1674782 h 1999832"/>
              <a:gd name="connsiteX8" fmla="*/ 146242 w 4112744"/>
              <a:gd name="connsiteY8" fmla="*/ 1674782 h 1999832"/>
              <a:gd name="connsiteX9" fmla="*/ 0 w 4112744"/>
              <a:gd name="connsiteY9" fmla="*/ 1528540 h 1999832"/>
              <a:gd name="connsiteX10" fmla="*/ 0 w 4112744"/>
              <a:gd name="connsiteY10" fmla="*/ 146242 h 1999832"/>
              <a:gd name="connsiteX11" fmla="*/ 146242 w 4112744"/>
              <a:gd name="connsiteY11" fmla="*/ 0 h 199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2744" h="1999832">
                <a:moveTo>
                  <a:pt x="146242" y="0"/>
                </a:moveTo>
                <a:lnTo>
                  <a:pt x="3966502" y="0"/>
                </a:lnTo>
                <a:cubicBezTo>
                  <a:pt x="4047269" y="0"/>
                  <a:pt x="4112744" y="65475"/>
                  <a:pt x="4112744" y="146242"/>
                </a:cubicBezTo>
                <a:lnTo>
                  <a:pt x="4112744" y="1528540"/>
                </a:lnTo>
                <a:cubicBezTo>
                  <a:pt x="4112744" y="1609307"/>
                  <a:pt x="4047269" y="1674782"/>
                  <a:pt x="3966502" y="1674782"/>
                </a:cubicBezTo>
                <a:lnTo>
                  <a:pt x="609565" y="1674782"/>
                </a:lnTo>
                <a:lnTo>
                  <a:pt x="609565" y="1999832"/>
                </a:lnTo>
                <a:lnTo>
                  <a:pt x="296265" y="1674782"/>
                </a:lnTo>
                <a:lnTo>
                  <a:pt x="146242" y="1674782"/>
                </a:lnTo>
                <a:cubicBezTo>
                  <a:pt x="65475" y="1674782"/>
                  <a:pt x="0" y="1609307"/>
                  <a:pt x="0" y="1528540"/>
                </a:cubicBezTo>
                <a:lnTo>
                  <a:pt x="0" y="146242"/>
                </a:lnTo>
                <a:cubicBezTo>
                  <a:pt x="0" y="65475"/>
                  <a:pt x="65475" y="0"/>
                  <a:pt x="146242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2A5B7E-0688-4131-B1CE-8A9A60A66941}"/>
              </a:ext>
            </a:extLst>
          </p:cNvPr>
          <p:cNvSpPr txBox="1"/>
          <p:nvPr/>
        </p:nvSpPr>
        <p:spPr>
          <a:xfrm>
            <a:off x="8848716" y="581949"/>
            <a:ext cx="13270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Arial" pitchFamily="34" charset="0"/>
              </a:rPr>
              <a:t>60%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F3275F8-1161-4F5F-BD93-9F3921DC0C71}"/>
              </a:ext>
            </a:extLst>
          </p:cNvPr>
          <p:cNvSpPr txBox="1"/>
          <p:nvPr/>
        </p:nvSpPr>
        <p:spPr>
          <a:xfrm>
            <a:off x="7866403" y="1340537"/>
            <a:ext cx="3291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sz="2000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Layout Clean Text Slide for your Presentation</a:t>
            </a:r>
            <a:endParaRPr lang="ko-KR" alt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D593D695-2294-4538-9D1D-78F1F23AF869}"/>
              </a:ext>
            </a:extLst>
          </p:cNvPr>
          <p:cNvGrpSpPr/>
          <p:nvPr/>
        </p:nvGrpSpPr>
        <p:grpSpPr>
          <a:xfrm>
            <a:off x="769766" y="2210406"/>
            <a:ext cx="856811" cy="758839"/>
            <a:chOff x="1481943" y="1694572"/>
            <a:chExt cx="3165229" cy="28033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41CCF5BF-C733-453C-A21F-7E72B98D7B9F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A06A65ED-F22F-45AD-916E-E629ADF07046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560FBC7-C42F-4A35-AABA-F299CCF36D3E}"/>
              </a:ext>
            </a:extLst>
          </p:cNvPr>
          <p:cNvSpPr txBox="1"/>
          <p:nvPr/>
        </p:nvSpPr>
        <p:spPr>
          <a:xfrm>
            <a:off x="1981237" y="2174327"/>
            <a:ext cx="418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Get a modern PowerPoint  Presentation that is beautifully designed. I hope and I believe that this Template will your Time, Money and Reputation. Easy to change colors, photos and Text.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You can simply impress your audience.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381E299-32AA-4C5F-A252-3235EA52097B}"/>
              </a:ext>
            </a:extLst>
          </p:cNvPr>
          <p:cNvSpPr/>
          <p:nvPr/>
        </p:nvSpPr>
        <p:spPr>
          <a:xfrm>
            <a:off x="617584" y="3332285"/>
            <a:ext cx="5478416" cy="2954215"/>
          </a:xfrm>
          <a:prstGeom prst="roundRect">
            <a:avLst>
              <a:gd name="adj" fmla="val 7143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">
            <a:extLst>
              <a:ext uri="{FF2B5EF4-FFF2-40B4-BE49-F238E27FC236}">
                <a16:creationId xmlns:a16="http://schemas.microsoft.com/office/drawing/2014/main" xmlns="" id="{D4CB0AA5-CB7B-47BB-8EAA-696273797DFA}"/>
              </a:ext>
            </a:extLst>
          </p:cNvPr>
          <p:cNvSpPr>
            <a:spLocks noChangeAspect="1"/>
          </p:cNvSpPr>
          <p:nvPr/>
        </p:nvSpPr>
        <p:spPr>
          <a:xfrm>
            <a:off x="3560448" y="5187177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3" name="Rounded Rectangle 2">
            <a:extLst>
              <a:ext uri="{FF2B5EF4-FFF2-40B4-BE49-F238E27FC236}">
                <a16:creationId xmlns:a16="http://schemas.microsoft.com/office/drawing/2014/main" xmlns="" id="{34B31578-A7C8-4A77-B46C-6CC326635DBD}"/>
              </a:ext>
            </a:extLst>
          </p:cNvPr>
          <p:cNvSpPr>
            <a:spLocks noChangeAspect="1"/>
          </p:cNvSpPr>
          <p:nvPr/>
        </p:nvSpPr>
        <p:spPr>
          <a:xfrm>
            <a:off x="1305273" y="5187177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19CDBEF-AA6D-487B-B292-239805A868CC}"/>
              </a:ext>
            </a:extLst>
          </p:cNvPr>
          <p:cNvSpPr txBox="1"/>
          <p:nvPr/>
        </p:nvSpPr>
        <p:spPr>
          <a:xfrm>
            <a:off x="1824564" y="4947012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9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4D63DEC-105E-407A-A722-2C821EA95749}"/>
              </a:ext>
            </a:extLst>
          </p:cNvPr>
          <p:cNvSpPr txBox="1"/>
          <p:nvPr/>
        </p:nvSpPr>
        <p:spPr>
          <a:xfrm>
            <a:off x="4245852" y="4966428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95000"/>
                  </a:schemeClr>
                </a:solidFill>
                <a:cs typeface="Arial" pitchFamily="34" charset="0"/>
              </a:rPr>
              <a:t>You can simply impress your audience and add a unique zing and appeal to your Presentations. 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xmlns="" id="{6350688D-6C63-4BE2-8A02-C8B6E1AFDB2C}"/>
              </a:ext>
            </a:extLst>
          </p:cNvPr>
          <p:cNvSpPr>
            <a:spLocks noChangeAspect="1"/>
          </p:cNvSpPr>
          <p:nvPr/>
        </p:nvSpPr>
        <p:spPr>
          <a:xfrm flipH="1">
            <a:off x="1236826" y="3750664"/>
            <a:ext cx="1175476" cy="747921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4324D49-2D5E-4EA9-AA5B-99281E6BD5DC}"/>
              </a:ext>
            </a:extLst>
          </p:cNvPr>
          <p:cNvSpPr txBox="1"/>
          <p:nvPr/>
        </p:nvSpPr>
        <p:spPr>
          <a:xfrm>
            <a:off x="2901463" y="3608369"/>
            <a:ext cx="2866292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GB" altLang="ko-KR" sz="2000" dirty="0" smtClean="0">
                <a:solidFill>
                  <a:schemeClr val="bg1"/>
                </a:solidFill>
                <a:cs typeface="Arial" pitchFamily="34" charset="0"/>
              </a:rPr>
              <a:t>PPT </a:t>
            </a:r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Layout</a:t>
            </a:r>
          </a:p>
          <a:p>
            <a:r>
              <a:rPr lang="en-GB" altLang="ko-KR" sz="2000" dirty="0">
                <a:solidFill>
                  <a:schemeClr val="bg1"/>
                </a:solidFill>
                <a:cs typeface="Arial" pitchFamily="34" charset="0"/>
              </a:rPr>
              <a:t>Clean Text Slide for your Presentation</a:t>
            </a:r>
            <a:endParaRPr lang="ko-KR" alt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4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BC375281-19E2-4EAE-BA3C-17BB51117767}"/>
              </a:ext>
            </a:extLst>
          </p:cNvPr>
          <p:cNvGrpSpPr/>
          <p:nvPr/>
        </p:nvGrpSpPr>
        <p:grpSpPr>
          <a:xfrm>
            <a:off x="708739" y="1843405"/>
            <a:ext cx="5797258" cy="3093185"/>
            <a:chOff x="3101743" y="1853133"/>
            <a:chExt cx="5797258" cy="309318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8AE6E9C5-77F0-4A8D-A1F6-213CE3C33CAC}"/>
                </a:ext>
              </a:extLst>
            </p:cNvPr>
            <p:cNvGrpSpPr/>
            <p:nvPr/>
          </p:nvGrpSpPr>
          <p:grpSpPr>
            <a:xfrm rot="20177420">
              <a:off x="4412645" y="1885599"/>
              <a:ext cx="1785679" cy="2523400"/>
              <a:chOff x="4070856" y="1685903"/>
              <a:chExt cx="1785679" cy="2523400"/>
            </a:xfrm>
          </p:grpSpPr>
          <p:sp>
            <p:nvSpPr>
              <p:cNvPr id="10" name="Graphic 57">
                <a:extLst>
                  <a:ext uri="{FF2B5EF4-FFF2-40B4-BE49-F238E27FC236}">
                    <a16:creationId xmlns:a16="http://schemas.microsoft.com/office/drawing/2014/main" xmlns="" id="{5FA007F6-98E3-45E5-99A6-55B09CFA359E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Graphic 71">
                <a:extLst>
                  <a:ext uri="{FF2B5EF4-FFF2-40B4-BE49-F238E27FC236}">
                    <a16:creationId xmlns:a16="http://schemas.microsoft.com/office/drawing/2014/main" xmlns="" id="{EFBC3166-E370-487C-A218-FEDAB89D0D19}"/>
                  </a:ext>
                </a:extLst>
              </p:cNvPr>
              <p:cNvSpPr/>
              <p:nvPr/>
            </p:nvSpPr>
            <p:spPr>
              <a:xfrm>
                <a:off x="4498463" y="3087461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Graphic 85">
                <a:extLst>
                  <a:ext uri="{FF2B5EF4-FFF2-40B4-BE49-F238E27FC236}">
                    <a16:creationId xmlns:a16="http://schemas.microsoft.com/office/drawing/2014/main" xmlns="" id="{66C55A84-13CA-455A-A281-188F5CD67A2F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503B8782-5BA8-42D3-AE46-CBC75BAB8082}"/>
                </a:ext>
              </a:extLst>
            </p:cNvPr>
            <p:cNvGrpSpPr/>
            <p:nvPr/>
          </p:nvGrpSpPr>
          <p:grpSpPr>
            <a:xfrm rot="17400000">
              <a:off x="3470603" y="2791779"/>
              <a:ext cx="1785679" cy="2523400"/>
              <a:chOff x="4070856" y="1685903"/>
              <a:chExt cx="1785679" cy="2523400"/>
            </a:xfrm>
          </p:grpSpPr>
          <p:sp>
            <p:nvSpPr>
              <p:cNvPr id="60" name="Graphic 57">
                <a:extLst>
                  <a:ext uri="{FF2B5EF4-FFF2-40B4-BE49-F238E27FC236}">
                    <a16:creationId xmlns:a16="http://schemas.microsoft.com/office/drawing/2014/main" xmlns="" id="{75625B20-AA03-421B-9920-5FAFE1A69487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Graphic 71">
                <a:extLst>
                  <a:ext uri="{FF2B5EF4-FFF2-40B4-BE49-F238E27FC236}">
                    <a16:creationId xmlns:a16="http://schemas.microsoft.com/office/drawing/2014/main" xmlns="" id="{4081FF9A-174F-4DAF-BF45-F9084D78B6D4}"/>
                  </a:ext>
                </a:extLst>
              </p:cNvPr>
              <p:cNvSpPr/>
              <p:nvPr/>
            </p:nvSpPr>
            <p:spPr>
              <a:xfrm>
                <a:off x="4498463" y="3087460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Graphic 85">
                <a:extLst>
                  <a:ext uri="{FF2B5EF4-FFF2-40B4-BE49-F238E27FC236}">
                    <a16:creationId xmlns:a16="http://schemas.microsoft.com/office/drawing/2014/main" xmlns="" id="{E5CEBCAF-C5BF-4666-AC30-BEBE18D50F96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xmlns="" id="{3E58902D-F667-4A42-830E-42F67CD71507}"/>
                </a:ext>
              </a:extLst>
            </p:cNvPr>
            <p:cNvGrpSpPr/>
            <p:nvPr/>
          </p:nvGrpSpPr>
          <p:grpSpPr>
            <a:xfrm rot="1422580" flipH="1">
              <a:off x="5800879" y="1853133"/>
              <a:ext cx="1785679" cy="2523400"/>
              <a:chOff x="4070856" y="1685903"/>
              <a:chExt cx="1785679" cy="2523400"/>
            </a:xfrm>
          </p:grpSpPr>
          <p:sp>
            <p:nvSpPr>
              <p:cNvPr id="89" name="Graphic 57">
                <a:extLst>
                  <a:ext uri="{FF2B5EF4-FFF2-40B4-BE49-F238E27FC236}">
                    <a16:creationId xmlns:a16="http://schemas.microsoft.com/office/drawing/2014/main" xmlns="" id="{5F435D04-D58C-4D65-8576-45933EB1F450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Graphic 71">
                <a:extLst>
                  <a:ext uri="{FF2B5EF4-FFF2-40B4-BE49-F238E27FC236}">
                    <a16:creationId xmlns:a16="http://schemas.microsoft.com/office/drawing/2014/main" xmlns="" id="{85EB5F2D-C04E-4A78-88B6-B9B742F996F8}"/>
                  </a:ext>
                </a:extLst>
              </p:cNvPr>
              <p:cNvSpPr/>
              <p:nvPr/>
            </p:nvSpPr>
            <p:spPr>
              <a:xfrm>
                <a:off x="4498463" y="3087461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Graphic 85">
                <a:extLst>
                  <a:ext uri="{FF2B5EF4-FFF2-40B4-BE49-F238E27FC236}">
                    <a16:creationId xmlns:a16="http://schemas.microsoft.com/office/drawing/2014/main" xmlns="" id="{F7F7A0A9-ADBA-4829-8C53-A7568BD77A65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4C037357-58D0-403D-922F-E5AE52172A73}"/>
                </a:ext>
              </a:extLst>
            </p:cNvPr>
            <p:cNvGrpSpPr/>
            <p:nvPr/>
          </p:nvGrpSpPr>
          <p:grpSpPr>
            <a:xfrm rot="4200000" flipH="1">
              <a:off x="6744461" y="2791779"/>
              <a:ext cx="1785679" cy="2523400"/>
              <a:chOff x="4070856" y="1685903"/>
              <a:chExt cx="1785679" cy="2523400"/>
            </a:xfrm>
          </p:grpSpPr>
          <p:sp>
            <p:nvSpPr>
              <p:cNvPr id="69" name="Graphic 57">
                <a:extLst>
                  <a:ext uri="{FF2B5EF4-FFF2-40B4-BE49-F238E27FC236}">
                    <a16:creationId xmlns:a16="http://schemas.microsoft.com/office/drawing/2014/main" xmlns="" id="{80586D6E-CEC2-48B1-AD09-E96700AEC3F4}"/>
                  </a:ext>
                </a:extLst>
              </p:cNvPr>
              <p:cNvSpPr/>
              <p:nvPr/>
            </p:nvSpPr>
            <p:spPr>
              <a:xfrm>
                <a:off x="4070856" y="1685903"/>
                <a:ext cx="1785679" cy="1346483"/>
              </a:xfrm>
              <a:custGeom>
                <a:avLst/>
                <a:gdLst>
                  <a:gd name="connsiteX0" fmla="*/ 1508250 w 1785679"/>
                  <a:gd name="connsiteY0" fmla="*/ 43240 h 1346483"/>
                  <a:gd name="connsiteX1" fmla="*/ 895687 w 1785679"/>
                  <a:gd name="connsiteY1" fmla="*/ 476 h 1346483"/>
                  <a:gd name="connsiteX2" fmla="*/ 283124 w 1785679"/>
                  <a:gd name="connsiteY2" fmla="*/ 43240 h 1346483"/>
                  <a:gd name="connsiteX3" fmla="*/ 5736 w 1785679"/>
                  <a:gd name="connsiteY3" fmla="*/ 378416 h 1346483"/>
                  <a:gd name="connsiteX4" fmla="*/ 236892 w 1785679"/>
                  <a:gd name="connsiteY4" fmla="*/ 1094999 h 1346483"/>
                  <a:gd name="connsiteX5" fmla="*/ 580737 w 1785679"/>
                  <a:gd name="connsiteY5" fmla="*/ 1346381 h 1346483"/>
                  <a:gd name="connsiteX6" fmla="*/ 895687 w 1785679"/>
                  <a:gd name="connsiteY6" fmla="*/ 1340602 h 1346483"/>
                  <a:gd name="connsiteX7" fmla="*/ 1210637 w 1785679"/>
                  <a:gd name="connsiteY7" fmla="*/ 1346381 h 1346483"/>
                  <a:gd name="connsiteX8" fmla="*/ 1554481 w 1785679"/>
                  <a:gd name="connsiteY8" fmla="*/ 1094999 h 1346483"/>
                  <a:gd name="connsiteX9" fmla="*/ 1785637 w 1785679"/>
                  <a:gd name="connsiteY9" fmla="*/ 378416 h 1346483"/>
                  <a:gd name="connsiteX10" fmla="*/ 1508250 w 1785679"/>
                  <a:gd name="connsiteY10" fmla="*/ 43240 h 134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85679" h="1346483">
                    <a:moveTo>
                      <a:pt x="1508250" y="43240"/>
                    </a:moveTo>
                    <a:cubicBezTo>
                      <a:pt x="1353375" y="12612"/>
                      <a:pt x="1122797" y="-2991"/>
                      <a:pt x="895687" y="476"/>
                    </a:cubicBezTo>
                    <a:cubicBezTo>
                      <a:pt x="668576" y="-2991"/>
                      <a:pt x="437998" y="12612"/>
                      <a:pt x="283124" y="43240"/>
                    </a:cubicBezTo>
                    <a:cubicBezTo>
                      <a:pt x="121314" y="75024"/>
                      <a:pt x="-31826" y="245501"/>
                      <a:pt x="5736" y="378416"/>
                    </a:cubicBezTo>
                    <a:lnTo>
                      <a:pt x="236892" y="1094999"/>
                    </a:lnTo>
                    <a:cubicBezTo>
                      <a:pt x="288325" y="1263743"/>
                      <a:pt x="337445" y="1363718"/>
                      <a:pt x="580737" y="1346381"/>
                    </a:cubicBezTo>
                    <a:cubicBezTo>
                      <a:pt x="680134" y="1339446"/>
                      <a:pt x="791666" y="1338291"/>
                      <a:pt x="895687" y="1340602"/>
                    </a:cubicBezTo>
                    <a:cubicBezTo>
                      <a:pt x="999707" y="1338868"/>
                      <a:pt x="1111240" y="1339446"/>
                      <a:pt x="1210637" y="1346381"/>
                    </a:cubicBezTo>
                    <a:cubicBezTo>
                      <a:pt x="1453928" y="1363718"/>
                      <a:pt x="1503049" y="1263743"/>
                      <a:pt x="1554481" y="1094999"/>
                    </a:cubicBezTo>
                    <a:lnTo>
                      <a:pt x="1785637" y="378416"/>
                    </a:lnTo>
                    <a:cubicBezTo>
                      <a:pt x="1823200" y="245501"/>
                      <a:pt x="1670059" y="75024"/>
                      <a:pt x="1508250" y="432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7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Graphic 71">
                <a:extLst>
                  <a:ext uri="{FF2B5EF4-FFF2-40B4-BE49-F238E27FC236}">
                    <a16:creationId xmlns:a16="http://schemas.microsoft.com/office/drawing/2014/main" xmlns="" id="{12FA98D3-10C6-4CC3-A581-3849BA0FE863}"/>
                  </a:ext>
                </a:extLst>
              </p:cNvPr>
              <p:cNvSpPr/>
              <p:nvPr/>
            </p:nvSpPr>
            <p:spPr>
              <a:xfrm>
                <a:off x="4498463" y="3087460"/>
                <a:ext cx="930466" cy="701613"/>
              </a:xfrm>
              <a:custGeom>
                <a:avLst/>
                <a:gdLst>
                  <a:gd name="connsiteX0" fmla="*/ 785905 w 930465"/>
                  <a:gd name="connsiteY0" fmla="*/ 22531 h 701613"/>
                  <a:gd name="connsiteX1" fmla="*/ 466716 w 930465"/>
                  <a:gd name="connsiteY1" fmla="*/ 248 h 701613"/>
                  <a:gd name="connsiteX2" fmla="*/ 147528 w 930465"/>
                  <a:gd name="connsiteY2" fmla="*/ 22531 h 701613"/>
                  <a:gd name="connsiteX3" fmla="*/ 2989 w 930465"/>
                  <a:gd name="connsiteY3" fmla="*/ 197181 h 701613"/>
                  <a:gd name="connsiteX4" fmla="*/ 123438 w 930465"/>
                  <a:gd name="connsiteY4" fmla="*/ 570572 h 701613"/>
                  <a:gd name="connsiteX5" fmla="*/ 302605 w 930465"/>
                  <a:gd name="connsiteY5" fmla="*/ 701560 h 701613"/>
                  <a:gd name="connsiteX6" fmla="*/ 466716 w 930465"/>
                  <a:gd name="connsiteY6" fmla="*/ 698549 h 701613"/>
                  <a:gd name="connsiteX7" fmla="*/ 630828 w 930465"/>
                  <a:gd name="connsiteY7" fmla="*/ 701560 h 701613"/>
                  <a:gd name="connsiteX8" fmla="*/ 809995 w 930465"/>
                  <a:gd name="connsiteY8" fmla="*/ 570572 h 701613"/>
                  <a:gd name="connsiteX9" fmla="*/ 930444 w 930465"/>
                  <a:gd name="connsiteY9" fmla="*/ 197181 h 701613"/>
                  <a:gd name="connsiteX10" fmla="*/ 785905 w 930465"/>
                  <a:gd name="connsiteY10" fmla="*/ 22531 h 70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0465" h="701613">
                    <a:moveTo>
                      <a:pt x="785905" y="22531"/>
                    </a:moveTo>
                    <a:cubicBezTo>
                      <a:pt x="705205" y="6572"/>
                      <a:pt x="585057" y="-1559"/>
                      <a:pt x="466716" y="248"/>
                    </a:cubicBezTo>
                    <a:cubicBezTo>
                      <a:pt x="348376" y="-1559"/>
                      <a:pt x="228228" y="6572"/>
                      <a:pt x="147528" y="22531"/>
                    </a:cubicBezTo>
                    <a:cubicBezTo>
                      <a:pt x="63213" y="39093"/>
                      <a:pt x="-16584" y="127923"/>
                      <a:pt x="2989" y="197181"/>
                    </a:cubicBezTo>
                    <a:lnTo>
                      <a:pt x="123438" y="570572"/>
                    </a:lnTo>
                    <a:cubicBezTo>
                      <a:pt x="150238" y="658500"/>
                      <a:pt x="175833" y="710594"/>
                      <a:pt x="302605" y="701560"/>
                    </a:cubicBezTo>
                    <a:cubicBezTo>
                      <a:pt x="354398" y="697946"/>
                      <a:pt x="412515" y="697344"/>
                      <a:pt x="466716" y="698549"/>
                    </a:cubicBezTo>
                    <a:cubicBezTo>
                      <a:pt x="520918" y="697645"/>
                      <a:pt x="579035" y="697946"/>
                      <a:pt x="630828" y="701560"/>
                    </a:cubicBezTo>
                    <a:cubicBezTo>
                      <a:pt x="757600" y="710594"/>
                      <a:pt x="783195" y="658500"/>
                      <a:pt x="809995" y="570572"/>
                    </a:cubicBezTo>
                    <a:lnTo>
                      <a:pt x="930444" y="197181"/>
                    </a:lnTo>
                    <a:cubicBezTo>
                      <a:pt x="950017" y="127923"/>
                      <a:pt x="870219" y="39093"/>
                      <a:pt x="785905" y="2253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0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Graphic 85">
                <a:extLst>
                  <a:ext uri="{FF2B5EF4-FFF2-40B4-BE49-F238E27FC236}">
                    <a16:creationId xmlns:a16="http://schemas.microsoft.com/office/drawing/2014/main" xmlns="" id="{DB4E5334-2C67-47C8-A77F-9272146FD664}"/>
                  </a:ext>
                </a:extLst>
              </p:cNvPr>
              <p:cNvSpPr/>
              <p:nvPr/>
            </p:nvSpPr>
            <p:spPr>
              <a:xfrm>
                <a:off x="4721566" y="3844149"/>
                <a:ext cx="484260" cy="365154"/>
              </a:xfrm>
              <a:custGeom>
                <a:avLst/>
                <a:gdLst>
                  <a:gd name="connsiteX0" fmla="*/ 409024 w 484259"/>
                  <a:gd name="connsiteY0" fmla="*/ 11726 h 365154"/>
                  <a:gd name="connsiteX1" fmla="*/ 242902 w 484259"/>
                  <a:gd name="connsiteY1" fmla="*/ 129 h 365154"/>
                  <a:gd name="connsiteX2" fmla="*/ 76781 w 484259"/>
                  <a:gd name="connsiteY2" fmla="*/ 11726 h 365154"/>
                  <a:gd name="connsiteX3" fmla="*/ 1556 w 484259"/>
                  <a:gd name="connsiteY3" fmla="*/ 102623 h 365154"/>
                  <a:gd name="connsiteX4" fmla="*/ 64243 w 484259"/>
                  <a:gd name="connsiteY4" fmla="*/ 296954 h 365154"/>
                  <a:gd name="connsiteX5" fmla="*/ 157490 w 484259"/>
                  <a:gd name="connsiteY5" fmla="*/ 365126 h 365154"/>
                  <a:gd name="connsiteX6" fmla="*/ 242902 w 484259"/>
                  <a:gd name="connsiteY6" fmla="*/ 363559 h 365154"/>
                  <a:gd name="connsiteX7" fmla="*/ 328314 w 484259"/>
                  <a:gd name="connsiteY7" fmla="*/ 365126 h 365154"/>
                  <a:gd name="connsiteX8" fmla="*/ 421561 w 484259"/>
                  <a:gd name="connsiteY8" fmla="*/ 296954 h 365154"/>
                  <a:gd name="connsiteX9" fmla="*/ 484248 w 484259"/>
                  <a:gd name="connsiteY9" fmla="*/ 102623 h 365154"/>
                  <a:gd name="connsiteX10" fmla="*/ 409024 w 484259"/>
                  <a:gd name="connsiteY10" fmla="*/ 11726 h 36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259" h="365154">
                    <a:moveTo>
                      <a:pt x="409024" y="11726"/>
                    </a:moveTo>
                    <a:cubicBezTo>
                      <a:pt x="367023" y="3420"/>
                      <a:pt x="304492" y="-811"/>
                      <a:pt x="242902" y="129"/>
                    </a:cubicBezTo>
                    <a:cubicBezTo>
                      <a:pt x="181312" y="-811"/>
                      <a:pt x="118781" y="3420"/>
                      <a:pt x="76781" y="11726"/>
                    </a:cubicBezTo>
                    <a:cubicBezTo>
                      <a:pt x="32899" y="20346"/>
                      <a:pt x="-8631" y="66578"/>
                      <a:pt x="1556" y="102623"/>
                    </a:cubicBezTo>
                    <a:lnTo>
                      <a:pt x="64243" y="296954"/>
                    </a:lnTo>
                    <a:cubicBezTo>
                      <a:pt x="78191" y="342716"/>
                      <a:pt x="91512" y="369828"/>
                      <a:pt x="157490" y="365126"/>
                    </a:cubicBezTo>
                    <a:cubicBezTo>
                      <a:pt x="184446" y="363246"/>
                      <a:pt x="214693" y="362932"/>
                      <a:pt x="242902" y="363559"/>
                    </a:cubicBezTo>
                    <a:cubicBezTo>
                      <a:pt x="271111" y="363089"/>
                      <a:pt x="301358" y="363246"/>
                      <a:pt x="328314" y="365126"/>
                    </a:cubicBezTo>
                    <a:cubicBezTo>
                      <a:pt x="394292" y="369828"/>
                      <a:pt x="407613" y="342716"/>
                      <a:pt x="421561" y="296954"/>
                    </a:cubicBezTo>
                    <a:lnTo>
                      <a:pt x="484248" y="102623"/>
                    </a:lnTo>
                    <a:cubicBezTo>
                      <a:pt x="494435" y="66578"/>
                      <a:pt x="452905" y="20346"/>
                      <a:pt x="409024" y="117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3" name="Freeform: Shape 92">
            <a:extLst>
              <a:ext uri="{FF2B5EF4-FFF2-40B4-BE49-F238E27FC236}">
                <a16:creationId xmlns:a16="http://schemas.microsoft.com/office/drawing/2014/main" xmlns="" id="{4A2ED83A-70F6-48DE-B575-FFC83B7D91BE}"/>
              </a:ext>
            </a:extLst>
          </p:cNvPr>
          <p:cNvSpPr>
            <a:spLocks noChangeAspect="1"/>
          </p:cNvSpPr>
          <p:nvPr/>
        </p:nvSpPr>
        <p:spPr>
          <a:xfrm>
            <a:off x="3764052" y="3999050"/>
            <a:ext cx="207300" cy="207300"/>
          </a:xfrm>
          <a:custGeom>
            <a:avLst/>
            <a:gdLst>
              <a:gd name="connsiteX0" fmla="*/ 0 w 923925"/>
              <a:gd name="connsiteY0" fmla="*/ 461962 h 923925"/>
              <a:gd name="connsiteX1" fmla="*/ 0 w 923925"/>
              <a:gd name="connsiteY1" fmla="*/ 149542 h 923925"/>
              <a:gd name="connsiteX2" fmla="*/ 149543 w 923925"/>
              <a:gd name="connsiteY2" fmla="*/ 0 h 923925"/>
              <a:gd name="connsiteX3" fmla="*/ 774382 w 923925"/>
              <a:gd name="connsiteY3" fmla="*/ 0 h 923925"/>
              <a:gd name="connsiteX4" fmla="*/ 925830 w 923925"/>
              <a:gd name="connsiteY4" fmla="*/ 149542 h 923925"/>
              <a:gd name="connsiteX5" fmla="*/ 925830 w 923925"/>
              <a:gd name="connsiteY5" fmla="*/ 774382 h 923925"/>
              <a:gd name="connsiteX6" fmla="*/ 773430 w 923925"/>
              <a:gd name="connsiteY6" fmla="*/ 925830 h 923925"/>
              <a:gd name="connsiteX7" fmla="*/ 150495 w 923925"/>
              <a:gd name="connsiteY7" fmla="*/ 925830 h 923925"/>
              <a:gd name="connsiteX8" fmla="*/ 0 w 923925"/>
              <a:gd name="connsiteY8" fmla="*/ 774382 h 923925"/>
              <a:gd name="connsiteX9" fmla="*/ 0 w 923925"/>
              <a:gd name="connsiteY9" fmla="*/ 461962 h 923925"/>
              <a:gd name="connsiteX10" fmla="*/ 194310 w 923925"/>
              <a:gd name="connsiteY10" fmla="*/ 220027 h 923925"/>
              <a:gd name="connsiteX11" fmla="*/ 194310 w 923925"/>
              <a:gd name="connsiteY11" fmla="*/ 246698 h 923925"/>
              <a:gd name="connsiteX12" fmla="*/ 222885 w 923925"/>
              <a:gd name="connsiteY12" fmla="*/ 277178 h 923925"/>
              <a:gd name="connsiteX13" fmla="*/ 608648 w 923925"/>
              <a:gd name="connsiteY13" fmla="*/ 521970 h 923925"/>
              <a:gd name="connsiteX14" fmla="*/ 668655 w 923925"/>
              <a:gd name="connsiteY14" fmla="*/ 729615 h 923925"/>
              <a:gd name="connsiteX15" fmla="*/ 694373 w 923925"/>
              <a:gd name="connsiteY15" fmla="*/ 754380 h 923925"/>
              <a:gd name="connsiteX16" fmla="*/ 754380 w 923925"/>
              <a:gd name="connsiteY16" fmla="*/ 754380 h 923925"/>
              <a:gd name="connsiteX17" fmla="*/ 777240 w 923925"/>
              <a:gd name="connsiteY17" fmla="*/ 729615 h 923925"/>
              <a:gd name="connsiteX18" fmla="*/ 757238 w 923925"/>
              <a:gd name="connsiteY18" fmla="*/ 600075 h 923925"/>
              <a:gd name="connsiteX19" fmla="*/ 247650 w 923925"/>
              <a:gd name="connsiteY19" fmla="*/ 171450 h 923925"/>
              <a:gd name="connsiteX20" fmla="*/ 194310 w 923925"/>
              <a:gd name="connsiteY20" fmla="*/ 220027 h 923925"/>
              <a:gd name="connsiteX21" fmla="*/ 523875 w 923925"/>
              <a:gd name="connsiteY21" fmla="*/ 753428 h 923925"/>
              <a:gd name="connsiteX22" fmla="*/ 541973 w 923925"/>
              <a:gd name="connsiteY22" fmla="*/ 753428 h 923925"/>
              <a:gd name="connsiteX23" fmla="*/ 575310 w 923925"/>
              <a:gd name="connsiteY23" fmla="*/ 718185 h 923925"/>
              <a:gd name="connsiteX24" fmla="*/ 468630 w 923925"/>
              <a:gd name="connsiteY24" fmla="*/ 485775 h 923925"/>
              <a:gd name="connsiteX25" fmla="*/ 216218 w 923925"/>
              <a:gd name="connsiteY25" fmla="*/ 367665 h 923925"/>
              <a:gd name="connsiteX26" fmla="*/ 194310 w 923925"/>
              <a:gd name="connsiteY26" fmla="*/ 386715 h 923925"/>
              <a:gd name="connsiteX27" fmla="*/ 194310 w 923925"/>
              <a:gd name="connsiteY27" fmla="*/ 458153 h 923925"/>
              <a:gd name="connsiteX28" fmla="*/ 212407 w 923925"/>
              <a:gd name="connsiteY28" fmla="*/ 476250 h 923925"/>
              <a:gd name="connsiteX29" fmla="*/ 464820 w 923925"/>
              <a:gd name="connsiteY29" fmla="*/ 702945 h 923925"/>
              <a:gd name="connsiteX30" fmla="*/ 523875 w 923925"/>
              <a:gd name="connsiteY30" fmla="*/ 753428 h 923925"/>
              <a:gd name="connsiteX31" fmla="*/ 344805 w 923925"/>
              <a:gd name="connsiteY31" fmla="*/ 677228 h 923925"/>
              <a:gd name="connsiteX32" fmla="*/ 270510 w 923925"/>
              <a:gd name="connsiteY32" fmla="*/ 601028 h 923925"/>
              <a:gd name="connsiteX33" fmla="*/ 194310 w 923925"/>
              <a:gd name="connsiteY33" fmla="*/ 675323 h 923925"/>
              <a:gd name="connsiteX34" fmla="*/ 269557 w 923925"/>
              <a:gd name="connsiteY34" fmla="*/ 751523 h 923925"/>
              <a:gd name="connsiteX35" fmla="*/ 344805 w 923925"/>
              <a:gd name="connsiteY35" fmla="*/ 677228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23925" h="923925">
                <a:moveTo>
                  <a:pt x="0" y="461962"/>
                </a:moveTo>
                <a:cubicBezTo>
                  <a:pt x="0" y="358140"/>
                  <a:pt x="0" y="253365"/>
                  <a:pt x="0" y="149542"/>
                </a:cubicBezTo>
                <a:cubicBezTo>
                  <a:pt x="0" y="60007"/>
                  <a:pt x="60007" y="0"/>
                  <a:pt x="149543" y="0"/>
                </a:cubicBezTo>
                <a:cubicBezTo>
                  <a:pt x="358140" y="0"/>
                  <a:pt x="565785" y="0"/>
                  <a:pt x="774382" y="0"/>
                </a:cubicBezTo>
                <a:cubicBezTo>
                  <a:pt x="862965" y="0"/>
                  <a:pt x="924877" y="60960"/>
                  <a:pt x="925830" y="149542"/>
                </a:cubicBezTo>
                <a:cubicBezTo>
                  <a:pt x="926782" y="358140"/>
                  <a:pt x="926782" y="565785"/>
                  <a:pt x="925830" y="774382"/>
                </a:cubicBezTo>
                <a:cubicBezTo>
                  <a:pt x="925830" y="864870"/>
                  <a:pt x="863918" y="925830"/>
                  <a:pt x="773430" y="925830"/>
                </a:cubicBezTo>
                <a:cubicBezTo>
                  <a:pt x="565785" y="925830"/>
                  <a:pt x="358140" y="925830"/>
                  <a:pt x="150495" y="925830"/>
                </a:cubicBezTo>
                <a:cubicBezTo>
                  <a:pt x="59055" y="925830"/>
                  <a:pt x="0" y="865823"/>
                  <a:pt x="0" y="774382"/>
                </a:cubicBezTo>
                <a:cubicBezTo>
                  <a:pt x="0" y="670560"/>
                  <a:pt x="0" y="566737"/>
                  <a:pt x="0" y="461962"/>
                </a:cubicBezTo>
                <a:close/>
                <a:moveTo>
                  <a:pt x="194310" y="220027"/>
                </a:moveTo>
                <a:cubicBezTo>
                  <a:pt x="194310" y="228600"/>
                  <a:pt x="195263" y="238125"/>
                  <a:pt x="194310" y="246698"/>
                </a:cubicBezTo>
                <a:cubicBezTo>
                  <a:pt x="191452" y="268605"/>
                  <a:pt x="200977" y="275273"/>
                  <a:pt x="222885" y="277178"/>
                </a:cubicBezTo>
                <a:cubicBezTo>
                  <a:pt x="394335" y="290512"/>
                  <a:pt x="522923" y="374332"/>
                  <a:pt x="608648" y="521970"/>
                </a:cubicBezTo>
                <a:cubicBezTo>
                  <a:pt x="645795" y="585787"/>
                  <a:pt x="666750" y="655320"/>
                  <a:pt x="668655" y="729615"/>
                </a:cubicBezTo>
                <a:cubicBezTo>
                  <a:pt x="668655" y="746760"/>
                  <a:pt x="675323" y="755332"/>
                  <a:pt x="694373" y="754380"/>
                </a:cubicBezTo>
                <a:cubicBezTo>
                  <a:pt x="714375" y="753428"/>
                  <a:pt x="734377" y="753428"/>
                  <a:pt x="754380" y="754380"/>
                </a:cubicBezTo>
                <a:cubicBezTo>
                  <a:pt x="774382" y="755332"/>
                  <a:pt x="778193" y="746760"/>
                  <a:pt x="777240" y="729615"/>
                </a:cubicBezTo>
                <a:cubicBezTo>
                  <a:pt x="775335" y="685800"/>
                  <a:pt x="768668" y="641985"/>
                  <a:pt x="757238" y="600075"/>
                </a:cubicBezTo>
                <a:cubicBezTo>
                  <a:pt x="691515" y="364807"/>
                  <a:pt x="488632" y="192405"/>
                  <a:pt x="247650" y="171450"/>
                </a:cubicBezTo>
                <a:cubicBezTo>
                  <a:pt x="194310" y="165735"/>
                  <a:pt x="194310" y="165735"/>
                  <a:pt x="194310" y="220027"/>
                </a:cubicBezTo>
                <a:close/>
                <a:moveTo>
                  <a:pt x="523875" y="753428"/>
                </a:moveTo>
                <a:cubicBezTo>
                  <a:pt x="529590" y="753428"/>
                  <a:pt x="535305" y="753428"/>
                  <a:pt x="541973" y="753428"/>
                </a:cubicBezTo>
                <a:cubicBezTo>
                  <a:pt x="577215" y="753428"/>
                  <a:pt x="579120" y="753428"/>
                  <a:pt x="575310" y="718185"/>
                </a:cubicBezTo>
                <a:cubicBezTo>
                  <a:pt x="566738" y="628650"/>
                  <a:pt x="530543" y="550545"/>
                  <a:pt x="468630" y="485775"/>
                </a:cubicBezTo>
                <a:cubicBezTo>
                  <a:pt x="400050" y="414337"/>
                  <a:pt x="314325" y="376237"/>
                  <a:pt x="216218" y="367665"/>
                </a:cubicBezTo>
                <a:cubicBezTo>
                  <a:pt x="201930" y="366712"/>
                  <a:pt x="193357" y="370523"/>
                  <a:pt x="194310" y="386715"/>
                </a:cubicBezTo>
                <a:cubicBezTo>
                  <a:pt x="195263" y="410528"/>
                  <a:pt x="195263" y="434340"/>
                  <a:pt x="194310" y="458153"/>
                </a:cubicBezTo>
                <a:cubicBezTo>
                  <a:pt x="193357" y="472440"/>
                  <a:pt x="200025" y="475298"/>
                  <a:pt x="212407" y="476250"/>
                </a:cubicBezTo>
                <a:cubicBezTo>
                  <a:pt x="340043" y="487680"/>
                  <a:pt x="441960" y="579120"/>
                  <a:pt x="464820" y="702945"/>
                </a:cubicBezTo>
                <a:cubicBezTo>
                  <a:pt x="475298" y="753428"/>
                  <a:pt x="475298" y="753428"/>
                  <a:pt x="523875" y="753428"/>
                </a:cubicBezTo>
                <a:close/>
                <a:moveTo>
                  <a:pt x="344805" y="677228"/>
                </a:moveTo>
                <a:cubicBezTo>
                  <a:pt x="344805" y="634365"/>
                  <a:pt x="313373" y="601980"/>
                  <a:pt x="270510" y="601028"/>
                </a:cubicBezTo>
                <a:cubicBezTo>
                  <a:pt x="229552" y="600075"/>
                  <a:pt x="194310" y="634365"/>
                  <a:pt x="194310" y="675323"/>
                </a:cubicBezTo>
                <a:cubicBezTo>
                  <a:pt x="194310" y="719137"/>
                  <a:pt x="225743" y="751523"/>
                  <a:pt x="269557" y="751523"/>
                </a:cubicBezTo>
                <a:cubicBezTo>
                  <a:pt x="314325" y="750570"/>
                  <a:pt x="344805" y="720090"/>
                  <a:pt x="344805" y="67722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xmlns="" id="{600F5F36-60D6-4DA8-A69B-7BEFEFF9C19B}"/>
              </a:ext>
            </a:extLst>
          </p:cNvPr>
          <p:cNvSpPr>
            <a:spLocks noChangeAspect="1"/>
          </p:cNvSpPr>
          <p:nvPr/>
        </p:nvSpPr>
        <p:spPr>
          <a:xfrm>
            <a:off x="3932682" y="3366135"/>
            <a:ext cx="351767" cy="351220"/>
          </a:xfrm>
          <a:custGeom>
            <a:avLst/>
            <a:gdLst>
              <a:gd name="connsiteX0" fmla="*/ 426005 w 929299"/>
              <a:gd name="connsiteY0" fmla="*/ 569594 h 927853"/>
              <a:gd name="connsiteX1" fmla="*/ 588882 w 929299"/>
              <a:gd name="connsiteY1" fmla="*/ 569594 h 927853"/>
              <a:gd name="connsiteX2" fmla="*/ 622220 w 929299"/>
              <a:gd name="connsiteY2" fmla="*/ 601979 h 927853"/>
              <a:gd name="connsiteX3" fmla="*/ 586977 w 929299"/>
              <a:gd name="connsiteY3" fmla="*/ 632459 h 927853"/>
              <a:gd name="connsiteX4" fmla="*/ 506967 w 929299"/>
              <a:gd name="connsiteY4" fmla="*/ 632459 h 927853"/>
              <a:gd name="connsiteX5" fmla="*/ 428862 w 929299"/>
              <a:gd name="connsiteY5" fmla="*/ 632459 h 927853"/>
              <a:gd name="connsiteX6" fmla="*/ 392667 w 929299"/>
              <a:gd name="connsiteY6" fmla="*/ 601027 h 927853"/>
              <a:gd name="connsiteX7" fmla="*/ 426005 w 929299"/>
              <a:gd name="connsiteY7" fmla="*/ 569594 h 927853"/>
              <a:gd name="connsiteX8" fmla="*/ 424100 w 929299"/>
              <a:gd name="connsiteY8" fmla="*/ 399097 h 927853"/>
              <a:gd name="connsiteX9" fmla="*/ 464104 w 929299"/>
              <a:gd name="connsiteY9" fmla="*/ 399097 h 927853"/>
              <a:gd name="connsiteX10" fmla="*/ 504110 w 929299"/>
              <a:gd name="connsiteY10" fmla="*/ 399097 h 927853"/>
              <a:gd name="connsiteX11" fmla="*/ 535542 w 929299"/>
              <a:gd name="connsiteY11" fmla="*/ 430530 h 927853"/>
              <a:gd name="connsiteX12" fmla="*/ 506015 w 929299"/>
              <a:gd name="connsiteY12" fmla="*/ 461010 h 927853"/>
              <a:gd name="connsiteX13" fmla="*/ 423147 w 929299"/>
              <a:gd name="connsiteY13" fmla="*/ 461010 h 927853"/>
              <a:gd name="connsiteX14" fmla="*/ 392667 w 929299"/>
              <a:gd name="connsiteY14" fmla="*/ 429577 h 927853"/>
              <a:gd name="connsiteX15" fmla="*/ 424100 w 929299"/>
              <a:gd name="connsiteY15" fmla="*/ 399097 h 927853"/>
              <a:gd name="connsiteX16" fmla="*/ 414575 w 929299"/>
              <a:gd name="connsiteY16" fmla="*/ 282893 h 927853"/>
              <a:gd name="connsiteX17" fmla="*/ 274557 w 929299"/>
              <a:gd name="connsiteY17" fmla="*/ 421005 h 927853"/>
              <a:gd name="connsiteX18" fmla="*/ 274557 w 929299"/>
              <a:gd name="connsiteY18" fmla="*/ 608648 h 927853"/>
              <a:gd name="connsiteX19" fmla="*/ 400287 w 929299"/>
              <a:gd name="connsiteY19" fmla="*/ 746760 h 927853"/>
              <a:gd name="connsiteX20" fmla="*/ 497442 w 929299"/>
              <a:gd name="connsiteY20" fmla="*/ 749618 h 927853"/>
              <a:gd name="connsiteX21" fmla="*/ 585072 w 929299"/>
              <a:gd name="connsiteY21" fmla="*/ 749618 h 927853"/>
              <a:gd name="connsiteX22" fmla="*/ 737472 w 929299"/>
              <a:gd name="connsiteY22" fmla="*/ 611505 h 927853"/>
              <a:gd name="connsiteX23" fmla="*/ 740330 w 929299"/>
              <a:gd name="connsiteY23" fmla="*/ 489585 h 927853"/>
              <a:gd name="connsiteX24" fmla="*/ 710802 w 929299"/>
              <a:gd name="connsiteY24" fmla="*/ 461962 h 927853"/>
              <a:gd name="connsiteX25" fmla="*/ 651747 w 929299"/>
              <a:gd name="connsiteY25" fmla="*/ 406718 h 927853"/>
              <a:gd name="connsiteX26" fmla="*/ 510777 w 929299"/>
              <a:gd name="connsiteY26" fmla="*/ 282893 h 927853"/>
              <a:gd name="connsiteX27" fmla="*/ 414575 w 929299"/>
              <a:gd name="connsiteY27" fmla="*/ 282893 h 927853"/>
              <a:gd name="connsiteX28" fmla="*/ 163115 w 929299"/>
              <a:gd name="connsiteY28" fmla="*/ 0 h 927853"/>
              <a:gd name="connsiteX29" fmla="*/ 767952 w 929299"/>
              <a:gd name="connsiteY29" fmla="*/ 0 h 927853"/>
              <a:gd name="connsiteX30" fmla="*/ 927972 w 929299"/>
              <a:gd name="connsiteY30" fmla="*/ 155257 h 927853"/>
              <a:gd name="connsiteX31" fmla="*/ 927020 w 929299"/>
              <a:gd name="connsiteY31" fmla="*/ 776287 h 927853"/>
              <a:gd name="connsiteX32" fmla="*/ 770810 w 929299"/>
              <a:gd name="connsiteY32" fmla="*/ 926782 h 927853"/>
              <a:gd name="connsiteX33" fmla="*/ 463152 w 929299"/>
              <a:gd name="connsiteY33" fmla="*/ 926782 h 927853"/>
              <a:gd name="connsiteX34" fmla="*/ 162162 w 929299"/>
              <a:gd name="connsiteY34" fmla="*/ 927735 h 927853"/>
              <a:gd name="connsiteX35" fmla="*/ 237 w 929299"/>
              <a:gd name="connsiteY35" fmla="*/ 771525 h 927853"/>
              <a:gd name="connsiteX36" fmla="*/ 1190 w 929299"/>
              <a:gd name="connsiteY36" fmla="*/ 155257 h 927853"/>
              <a:gd name="connsiteX37" fmla="*/ 163115 w 929299"/>
              <a:gd name="connsiteY37" fmla="*/ 0 h 927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29299" h="927853">
                <a:moveTo>
                  <a:pt x="426005" y="569594"/>
                </a:moveTo>
                <a:cubicBezTo>
                  <a:pt x="480297" y="568642"/>
                  <a:pt x="534590" y="568642"/>
                  <a:pt x="588882" y="569594"/>
                </a:cubicBezTo>
                <a:cubicBezTo>
                  <a:pt x="608885" y="569594"/>
                  <a:pt x="622220" y="584834"/>
                  <a:pt x="622220" y="601979"/>
                </a:cubicBezTo>
                <a:cubicBezTo>
                  <a:pt x="621267" y="619124"/>
                  <a:pt x="606980" y="631507"/>
                  <a:pt x="586977" y="632459"/>
                </a:cubicBezTo>
                <a:cubicBezTo>
                  <a:pt x="560307" y="633412"/>
                  <a:pt x="533637" y="632459"/>
                  <a:pt x="506967" y="632459"/>
                </a:cubicBezTo>
                <a:cubicBezTo>
                  <a:pt x="481250" y="632459"/>
                  <a:pt x="454580" y="633412"/>
                  <a:pt x="428862" y="632459"/>
                </a:cubicBezTo>
                <a:cubicBezTo>
                  <a:pt x="406002" y="631507"/>
                  <a:pt x="392667" y="619124"/>
                  <a:pt x="392667" y="601027"/>
                </a:cubicBezTo>
                <a:cubicBezTo>
                  <a:pt x="392667" y="583882"/>
                  <a:pt x="405050" y="569594"/>
                  <a:pt x="426005" y="569594"/>
                </a:cubicBezTo>
                <a:close/>
                <a:moveTo>
                  <a:pt x="424100" y="399097"/>
                </a:moveTo>
                <a:cubicBezTo>
                  <a:pt x="437435" y="398145"/>
                  <a:pt x="450770" y="399097"/>
                  <a:pt x="464104" y="399097"/>
                </a:cubicBezTo>
                <a:cubicBezTo>
                  <a:pt x="477440" y="399097"/>
                  <a:pt x="490775" y="398145"/>
                  <a:pt x="504110" y="399097"/>
                </a:cubicBezTo>
                <a:cubicBezTo>
                  <a:pt x="523160" y="401002"/>
                  <a:pt x="535542" y="411480"/>
                  <a:pt x="535542" y="430530"/>
                </a:cubicBezTo>
                <a:cubicBezTo>
                  <a:pt x="535542" y="448627"/>
                  <a:pt x="523160" y="460057"/>
                  <a:pt x="506015" y="461010"/>
                </a:cubicBezTo>
                <a:cubicBezTo>
                  <a:pt x="478392" y="462915"/>
                  <a:pt x="450770" y="462915"/>
                  <a:pt x="423147" y="461010"/>
                </a:cubicBezTo>
                <a:cubicBezTo>
                  <a:pt x="405050" y="459105"/>
                  <a:pt x="391715" y="448627"/>
                  <a:pt x="392667" y="429577"/>
                </a:cubicBezTo>
                <a:cubicBezTo>
                  <a:pt x="392667" y="409575"/>
                  <a:pt x="406002" y="400050"/>
                  <a:pt x="424100" y="399097"/>
                </a:cubicBezTo>
                <a:close/>
                <a:moveTo>
                  <a:pt x="414575" y="282893"/>
                </a:moveTo>
                <a:cubicBezTo>
                  <a:pt x="338375" y="284798"/>
                  <a:pt x="276462" y="345757"/>
                  <a:pt x="274557" y="421005"/>
                </a:cubicBezTo>
                <a:cubicBezTo>
                  <a:pt x="272652" y="483870"/>
                  <a:pt x="272652" y="545782"/>
                  <a:pt x="274557" y="608648"/>
                </a:cubicBezTo>
                <a:cubicBezTo>
                  <a:pt x="276462" y="680085"/>
                  <a:pt x="330755" y="736282"/>
                  <a:pt x="400287" y="746760"/>
                </a:cubicBezTo>
                <a:cubicBezTo>
                  <a:pt x="434577" y="751523"/>
                  <a:pt x="469820" y="748665"/>
                  <a:pt x="497442" y="749618"/>
                </a:cubicBezTo>
                <a:cubicBezTo>
                  <a:pt x="531732" y="749618"/>
                  <a:pt x="558402" y="750570"/>
                  <a:pt x="585072" y="749618"/>
                </a:cubicBezTo>
                <a:cubicBezTo>
                  <a:pt x="670797" y="746760"/>
                  <a:pt x="726042" y="697230"/>
                  <a:pt x="737472" y="611505"/>
                </a:cubicBezTo>
                <a:cubicBezTo>
                  <a:pt x="742235" y="571500"/>
                  <a:pt x="739377" y="530543"/>
                  <a:pt x="740330" y="489585"/>
                </a:cubicBezTo>
                <a:cubicBezTo>
                  <a:pt x="741282" y="469582"/>
                  <a:pt x="729852" y="462915"/>
                  <a:pt x="710802" y="461962"/>
                </a:cubicBezTo>
                <a:cubicBezTo>
                  <a:pt x="660320" y="460057"/>
                  <a:pt x="658415" y="456248"/>
                  <a:pt x="651747" y="406718"/>
                </a:cubicBezTo>
                <a:cubicBezTo>
                  <a:pt x="642222" y="336232"/>
                  <a:pt x="582215" y="282893"/>
                  <a:pt x="510777" y="282893"/>
                </a:cubicBezTo>
                <a:cubicBezTo>
                  <a:pt x="478392" y="281940"/>
                  <a:pt x="446960" y="281940"/>
                  <a:pt x="414575" y="282893"/>
                </a:cubicBezTo>
                <a:close/>
                <a:moveTo>
                  <a:pt x="163115" y="0"/>
                </a:moveTo>
                <a:cubicBezTo>
                  <a:pt x="365045" y="0"/>
                  <a:pt x="566022" y="0"/>
                  <a:pt x="767952" y="0"/>
                </a:cubicBezTo>
                <a:cubicBezTo>
                  <a:pt x="867012" y="952"/>
                  <a:pt x="927020" y="56198"/>
                  <a:pt x="927972" y="155257"/>
                </a:cubicBezTo>
                <a:cubicBezTo>
                  <a:pt x="929877" y="362903"/>
                  <a:pt x="929877" y="569595"/>
                  <a:pt x="927020" y="776287"/>
                </a:cubicBezTo>
                <a:cubicBezTo>
                  <a:pt x="926067" y="871537"/>
                  <a:pt x="866060" y="926782"/>
                  <a:pt x="770810" y="926782"/>
                </a:cubicBezTo>
                <a:cubicBezTo>
                  <a:pt x="668892" y="926782"/>
                  <a:pt x="566022" y="926782"/>
                  <a:pt x="463152" y="926782"/>
                </a:cubicBezTo>
                <a:cubicBezTo>
                  <a:pt x="363140" y="926782"/>
                  <a:pt x="262175" y="923925"/>
                  <a:pt x="162162" y="927735"/>
                </a:cubicBezTo>
                <a:cubicBezTo>
                  <a:pt x="84057" y="930593"/>
                  <a:pt x="237" y="882015"/>
                  <a:pt x="237" y="771525"/>
                </a:cubicBezTo>
                <a:cubicBezTo>
                  <a:pt x="237" y="565785"/>
                  <a:pt x="-715" y="360998"/>
                  <a:pt x="1190" y="155257"/>
                </a:cubicBezTo>
                <a:cubicBezTo>
                  <a:pt x="2142" y="55245"/>
                  <a:pt x="62150" y="0"/>
                  <a:pt x="16311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xmlns="" id="{72BE16D2-EF8D-404C-AD48-448E47B2D368}"/>
              </a:ext>
            </a:extLst>
          </p:cNvPr>
          <p:cNvSpPr>
            <a:spLocks noChangeAspect="1"/>
          </p:cNvSpPr>
          <p:nvPr/>
        </p:nvSpPr>
        <p:spPr>
          <a:xfrm>
            <a:off x="4613744" y="4052977"/>
            <a:ext cx="352570" cy="351220"/>
          </a:xfrm>
          <a:custGeom>
            <a:avLst/>
            <a:gdLst>
              <a:gd name="connsiteX0" fmla="*/ 493305 w 930304"/>
              <a:gd name="connsiteY0" fmla="*/ 525380 h 926740"/>
              <a:gd name="connsiteX1" fmla="*/ 502115 w 930304"/>
              <a:gd name="connsiteY1" fmla="*/ 538358 h 926740"/>
              <a:gd name="connsiteX2" fmla="*/ 547835 w 930304"/>
              <a:gd name="connsiteY2" fmla="*/ 704093 h 926740"/>
              <a:gd name="connsiteX3" fmla="*/ 532596 w 930304"/>
              <a:gd name="connsiteY3" fmla="*/ 730763 h 926740"/>
              <a:gd name="connsiteX4" fmla="*/ 450681 w 930304"/>
              <a:gd name="connsiteY4" fmla="*/ 746003 h 926740"/>
              <a:gd name="connsiteX5" fmla="*/ 300185 w 930304"/>
              <a:gd name="connsiteY5" fmla="*/ 701235 h 926740"/>
              <a:gd name="connsiteX6" fmla="*/ 293518 w 930304"/>
              <a:gd name="connsiteY6" fmla="*/ 668850 h 926740"/>
              <a:gd name="connsiteX7" fmla="*/ 477350 w 930304"/>
              <a:gd name="connsiteY7" fmla="*/ 525975 h 926740"/>
              <a:gd name="connsiteX8" fmla="*/ 493305 w 930304"/>
              <a:gd name="connsiteY8" fmla="*/ 525380 h 926740"/>
              <a:gd name="connsiteX9" fmla="*/ 592603 w 930304"/>
              <a:gd name="connsiteY9" fmla="*/ 502163 h 926740"/>
              <a:gd name="connsiteX10" fmla="*/ 686901 w 930304"/>
              <a:gd name="connsiteY10" fmla="*/ 513593 h 926740"/>
              <a:gd name="connsiteX11" fmla="*/ 704046 w 930304"/>
              <a:gd name="connsiteY11" fmla="*/ 540263 h 926740"/>
              <a:gd name="connsiteX12" fmla="*/ 609748 w 930304"/>
              <a:gd name="connsiteY12" fmla="*/ 687901 h 926740"/>
              <a:gd name="connsiteX13" fmla="*/ 586888 w 930304"/>
              <a:gd name="connsiteY13" fmla="*/ 680281 h 926740"/>
              <a:gd name="connsiteX14" fmla="*/ 544978 w 930304"/>
              <a:gd name="connsiteY14" fmla="*/ 525976 h 926740"/>
              <a:gd name="connsiteX15" fmla="*/ 556408 w 930304"/>
              <a:gd name="connsiteY15" fmla="*/ 505973 h 926740"/>
              <a:gd name="connsiteX16" fmla="*/ 592603 w 930304"/>
              <a:gd name="connsiteY16" fmla="*/ 502163 h 926740"/>
              <a:gd name="connsiteX17" fmla="*/ 442108 w 930304"/>
              <a:gd name="connsiteY17" fmla="*/ 435488 h 926740"/>
              <a:gd name="connsiteX18" fmla="*/ 472587 w 930304"/>
              <a:gd name="connsiteY18" fmla="*/ 467873 h 926740"/>
              <a:gd name="connsiteX19" fmla="*/ 459252 w 930304"/>
              <a:gd name="connsiteY19" fmla="*/ 486923 h 926740"/>
              <a:gd name="connsiteX20" fmla="*/ 266847 w 930304"/>
              <a:gd name="connsiteY20" fmla="*/ 639323 h 926740"/>
              <a:gd name="connsiteX21" fmla="*/ 237320 w 930304"/>
              <a:gd name="connsiteY21" fmla="*/ 640276 h 926740"/>
              <a:gd name="connsiteX22" fmla="*/ 183027 w 930304"/>
              <a:gd name="connsiteY22" fmla="*/ 491686 h 926740"/>
              <a:gd name="connsiteX23" fmla="*/ 204935 w 930304"/>
              <a:gd name="connsiteY23" fmla="*/ 468826 h 926740"/>
              <a:gd name="connsiteX24" fmla="*/ 442108 w 930304"/>
              <a:gd name="connsiteY24" fmla="*/ 435488 h 926740"/>
              <a:gd name="connsiteX25" fmla="*/ 647133 w 930304"/>
              <a:gd name="connsiteY25" fmla="*/ 317259 h 926740"/>
              <a:gd name="connsiteX26" fmla="*/ 660230 w 930304"/>
              <a:gd name="connsiteY26" fmla="*/ 324046 h 926740"/>
              <a:gd name="connsiteX27" fmla="*/ 711665 w 930304"/>
              <a:gd name="connsiteY27" fmla="*/ 468826 h 926740"/>
              <a:gd name="connsiteX28" fmla="*/ 693567 w 930304"/>
              <a:gd name="connsiteY28" fmla="*/ 477398 h 926740"/>
              <a:gd name="connsiteX29" fmla="*/ 535452 w 930304"/>
              <a:gd name="connsiteY29" fmla="*/ 470731 h 926740"/>
              <a:gd name="connsiteX30" fmla="*/ 519260 w 930304"/>
              <a:gd name="connsiteY30" fmla="*/ 458348 h 926740"/>
              <a:gd name="connsiteX31" fmla="*/ 537357 w 930304"/>
              <a:gd name="connsiteY31" fmla="*/ 399293 h 926740"/>
              <a:gd name="connsiteX32" fmla="*/ 635465 w 930304"/>
              <a:gd name="connsiteY32" fmla="*/ 326903 h 926740"/>
              <a:gd name="connsiteX33" fmla="*/ 647133 w 930304"/>
              <a:gd name="connsiteY33" fmla="*/ 317259 h 926740"/>
              <a:gd name="connsiteX34" fmla="*/ 334475 w 930304"/>
              <a:gd name="connsiteY34" fmla="*/ 245226 h 926740"/>
              <a:gd name="connsiteX35" fmla="*/ 348762 w 930304"/>
              <a:gd name="connsiteY35" fmla="*/ 256418 h 926740"/>
              <a:gd name="connsiteX36" fmla="*/ 425915 w 930304"/>
              <a:gd name="connsiteY36" fmla="*/ 376433 h 926740"/>
              <a:gd name="connsiteX37" fmla="*/ 414484 w 930304"/>
              <a:gd name="connsiteY37" fmla="*/ 402150 h 926740"/>
              <a:gd name="connsiteX38" fmla="*/ 239224 w 930304"/>
              <a:gd name="connsiteY38" fmla="*/ 427868 h 926740"/>
              <a:gd name="connsiteX39" fmla="*/ 200172 w 930304"/>
              <a:gd name="connsiteY39" fmla="*/ 387863 h 926740"/>
              <a:gd name="connsiteX40" fmla="*/ 317330 w 930304"/>
              <a:gd name="connsiteY40" fmla="*/ 249750 h 926740"/>
              <a:gd name="connsiteX41" fmla="*/ 334475 w 930304"/>
              <a:gd name="connsiteY41" fmla="*/ 245226 h 926740"/>
              <a:gd name="connsiteX42" fmla="*/ 447822 w 930304"/>
              <a:gd name="connsiteY42" fmla="*/ 216413 h 926740"/>
              <a:gd name="connsiteX43" fmla="*/ 608795 w 930304"/>
              <a:gd name="connsiteY43" fmla="*/ 271658 h 926740"/>
              <a:gd name="connsiteX44" fmla="*/ 611652 w 930304"/>
              <a:gd name="connsiteY44" fmla="*/ 300233 h 926740"/>
              <a:gd name="connsiteX45" fmla="*/ 497352 w 930304"/>
              <a:gd name="connsiteY45" fmla="*/ 376433 h 926740"/>
              <a:gd name="connsiteX46" fmla="*/ 475445 w 930304"/>
              <a:gd name="connsiteY46" fmla="*/ 368813 h 926740"/>
              <a:gd name="connsiteX47" fmla="*/ 392577 w 930304"/>
              <a:gd name="connsiteY47" fmla="*/ 239273 h 926740"/>
              <a:gd name="connsiteX48" fmla="*/ 401150 w 930304"/>
              <a:gd name="connsiteY48" fmla="*/ 220223 h 926740"/>
              <a:gd name="connsiteX49" fmla="*/ 447822 w 930304"/>
              <a:gd name="connsiteY49" fmla="*/ 216413 h 926740"/>
              <a:gd name="connsiteX50" fmla="*/ 446870 w 930304"/>
              <a:gd name="connsiteY50" fmla="*/ 177361 h 926740"/>
              <a:gd name="connsiteX51" fmla="*/ 143975 w 930304"/>
              <a:gd name="connsiteY51" fmla="*/ 478351 h 926740"/>
              <a:gd name="connsiteX52" fmla="*/ 448775 w 930304"/>
              <a:gd name="connsiteY52" fmla="*/ 783151 h 926740"/>
              <a:gd name="connsiteX53" fmla="*/ 748813 w 930304"/>
              <a:gd name="connsiteY53" fmla="*/ 481208 h 926740"/>
              <a:gd name="connsiteX54" fmla="*/ 446870 w 930304"/>
              <a:gd name="connsiteY54" fmla="*/ 177361 h 926740"/>
              <a:gd name="connsiteX55" fmla="*/ 765005 w 930304"/>
              <a:gd name="connsiteY55" fmla="*/ 196 h 926740"/>
              <a:gd name="connsiteX56" fmla="*/ 928835 w 930304"/>
              <a:gd name="connsiteY56" fmla="*/ 163073 h 926740"/>
              <a:gd name="connsiteX57" fmla="*/ 928835 w 930304"/>
              <a:gd name="connsiteY57" fmla="*/ 551693 h 926740"/>
              <a:gd name="connsiteX58" fmla="*/ 925977 w 930304"/>
              <a:gd name="connsiteY58" fmla="*/ 789818 h 926740"/>
              <a:gd name="connsiteX59" fmla="*/ 778340 w 930304"/>
              <a:gd name="connsiteY59" fmla="*/ 926026 h 926740"/>
              <a:gd name="connsiteX60" fmla="*/ 151595 w 930304"/>
              <a:gd name="connsiteY60" fmla="*/ 926026 h 926740"/>
              <a:gd name="connsiteX61" fmla="*/ 1100 w 930304"/>
              <a:gd name="connsiteY61" fmla="*/ 770768 h 926740"/>
              <a:gd name="connsiteX62" fmla="*/ 1100 w 930304"/>
              <a:gd name="connsiteY62" fmla="*/ 157358 h 926740"/>
              <a:gd name="connsiteX63" fmla="*/ 111590 w 930304"/>
              <a:gd name="connsiteY63" fmla="*/ 4006 h 926740"/>
              <a:gd name="connsiteX64" fmla="*/ 153500 w 930304"/>
              <a:gd name="connsiteY64" fmla="*/ 1148 h 926740"/>
              <a:gd name="connsiteX65" fmla="*/ 465920 w 930304"/>
              <a:gd name="connsiteY65" fmla="*/ 1148 h 926740"/>
              <a:gd name="connsiteX66" fmla="*/ 765005 w 930304"/>
              <a:gd name="connsiteY66" fmla="*/ 196 h 92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0304" h="926740">
                <a:moveTo>
                  <a:pt x="493305" y="525380"/>
                </a:moveTo>
                <a:cubicBezTo>
                  <a:pt x="497115" y="527642"/>
                  <a:pt x="499734" y="532167"/>
                  <a:pt x="502115" y="538358"/>
                </a:cubicBezTo>
                <a:cubicBezTo>
                  <a:pt x="521165" y="591698"/>
                  <a:pt x="537358" y="646943"/>
                  <a:pt x="547835" y="704093"/>
                </a:cubicBezTo>
                <a:cubicBezTo>
                  <a:pt x="550693" y="718380"/>
                  <a:pt x="545931" y="726000"/>
                  <a:pt x="532596" y="730763"/>
                </a:cubicBezTo>
                <a:cubicBezTo>
                  <a:pt x="504973" y="739335"/>
                  <a:pt x="476398" y="744098"/>
                  <a:pt x="450681" y="746003"/>
                </a:cubicBezTo>
                <a:cubicBezTo>
                  <a:pt x="394483" y="745050"/>
                  <a:pt x="344953" y="729810"/>
                  <a:pt x="300185" y="701235"/>
                </a:cubicBezTo>
                <a:cubicBezTo>
                  <a:pt x="285898" y="691710"/>
                  <a:pt x="283993" y="683138"/>
                  <a:pt x="293518" y="668850"/>
                </a:cubicBezTo>
                <a:cubicBezTo>
                  <a:pt x="339238" y="600270"/>
                  <a:pt x="402103" y="555503"/>
                  <a:pt x="477350" y="525975"/>
                </a:cubicBezTo>
                <a:cubicBezTo>
                  <a:pt x="484494" y="523118"/>
                  <a:pt x="489495" y="523118"/>
                  <a:pt x="493305" y="525380"/>
                </a:cubicBezTo>
                <a:close/>
                <a:moveTo>
                  <a:pt x="592603" y="502163"/>
                </a:moveTo>
                <a:cubicBezTo>
                  <a:pt x="626893" y="504068"/>
                  <a:pt x="657373" y="506926"/>
                  <a:pt x="686901" y="513593"/>
                </a:cubicBezTo>
                <a:cubicBezTo>
                  <a:pt x="702140" y="517403"/>
                  <a:pt x="708808" y="523118"/>
                  <a:pt x="704046" y="540263"/>
                </a:cubicBezTo>
                <a:cubicBezTo>
                  <a:pt x="688805" y="600271"/>
                  <a:pt x="658326" y="649801"/>
                  <a:pt x="609748" y="687901"/>
                </a:cubicBezTo>
                <a:cubicBezTo>
                  <a:pt x="597365" y="697426"/>
                  <a:pt x="589746" y="697426"/>
                  <a:pt x="586888" y="680281"/>
                </a:cubicBezTo>
                <a:cubicBezTo>
                  <a:pt x="577363" y="627893"/>
                  <a:pt x="562123" y="576458"/>
                  <a:pt x="544978" y="525976"/>
                </a:cubicBezTo>
                <a:cubicBezTo>
                  <a:pt x="541168" y="513593"/>
                  <a:pt x="542121" y="506926"/>
                  <a:pt x="556408" y="505973"/>
                </a:cubicBezTo>
                <a:cubicBezTo>
                  <a:pt x="569743" y="505021"/>
                  <a:pt x="583078" y="503116"/>
                  <a:pt x="592603" y="502163"/>
                </a:cubicBezTo>
                <a:close/>
                <a:moveTo>
                  <a:pt x="442108" y="435488"/>
                </a:moveTo>
                <a:cubicBezTo>
                  <a:pt x="467825" y="427868"/>
                  <a:pt x="464968" y="455491"/>
                  <a:pt x="472587" y="467873"/>
                </a:cubicBezTo>
                <a:cubicBezTo>
                  <a:pt x="481160" y="481208"/>
                  <a:pt x="467825" y="484066"/>
                  <a:pt x="459252" y="486923"/>
                </a:cubicBezTo>
                <a:cubicBezTo>
                  <a:pt x="378290" y="516451"/>
                  <a:pt x="315425" y="568838"/>
                  <a:pt x="266847" y="639323"/>
                </a:cubicBezTo>
                <a:cubicBezTo>
                  <a:pt x="255417" y="654563"/>
                  <a:pt x="248750" y="655516"/>
                  <a:pt x="237320" y="640276"/>
                </a:cubicBezTo>
                <a:cubicBezTo>
                  <a:pt x="206840" y="600271"/>
                  <a:pt x="183980" y="540263"/>
                  <a:pt x="183027" y="491686"/>
                </a:cubicBezTo>
                <a:cubicBezTo>
                  <a:pt x="181122" y="477398"/>
                  <a:pt x="186837" y="469778"/>
                  <a:pt x="204935" y="468826"/>
                </a:cubicBezTo>
                <a:cubicBezTo>
                  <a:pt x="284945" y="465968"/>
                  <a:pt x="364002" y="456443"/>
                  <a:pt x="442108" y="435488"/>
                </a:cubicBezTo>
                <a:close/>
                <a:moveTo>
                  <a:pt x="647133" y="317259"/>
                </a:moveTo>
                <a:cubicBezTo>
                  <a:pt x="651181" y="315950"/>
                  <a:pt x="655468" y="317378"/>
                  <a:pt x="660230" y="324046"/>
                </a:cubicBezTo>
                <a:cubicBezTo>
                  <a:pt x="690710" y="365003"/>
                  <a:pt x="705950" y="411676"/>
                  <a:pt x="711665" y="468826"/>
                </a:cubicBezTo>
                <a:cubicBezTo>
                  <a:pt x="712617" y="476446"/>
                  <a:pt x="704997" y="479303"/>
                  <a:pt x="693567" y="477398"/>
                </a:cubicBezTo>
                <a:cubicBezTo>
                  <a:pt x="641180" y="468826"/>
                  <a:pt x="588792" y="465016"/>
                  <a:pt x="535452" y="470731"/>
                </a:cubicBezTo>
                <a:cubicBezTo>
                  <a:pt x="526880" y="471683"/>
                  <a:pt x="523070" y="465016"/>
                  <a:pt x="519260" y="458348"/>
                </a:cubicBezTo>
                <a:cubicBezTo>
                  <a:pt x="498305" y="419296"/>
                  <a:pt x="498305" y="419296"/>
                  <a:pt x="537357" y="399293"/>
                </a:cubicBezTo>
                <a:cubicBezTo>
                  <a:pt x="573552" y="380243"/>
                  <a:pt x="607842" y="357383"/>
                  <a:pt x="635465" y="326903"/>
                </a:cubicBezTo>
                <a:cubicBezTo>
                  <a:pt x="639275" y="322617"/>
                  <a:pt x="643085" y="318569"/>
                  <a:pt x="647133" y="317259"/>
                </a:cubicBezTo>
                <a:close/>
                <a:moveTo>
                  <a:pt x="334475" y="245226"/>
                </a:moveTo>
                <a:cubicBezTo>
                  <a:pt x="339475" y="246178"/>
                  <a:pt x="343999" y="249750"/>
                  <a:pt x="348762" y="256418"/>
                </a:cubicBezTo>
                <a:cubicBezTo>
                  <a:pt x="375432" y="295470"/>
                  <a:pt x="401149" y="335475"/>
                  <a:pt x="425915" y="376433"/>
                </a:cubicBezTo>
                <a:cubicBezTo>
                  <a:pt x="435440" y="392625"/>
                  <a:pt x="430677" y="398340"/>
                  <a:pt x="414484" y="402150"/>
                </a:cubicBezTo>
                <a:cubicBezTo>
                  <a:pt x="353524" y="416438"/>
                  <a:pt x="291612" y="424058"/>
                  <a:pt x="239224" y="427868"/>
                </a:cubicBezTo>
                <a:cubicBezTo>
                  <a:pt x="184932" y="428820"/>
                  <a:pt x="184932" y="428820"/>
                  <a:pt x="200172" y="387863"/>
                </a:cubicBezTo>
                <a:cubicBezTo>
                  <a:pt x="222080" y="327855"/>
                  <a:pt x="262084" y="282135"/>
                  <a:pt x="317330" y="249750"/>
                </a:cubicBezTo>
                <a:cubicBezTo>
                  <a:pt x="323997" y="245940"/>
                  <a:pt x="329474" y="244273"/>
                  <a:pt x="334475" y="245226"/>
                </a:cubicBezTo>
                <a:close/>
                <a:moveTo>
                  <a:pt x="447822" y="216413"/>
                </a:moveTo>
                <a:cubicBezTo>
                  <a:pt x="507830" y="216413"/>
                  <a:pt x="561170" y="235463"/>
                  <a:pt x="608795" y="271658"/>
                </a:cubicBezTo>
                <a:cubicBezTo>
                  <a:pt x="622130" y="281183"/>
                  <a:pt x="622130" y="288803"/>
                  <a:pt x="611652" y="300233"/>
                </a:cubicBezTo>
                <a:cubicBezTo>
                  <a:pt x="579267" y="334523"/>
                  <a:pt x="540215" y="358336"/>
                  <a:pt x="497352" y="376433"/>
                </a:cubicBezTo>
                <a:cubicBezTo>
                  <a:pt x="487827" y="380243"/>
                  <a:pt x="481160" y="378338"/>
                  <a:pt x="475445" y="368813"/>
                </a:cubicBezTo>
                <a:cubicBezTo>
                  <a:pt x="449727" y="324046"/>
                  <a:pt x="422105" y="280231"/>
                  <a:pt x="392577" y="239273"/>
                </a:cubicBezTo>
                <a:cubicBezTo>
                  <a:pt x="384005" y="227843"/>
                  <a:pt x="387815" y="223081"/>
                  <a:pt x="401150" y="220223"/>
                </a:cubicBezTo>
                <a:cubicBezTo>
                  <a:pt x="416390" y="217366"/>
                  <a:pt x="432582" y="216413"/>
                  <a:pt x="447822" y="216413"/>
                </a:cubicBezTo>
                <a:close/>
                <a:moveTo>
                  <a:pt x="446870" y="177361"/>
                </a:moveTo>
                <a:cubicBezTo>
                  <a:pt x="279230" y="177361"/>
                  <a:pt x="144927" y="310711"/>
                  <a:pt x="143975" y="478351"/>
                </a:cubicBezTo>
                <a:cubicBezTo>
                  <a:pt x="143975" y="646943"/>
                  <a:pt x="280182" y="784103"/>
                  <a:pt x="448775" y="783151"/>
                </a:cubicBezTo>
                <a:cubicBezTo>
                  <a:pt x="613558" y="782198"/>
                  <a:pt x="749765" y="645991"/>
                  <a:pt x="748813" y="481208"/>
                </a:cubicBezTo>
                <a:cubicBezTo>
                  <a:pt x="749765" y="311663"/>
                  <a:pt x="615463" y="177361"/>
                  <a:pt x="446870" y="177361"/>
                </a:cubicBezTo>
                <a:close/>
                <a:moveTo>
                  <a:pt x="765005" y="196"/>
                </a:moveTo>
                <a:cubicBezTo>
                  <a:pt x="849777" y="-3614"/>
                  <a:pt x="929788" y="47821"/>
                  <a:pt x="928835" y="163073"/>
                </a:cubicBezTo>
                <a:cubicBezTo>
                  <a:pt x="927883" y="292613"/>
                  <a:pt x="929788" y="422153"/>
                  <a:pt x="928835" y="551693"/>
                </a:cubicBezTo>
                <a:cubicBezTo>
                  <a:pt x="928835" y="631703"/>
                  <a:pt x="933597" y="710761"/>
                  <a:pt x="925977" y="789818"/>
                </a:cubicBezTo>
                <a:cubicBezTo>
                  <a:pt x="919310" y="873638"/>
                  <a:pt x="862160" y="926026"/>
                  <a:pt x="778340" y="926026"/>
                </a:cubicBezTo>
                <a:cubicBezTo>
                  <a:pt x="569742" y="926978"/>
                  <a:pt x="360192" y="926978"/>
                  <a:pt x="151595" y="926026"/>
                </a:cubicBezTo>
                <a:cubicBezTo>
                  <a:pt x="61107" y="926026"/>
                  <a:pt x="2052" y="866018"/>
                  <a:pt x="1100" y="770768"/>
                </a:cubicBezTo>
                <a:cubicBezTo>
                  <a:pt x="-805" y="566933"/>
                  <a:pt x="147" y="362146"/>
                  <a:pt x="1100" y="157358"/>
                </a:cubicBezTo>
                <a:cubicBezTo>
                  <a:pt x="1100" y="74491"/>
                  <a:pt x="42057" y="22103"/>
                  <a:pt x="111590" y="4006"/>
                </a:cubicBezTo>
                <a:cubicBezTo>
                  <a:pt x="124925" y="1148"/>
                  <a:pt x="139212" y="1148"/>
                  <a:pt x="153500" y="1148"/>
                </a:cubicBezTo>
                <a:cubicBezTo>
                  <a:pt x="257322" y="1148"/>
                  <a:pt x="362097" y="1148"/>
                  <a:pt x="465920" y="1148"/>
                </a:cubicBezTo>
                <a:cubicBezTo>
                  <a:pt x="565933" y="1148"/>
                  <a:pt x="665945" y="4006"/>
                  <a:pt x="765005" y="1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6" name="Rounded Rectangle 2">
            <a:extLst>
              <a:ext uri="{FF2B5EF4-FFF2-40B4-BE49-F238E27FC236}">
                <a16:creationId xmlns:a16="http://schemas.microsoft.com/office/drawing/2014/main" xmlns="" id="{72E46098-011B-4A91-862E-DAFBB480EE50}"/>
              </a:ext>
            </a:extLst>
          </p:cNvPr>
          <p:cNvSpPr/>
          <p:nvPr/>
        </p:nvSpPr>
        <p:spPr>
          <a:xfrm>
            <a:off x="2961021" y="3425150"/>
            <a:ext cx="349911" cy="349911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xmlns="" id="{25F735BE-24D5-4AA4-B326-13BFFC9C08BE}"/>
              </a:ext>
            </a:extLst>
          </p:cNvPr>
          <p:cNvSpPr/>
          <p:nvPr/>
        </p:nvSpPr>
        <p:spPr>
          <a:xfrm>
            <a:off x="4262433" y="2344205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8" name="Rounded Rectangle 2">
            <a:extLst>
              <a:ext uri="{FF2B5EF4-FFF2-40B4-BE49-F238E27FC236}">
                <a16:creationId xmlns:a16="http://schemas.microsoft.com/office/drawing/2014/main" xmlns="" id="{432DA876-42AF-424E-A413-BF8119BBCDB6}"/>
              </a:ext>
            </a:extLst>
          </p:cNvPr>
          <p:cNvSpPr/>
          <p:nvPr/>
        </p:nvSpPr>
        <p:spPr>
          <a:xfrm>
            <a:off x="2417042" y="2344205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9" name="Rounded Rectangle 3">
            <a:extLst>
              <a:ext uri="{FF2B5EF4-FFF2-40B4-BE49-F238E27FC236}">
                <a16:creationId xmlns:a16="http://schemas.microsoft.com/office/drawing/2014/main" xmlns="" id="{E6A384FC-1990-4234-8CB4-4E1632F8421F}"/>
              </a:ext>
            </a:extLst>
          </p:cNvPr>
          <p:cNvSpPr>
            <a:spLocks noChangeAspect="1"/>
          </p:cNvSpPr>
          <p:nvPr/>
        </p:nvSpPr>
        <p:spPr>
          <a:xfrm>
            <a:off x="1082537" y="3600106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00" name="Rounded Rectangle 10">
            <a:extLst>
              <a:ext uri="{FF2B5EF4-FFF2-40B4-BE49-F238E27FC236}">
                <a16:creationId xmlns:a16="http://schemas.microsoft.com/office/drawing/2014/main" xmlns="" id="{3E1E5515-BBE7-49DD-AF9B-0756A7BB4BBB}"/>
              </a:ext>
            </a:extLst>
          </p:cNvPr>
          <p:cNvSpPr>
            <a:spLocks/>
          </p:cNvSpPr>
          <p:nvPr/>
        </p:nvSpPr>
        <p:spPr>
          <a:xfrm>
            <a:off x="3243239" y="4023905"/>
            <a:ext cx="207263" cy="2073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1" name="Rounded Rectangle 1">
            <a:extLst>
              <a:ext uri="{FF2B5EF4-FFF2-40B4-BE49-F238E27FC236}">
                <a16:creationId xmlns:a16="http://schemas.microsoft.com/office/drawing/2014/main" xmlns="" id="{2763C34D-53BB-4009-A034-E5B14FAB9432}"/>
              </a:ext>
            </a:extLst>
          </p:cNvPr>
          <p:cNvSpPr>
            <a:spLocks noChangeAspect="1"/>
          </p:cNvSpPr>
          <p:nvPr/>
        </p:nvSpPr>
        <p:spPr>
          <a:xfrm>
            <a:off x="2256045" y="4047896"/>
            <a:ext cx="369706" cy="369705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353873" y="744319"/>
                </a:moveTo>
                <a:cubicBezTo>
                  <a:pt x="1178332" y="744319"/>
                  <a:pt x="1087406" y="796788"/>
                  <a:pt x="1036028" y="1062163"/>
                </a:cubicBezTo>
                <a:lnTo>
                  <a:pt x="1045607" y="2336569"/>
                </a:lnTo>
                <a:cubicBezTo>
                  <a:pt x="1103001" y="2818885"/>
                  <a:pt x="1426013" y="3108291"/>
                  <a:pt x="1837234" y="3193792"/>
                </a:cubicBezTo>
                <a:cubicBezTo>
                  <a:pt x="1872334" y="3208215"/>
                  <a:pt x="1910797" y="3215681"/>
                  <a:pt x="1951004" y="3215681"/>
                </a:cubicBezTo>
                <a:lnTo>
                  <a:pt x="2606128" y="3215681"/>
                </a:lnTo>
                <a:cubicBezTo>
                  <a:pt x="2781668" y="3215681"/>
                  <a:pt x="2923972" y="3073377"/>
                  <a:pt x="2923972" y="2897837"/>
                </a:cubicBezTo>
                <a:cubicBezTo>
                  <a:pt x="2923972" y="2722297"/>
                  <a:pt x="2781668" y="2579993"/>
                  <a:pt x="2606128" y="2579993"/>
                </a:cubicBezTo>
                <a:lnTo>
                  <a:pt x="1988542" y="2579993"/>
                </a:lnTo>
                <a:cubicBezTo>
                  <a:pt x="1825168" y="2556513"/>
                  <a:pt x="1683745" y="2426764"/>
                  <a:pt x="1671717" y="2258106"/>
                </a:cubicBezTo>
                <a:lnTo>
                  <a:pt x="1671717" y="1984920"/>
                </a:lnTo>
                <a:lnTo>
                  <a:pt x="2606125" y="1984920"/>
                </a:lnTo>
                <a:cubicBezTo>
                  <a:pt x="2781665" y="1984920"/>
                  <a:pt x="2923969" y="1842616"/>
                  <a:pt x="2923969" y="1667076"/>
                </a:cubicBezTo>
                <a:cubicBezTo>
                  <a:pt x="2923969" y="1491536"/>
                  <a:pt x="2781665" y="1349232"/>
                  <a:pt x="2606125" y="1349232"/>
                </a:cubicBezTo>
                <a:lnTo>
                  <a:pt x="1671717" y="1349232"/>
                </a:lnTo>
                <a:lnTo>
                  <a:pt x="1671717" y="1062163"/>
                </a:lnTo>
                <a:cubicBezTo>
                  <a:pt x="1671717" y="886623"/>
                  <a:pt x="1529413" y="744319"/>
                  <a:pt x="1353873" y="744319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2" name="Rounded Rectangle 2">
            <a:extLst>
              <a:ext uri="{FF2B5EF4-FFF2-40B4-BE49-F238E27FC236}">
                <a16:creationId xmlns:a16="http://schemas.microsoft.com/office/drawing/2014/main" xmlns="" id="{8756BC4A-6D05-40CF-B2CD-2BE27DBB49DA}"/>
              </a:ext>
            </a:extLst>
          </p:cNvPr>
          <p:cNvSpPr>
            <a:spLocks noChangeAspect="1"/>
          </p:cNvSpPr>
          <p:nvPr/>
        </p:nvSpPr>
        <p:spPr>
          <a:xfrm>
            <a:off x="2869965" y="4304309"/>
            <a:ext cx="218211" cy="21821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784484" y="2487854"/>
                </a:moveTo>
                <a:cubicBezTo>
                  <a:pt x="2774989" y="2487391"/>
                  <a:pt x="2765365" y="2488860"/>
                  <a:pt x="2756439" y="2492301"/>
                </a:cubicBezTo>
                <a:cubicBezTo>
                  <a:pt x="2734854" y="2500620"/>
                  <a:pt x="2720969" y="2519027"/>
                  <a:pt x="2720969" y="2539323"/>
                </a:cubicBezTo>
                <a:lnTo>
                  <a:pt x="2718062" y="2539323"/>
                </a:lnTo>
                <a:lnTo>
                  <a:pt x="2718062" y="2636901"/>
                </a:lnTo>
                <a:lnTo>
                  <a:pt x="2844095" y="2636901"/>
                </a:lnTo>
                <a:lnTo>
                  <a:pt x="2844095" y="2547101"/>
                </a:lnTo>
                <a:lnTo>
                  <a:pt x="2840575" y="2546667"/>
                </a:lnTo>
                <a:cubicBezTo>
                  <a:pt x="2844038" y="2526031"/>
                  <a:pt x="2832667" y="2505637"/>
                  <a:pt x="2811763" y="2494994"/>
                </a:cubicBezTo>
                <a:cubicBezTo>
                  <a:pt x="2803348" y="2490709"/>
                  <a:pt x="2793980" y="2488316"/>
                  <a:pt x="2784484" y="2487854"/>
                </a:cubicBezTo>
                <a:close/>
                <a:moveTo>
                  <a:pt x="2218919" y="2459568"/>
                </a:moveTo>
                <a:cubicBezTo>
                  <a:pt x="2198232" y="2462191"/>
                  <a:pt x="2177586" y="2476073"/>
                  <a:pt x="2165645" y="2505359"/>
                </a:cubicBezTo>
                <a:lnTo>
                  <a:pt x="2165645" y="2981896"/>
                </a:lnTo>
                <a:cubicBezTo>
                  <a:pt x="2176061" y="3034481"/>
                  <a:pt x="2243614" y="3053730"/>
                  <a:pt x="2282578" y="2996778"/>
                </a:cubicBezTo>
                <a:lnTo>
                  <a:pt x="2282578" y="2521099"/>
                </a:lnTo>
                <a:cubicBezTo>
                  <a:pt x="2287988" y="2482101"/>
                  <a:pt x="2253397" y="2455196"/>
                  <a:pt x="2218919" y="2459568"/>
                </a:cubicBezTo>
                <a:close/>
                <a:moveTo>
                  <a:pt x="1724507" y="2341658"/>
                </a:moveTo>
                <a:lnTo>
                  <a:pt x="1886507" y="2341658"/>
                </a:lnTo>
                <a:lnTo>
                  <a:pt x="1886507" y="3157984"/>
                </a:lnTo>
                <a:lnTo>
                  <a:pt x="1724507" y="3157984"/>
                </a:lnTo>
                <a:lnTo>
                  <a:pt x="1724507" y="3071637"/>
                </a:lnTo>
                <a:cubicBezTo>
                  <a:pt x="1508936" y="3302583"/>
                  <a:pt x="1432071" y="3083964"/>
                  <a:pt x="1448980" y="3019402"/>
                </a:cubicBezTo>
                <a:cubicBezTo>
                  <a:pt x="1449173" y="3019371"/>
                  <a:pt x="1449367" y="3019341"/>
                  <a:pt x="1449560" y="3019310"/>
                </a:cubicBezTo>
                <a:lnTo>
                  <a:pt x="1449560" y="2341867"/>
                </a:lnTo>
                <a:lnTo>
                  <a:pt x="1611560" y="2341867"/>
                </a:lnTo>
                <a:lnTo>
                  <a:pt x="1611560" y="3005106"/>
                </a:lnTo>
                <a:cubicBezTo>
                  <a:pt x="1619060" y="3048622"/>
                  <a:pt x="1686890" y="2980715"/>
                  <a:pt x="1724507" y="2960399"/>
                </a:cubicBezTo>
                <a:close/>
                <a:moveTo>
                  <a:pt x="2794634" y="2323257"/>
                </a:moveTo>
                <a:cubicBezTo>
                  <a:pt x="2833672" y="2325523"/>
                  <a:pt x="2872097" y="2337568"/>
                  <a:pt x="2905793" y="2359152"/>
                </a:cubicBezTo>
                <a:cubicBezTo>
                  <a:pt x="2968205" y="2399130"/>
                  <a:pt x="3005231" y="2465918"/>
                  <a:pt x="3003877" y="2536796"/>
                </a:cubicBezTo>
                <a:lnTo>
                  <a:pt x="3006095" y="2536796"/>
                </a:lnTo>
                <a:lnTo>
                  <a:pt x="3006095" y="2785572"/>
                </a:lnTo>
                <a:lnTo>
                  <a:pt x="2925095" y="2785572"/>
                </a:lnTo>
                <a:lnTo>
                  <a:pt x="2844095" y="2785572"/>
                </a:lnTo>
                <a:lnTo>
                  <a:pt x="2718062" y="2785572"/>
                </a:lnTo>
                <a:lnTo>
                  <a:pt x="2718062" y="2967727"/>
                </a:lnTo>
                <a:lnTo>
                  <a:pt x="2721583" y="2968162"/>
                </a:lnTo>
                <a:cubicBezTo>
                  <a:pt x="2718120" y="2988798"/>
                  <a:pt x="2729491" y="3009192"/>
                  <a:pt x="2750395" y="3019835"/>
                </a:cubicBezTo>
                <a:cubicBezTo>
                  <a:pt x="2767225" y="3028404"/>
                  <a:pt x="2787866" y="3029409"/>
                  <a:pt x="2805719" y="3022528"/>
                </a:cubicBezTo>
                <a:cubicBezTo>
                  <a:pt x="2827304" y="3014209"/>
                  <a:pt x="2841189" y="2995802"/>
                  <a:pt x="2841189" y="2975506"/>
                </a:cubicBezTo>
                <a:lnTo>
                  <a:pt x="2843676" y="2975506"/>
                </a:lnTo>
                <a:lnTo>
                  <a:pt x="2843676" y="2857044"/>
                </a:lnTo>
                <a:lnTo>
                  <a:pt x="3005676" y="2857044"/>
                </a:lnTo>
                <a:lnTo>
                  <a:pt x="3005676" y="2975506"/>
                </a:lnTo>
                <a:lnTo>
                  <a:pt x="3006096" y="2975506"/>
                </a:lnTo>
                <a:lnTo>
                  <a:pt x="3005676" y="2978387"/>
                </a:lnTo>
                <a:lnTo>
                  <a:pt x="3005676" y="2981431"/>
                </a:lnTo>
                <a:lnTo>
                  <a:pt x="3005233" y="2981431"/>
                </a:lnTo>
                <a:cubicBezTo>
                  <a:pt x="3003752" y="3060853"/>
                  <a:pt x="2956391" y="3132900"/>
                  <a:pt x="2882363" y="3168797"/>
                </a:cubicBezTo>
                <a:cubicBezTo>
                  <a:pt x="2810063" y="3203855"/>
                  <a:pt x="2723757" y="3198845"/>
                  <a:pt x="2656365" y="3155677"/>
                </a:cubicBezTo>
                <a:cubicBezTo>
                  <a:pt x="2604277" y="3122312"/>
                  <a:pt x="2569872" y="3070275"/>
                  <a:pt x="2559993" y="3012681"/>
                </a:cubicBezTo>
                <a:lnTo>
                  <a:pt x="2556062" y="3012681"/>
                </a:lnTo>
                <a:lnTo>
                  <a:pt x="2556062" y="2539323"/>
                </a:lnTo>
                <a:cubicBezTo>
                  <a:pt x="2556062" y="2457588"/>
                  <a:pt x="2603922" y="2382823"/>
                  <a:pt x="2679795" y="2346032"/>
                </a:cubicBezTo>
                <a:cubicBezTo>
                  <a:pt x="2715945" y="2328503"/>
                  <a:pt x="2755596" y="2320991"/>
                  <a:pt x="2794634" y="2323257"/>
                </a:cubicBezTo>
                <a:close/>
                <a:moveTo>
                  <a:pt x="921754" y="2059382"/>
                </a:moveTo>
                <a:lnTo>
                  <a:pt x="1461754" y="2059382"/>
                </a:lnTo>
                <a:lnTo>
                  <a:pt x="1461754" y="2221382"/>
                </a:lnTo>
                <a:lnTo>
                  <a:pt x="1263754" y="2221382"/>
                </a:lnTo>
                <a:lnTo>
                  <a:pt x="1263754" y="3160488"/>
                </a:lnTo>
                <a:lnTo>
                  <a:pt x="1101754" y="3160488"/>
                </a:lnTo>
                <a:lnTo>
                  <a:pt x="1101754" y="2221382"/>
                </a:lnTo>
                <a:lnTo>
                  <a:pt x="921754" y="2221382"/>
                </a:lnTo>
                <a:close/>
                <a:moveTo>
                  <a:pt x="2003645" y="2056877"/>
                </a:moveTo>
                <a:lnTo>
                  <a:pt x="2165645" y="2056877"/>
                </a:lnTo>
                <a:lnTo>
                  <a:pt x="2165645" y="2406047"/>
                </a:lnTo>
                <a:cubicBezTo>
                  <a:pt x="2295483" y="2259477"/>
                  <a:pt x="2455251" y="2328666"/>
                  <a:pt x="2444578" y="2520484"/>
                </a:cubicBezTo>
                <a:cubicBezTo>
                  <a:pt x="2454106" y="2682617"/>
                  <a:pt x="2444578" y="2839987"/>
                  <a:pt x="2444578" y="2999738"/>
                </a:cubicBezTo>
                <a:cubicBezTo>
                  <a:pt x="2437328" y="3271827"/>
                  <a:pt x="2180048" y="3158151"/>
                  <a:pt x="2165645" y="3094482"/>
                </a:cubicBezTo>
                <a:lnTo>
                  <a:pt x="2165645" y="3157983"/>
                </a:lnTo>
                <a:lnTo>
                  <a:pt x="2003645" y="3157983"/>
                </a:lnTo>
                <a:close/>
                <a:moveTo>
                  <a:pt x="1082145" y="1835984"/>
                </a:moveTo>
                <a:cubicBezTo>
                  <a:pt x="901872" y="1835984"/>
                  <a:pt x="755732" y="1982124"/>
                  <a:pt x="755732" y="2162397"/>
                </a:cubicBezTo>
                <a:lnTo>
                  <a:pt x="755732" y="3086444"/>
                </a:lnTo>
                <a:cubicBezTo>
                  <a:pt x="755732" y="3266717"/>
                  <a:pt x="901872" y="3412857"/>
                  <a:pt x="1082145" y="3412857"/>
                </a:cubicBezTo>
                <a:lnTo>
                  <a:pt x="2845706" y="3412857"/>
                </a:lnTo>
                <a:cubicBezTo>
                  <a:pt x="3025979" y="3412857"/>
                  <a:pt x="3172119" y="3266717"/>
                  <a:pt x="3172119" y="3086444"/>
                </a:cubicBezTo>
                <a:lnTo>
                  <a:pt x="3172119" y="2162397"/>
                </a:lnTo>
                <a:cubicBezTo>
                  <a:pt x="3172119" y="1982124"/>
                  <a:pt x="3025979" y="1835984"/>
                  <a:pt x="2845706" y="1835984"/>
                </a:cubicBezTo>
                <a:close/>
                <a:moveTo>
                  <a:pt x="1918669" y="998231"/>
                </a:moveTo>
                <a:cubicBezTo>
                  <a:pt x="1949783" y="998231"/>
                  <a:pt x="1975005" y="1022442"/>
                  <a:pt x="1975005" y="1052309"/>
                </a:cubicBezTo>
                <a:cubicBezTo>
                  <a:pt x="1975005" y="1200582"/>
                  <a:pt x="1975004" y="1348856"/>
                  <a:pt x="1975004" y="1497129"/>
                </a:cubicBezTo>
                <a:cubicBezTo>
                  <a:pt x="1975004" y="1526996"/>
                  <a:pt x="1949782" y="1551207"/>
                  <a:pt x="1918668" y="1551207"/>
                </a:cubicBezTo>
                <a:lnTo>
                  <a:pt x="1918669" y="1551206"/>
                </a:lnTo>
                <a:cubicBezTo>
                  <a:pt x="1887555" y="1551206"/>
                  <a:pt x="1862333" y="1526995"/>
                  <a:pt x="1862333" y="1497128"/>
                </a:cubicBezTo>
                <a:lnTo>
                  <a:pt x="1862333" y="1052309"/>
                </a:lnTo>
                <a:cubicBezTo>
                  <a:pt x="1862333" y="1022442"/>
                  <a:pt x="1887555" y="998231"/>
                  <a:pt x="1918669" y="998231"/>
                </a:cubicBezTo>
                <a:close/>
                <a:moveTo>
                  <a:pt x="2539373" y="865097"/>
                </a:moveTo>
                <a:lnTo>
                  <a:pt x="2539373" y="1483838"/>
                </a:lnTo>
                <a:cubicBezTo>
                  <a:pt x="2501756" y="1504154"/>
                  <a:pt x="2433926" y="1572061"/>
                  <a:pt x="2426426" y="1528545"/>
                </a:cubicBezTo>
                <a:lnTo>
                  <a:pt x="2426426" y="865306"/>
                </a:lnTo>
                <a:lnTo>
                  <a:pt x="2264426" y="865306"/>
                </a:lnTo>
                <a:lnTo>
                  <a:pt x="2264426" y="1542749"/>
                </a:lnTo>
                <a:cubicBezTo>
                  <a:pt x="2264233" y="1542780"/>
                  <a:pt x="2264039" y="1542810"/>
                  <a:pt x="2263846" y="1542841"/>
                </a:cubicBezTo>
                <a:cubicBezTo>
                  <a:pt x="2246937" y="1607403"/>
                  <a:pt x="2323802" y="1826022"/>
                  <a:pt x="2539373" y="1595076"/>
                </a:cubicBezTo>
                <a:lnTo>
                  <a:pt x="2539373" y="1681423"/>
                </a:lnTo>
                <a:lnTo>
                  <a:pt x="2701373" y="1681423"/>
                </a:lnTo>
                <a:lnTo>
                  <a:pt x="2701373" y="865097"/>
                </a:lnTo>
                <a:close/>
                <a:moveTo>
                  <a:pt x="1918668" y="840143"/>
                </a:moveTo>
                <a:cubicBezTo>
                  <a:pt x="1799361" y="840143"/>
                  <a:pt x="1702644" y="932984"/>
                  <a:pt x="1702644" y="1047509"/>
                </a:cubicBezTo>
                <a:lnTo>
                  <a:pt x="1702644" y="1501930"/>
                </a:lnTo>
                <a:cubicBezTo>
                  <a:pt x="1702644" y="1616455"/>
                  <a:pt x="1799361" y="1709295"/>
                  <a:pt x="1918668" y="1709295"/>
                </a:cubicBezTo>
                <a:cubicBezTo>
                  <a:pt x="2037975" y="1709295"/>
                  <a:pt x="2134692" y="1616455"/>
                  <a:pt x="2134692" y="1501930"/>
                </a:cubicBezTo>
                <a:lnTo>
                  <a:pt x="2134692" y="1047509"/>
                </a:lnTo>
                <a:cubicBezTo>
                  <a:pt x="2134692" y="932984"/>
                  <a:pt x="2037975" y="840143"/>
                  <a:pt x="1918668" y="840143"/>
                </a:cubicBezTo>
                <a:close/>
                <a:moveTo>
                  <a:pt x="1544554" y="609793"/>
                </a:moveTo>
                <a:lnTo>
                  <a:pt x="1425758" y="1008757"/>
                </a:lnTo>
                <a:lnTo>
                  <a:pt x="1311048" y="623516"/>
                </a:lnTo>
                <a:lnTo>
                  <a:pt x="1152958" y="623516"/>
                </a:lnTo>
                <a:lnTo>
                  <a:pt x="1345929" y="1271588"/>
                </a:lnTo>
                <a:lnTo>
                  <a:pt x="1347249" y="1271588"/>
                </a:lnTo>
                <a:lnTo>
                  <a:pt x="1347249" y="1698532"/>
                </a:lnTo>
                <a:lnTo>
                  <a:pt x="1509249" y="1698532"/>
                </a:lnTo>
                <a:lnTo>
                  <a:pt x="1509249" y="1257865"/>
                </a:lnTo>
                <a:lnTo>
                  <a:pt x="1509673" y="1257865"/>
                </a:lnTo>
                <a:lnTo>
                  <a:pt x="1702644" y="609793"/>
                </a:ln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3" name="Rounded Rectangle 9">
            <a:extLst>
              <a:ext uri="{FF2B5EF4-FFF2-40B4-BE49-F238E27FC236}">
                <a16:creationId xmlns:a16="http://schemas.microsoft.com/office/drawing/2014/main" xmlns="" id="{0839C8FB-69B8-445E-8244-7B4D679C0837}"/>
              </a:ext>
            </a:extLst>
          </p:cNvPr>
          <p:cNvSpPr>
            <a:spLocks noChangeAspect="1"/>
          </p:cNvSpPr>
          <p:nvPr/>
        </p:nvSpPr>
        <p:spPr>
          <a:xfrm>
            <a:off x="4113107" y="4312028"/>
            <a:ext cx="218235" cy="21821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687947" y="1482692"/>
                </a:moveTo>
                <a:cubicBezTo>
                  <a:pt x="1926534" y="1482692"/>
                  <a:pt x="2119947" y="1676105"/>
                  <a:pt x="2119947" y="1914692"/>
                </a:cubicBezTo>
                <a:cubicBezTo>
                  <a:pt x="2119947" y="2153279"/>
                  <a:pt x="1926534" y="2346692"/>
                  <a:pt x="1687947" y="2346692"/>
                </a:cubicBezTo>
                <a:cubicBezTo>
                  <a:pt x="1449360" y="2346692"/>
                  <a:pt x="1255947" y="2153279"/>
                  <a:pt x="1255947" y="1914692"/>
                </a:cubicBezTo>
                <a:cubicBezTo>
                  <a:pt x="1255947" y="1676105"/>
                  <a:pt x="1449360" y="1482692"/>
                  <a:pt x="1687947" y="1482692"/>
                </a:cubicBezTo>
                <a:close/>
                <a:moveTo>
                  <a:pt x="2089252" y="1089590"/>
                </a:moveTo>
                <a:cubicBezTo>
                  <a:pt x="1416116" y="1089590"/>
                  <a:pt x="870432" y="1635274"/>
                  <a:pt x="870432" y="2308410"/>
                </a:cubicBezTo>
                <a:cubicBezTo>
                  <a:pt x="870432" y="2981546"/>
                  <a:pt x="1416116" y="3527230"/>
                  <a:pt x="2089252" y="3527230"/>
                </a:cubicBezTo>
                <a:cubicBezTo>
                  <a:pt x="2762388" y="3527230"/>
                  <a:pt x="3308072" y="2981546"/>
                  <a:pt x="3308072" y="2308410"/>
                </a:cubicBezTo>
                <a:cubicBezTo>
                  <a:pt x="3308072" y="1635274"/>
                  <a:pt x="2762388" y="1089590"/>
                  <a:pt x="2089252" y="1089590"/>
                </a:cubicBezTo>
                <a:close/>
                <a:moveTo>
                  <a:pt x="3117438" y="1065385"/>
                </a:moveTo>
                <a:cubicBezTo>
                  <a:pt x="3018027" y="1065385"/>
                  <a:pt x="2937438" y="1145974"/>
                  <a:pt x="2937438" y="1245385"/>
                </a:cubicBezTo>
                <a:cubicBezTo>
                  <a:pt x="2937438" y="1344796"/>
                  <a:pt x="3018027" y="1425385"/>
                  <a:pt x="3117438" y="1425385"/>
                </a:cubicBezTo>
                <a:cubicBezTo>
                  <a:pt x="3216849" y="1425385"/>
                  <a:pt x="3297438" y="1344796"/>
                  <a:pt x="3297438" y="1245385"/>
                </a:cubicBezTo>
                <a:cubicBezTo>
                  <a:pt x="3297438" y="1145974"/>
                  <a:pt x="3216849" y="1065385"/>
                  <a:pt x="3117438" y="1065385"/>
                </a:cubicBezTo>
                <a:close/>
                <a:moveTo>
                  <a:pt x="881213" y="737332"/>
                </a:moveTo>
                <a:cubicBezTo>
                  <a:pt x="662508" y="737332"/>
                  <a:pt x="485213" y="914627"/>
                  <a:pt x="485213" y="1133332"/>
                </a:cubicBezTo>
                <a:cubicBezTo>
                  <a:pt x="485213" y="1352037"/>
                  <a:pt x="662508" y="1529332"/>
                  <a:pt x="881213" y="1529332"/>
                </a:cubicBezTo>
                <a:cubicBezTo>
                  <a:pt x="1099918" y="1529332"/>
                  <a:pt x="1277213" y="1352037"/>
                  <a:pt x="1277213" y="1133332"/>
                </a:cubicBezTo>
                <a:cubicBezTo>
                  <a:pt x="1277213" y="914627"/>
                  <a:pt x="1099918" y="737332"/>
                  <a:pt x="881213" y="737332"/>
                </a:cubicBezTo>
                <a:close/>
                <a:moveTo>
                  <a:pt x="2760704" y="694800"/>
                </a:moveTo>
                <a:cubicBezTo>
                  <a:pt x="2631469" y="694800"/>
                  <a:pt x="2526704" y="799565"/>
                  <a:pt x="2526704" y="928800"/>
                </a:cubicBezTo>
                <a:cubicBezTo>
                  <a:pt x="2526704" y="1058035"/>
                  <a:pt x="2631469" y="1162800"/>
                  <a:pt x="2760704" y="1162800"/>
                </a:cubicBezTo>
                <a:cubicBezTo>
                  <a:pt x="2889939" y="1162800"/>
                  <a:pt x="2994704" y="1058035"/>
                  <a:pt x="2994704" y="928800"/>
                </a:cubicBezTo>
                <a:cubicBezTo>
                  <a:pt x="2994704" y="799565"/>
                  <a:pt x="2889939" y="694800"/>
                  <a:pt x="2760704" y="694800"/>
                </a:cubicBezTo>
                <a:close/>
                <a:moveTo>
                  <a:pt x="2224849" y="428066"/>
                </a:moveTo>
                <a:cubicBezTo>
                  <a:pt x="2075732" y="428066"/>
                  <a:pt x="1954849" y="548949"/>
                  <a:pt x="1954849" y="698066"/>
                </a:cubicBezTo>
                <a:cubicBezTo>
                  <a:pt x="1954849" y="847183"/>
                  <a:pt x="2075732" y="968066"/>
                  <a:pt x="2224849" y="968066"/>
                </a:cubicBezTo>
                <a:cubicBezTo>
                  <a:pt x="2373966" y="968066"/>
                  <a:pt x="2494849" y="847183"/>
                  <a:pt x="2494849" y="698066"/>
                </a:cubicBezTo>
                <a:cubicBezTo>
                  <a:pt x="2494849" y="548949"/>
                  <a:pt x="2373966" y="428066"/>
                  <a:pt x="2224849" y="428066"/>
                </a:cubicBezTo>
                <a:close/>
                <a:moveTo>
                  <a:pt x="1567937" y="406752"/>
                </a:moveTo>
                <a:cubicBezTo>
                  <a:pt x="1388997" y="406752"/>
                  <a:pt x="1243937" y="551812"/>
                  <a:pt x="1243937" y="730752"/>
                </a:cubicBezTo>
                <a:cubicBezTo>
                  <a:pt x="1243937" y="909692"/>
                  <a:pt x="1388997" y="1054752"/>
                  <a:pt x="1567937" y="1054752"/>
                </a:cubicBezTo>
                <a:cubicBezTo>
                  <a:pt x="1746877" y="1054752"/>
                  <a:pt x="1891937" y="909692"/>
                  <a:pt x="1891937" y="730752"/>
                </a:cubicBezTo>
                <a:cubicBezTo>
                  <a:pt x="1891937" y="551812"/>
                  <a:pt x="1746877" y="406752"/>
                  <a:pt x="1567937" y="406752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04" name="Rounded Rectangle 5">
            <a:extLst>
              <a:ext uri="{FF2B5EF4-FFF2-40B4-BE49-F238E27FC236}">
                <a16:creationId xmlns:a16="http://schemas.microsoft.com/office/drawing/2014/main" xmlns="" id="{6662E94C-C013-4780-B856-0541F9D5258F}"/>
              </a:ext>
            </a:extLst>
          </p:cNvPr>
          <p:cNvSpPr>
            <a:spLocks noChangeAspect="1"/>
          </p:cNvSpPr>
          <p:nvPr/>
        </p:nvSpPr>
        <p:spPr>
          <a:xfrm>
            <a:off x="5506406" y="3600106"/>
            <a:ext cx="518693" cy="518636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330865" y="1988701"/>
                </a:moveTo>
                <a:lnTo>
                  <a:pt x="330865" y="3294924"/>
                </a:lnTo>
                <a:cubicBezTo>
                  <a:pt x="330865" y="3484431"/>
                  <a:pt x="484490" y="3638056"/>
                  <a:pt x="673997" y="3638056"/>
                </a:cubicBezTo>
                <a:lnTo>
                  <a:pt x="3286444" y="3638056"/>
                </a:lnTo>
                <a:cubicBezTo>
                  <a:pt x="3475951" y="3638056"/>
                  <a:pt x="3629576" y="3484431"/>
                  <a:pt x="3629576" y="3294924"/>
                </a:cubicBezTo>
                <a:lnTo>
                  <a:pt x="3629576" y="1988701"/>
                </a:lnTo>
                <a:lnTo>
                  <a:pt x="3007776" y="1988701"/>
                </a:lnTo>
                <a:cubicBezTo>
                  <a:pt x="3003504" y="2552442"/>
                  <a:pt x="2545062" y="3007995"/>
                  <a:pt x="1980221" y="3007995"/>
                </a:cubicBezTo>
                <a:cubicBezTo>
                  <a:pt x="1415380" y="3007995"/>
                  <a:pt x="956938" y="2552442"/>
                  <a:pt x="952666" y="1988701"/>
                </a:cubicBezTo>
                <a:close/>
                <a:moveTo>
                  <a:pt x="1980221" y="1247520"/>
                </a:moveTo>
                <a:cubicBezTo>
                  <a:pt x="1575683" y="1247520"/>
                  <a:pt x="1247740" y="1575463"/>
                  <a:pt x="1247740" y="1980001"/>
                </a:cubicBezTo>
                <a:cubicBezTo>
                  <a:pt x="1247740" y="2384539"/>
                  <a:pt x="1575683" y="2712482"/>
                  <a:pt x="1980221" y="2712482"/>
                </a:cubicBezTo>
                <a:cubicBezTo>
                  <a:pt x="2384759" y="2712482"/>
                  <a:pt x="2712702" y="2384539"/>
                  <a:pt x="2712702" y="1980001"/>
                </a:cubicBezTo>
                <a:cubicBezTo>
                  <a:pt x="2712702" y="1575463"/>
                  <a:pt x="2384759" y="1247520"/>
                  <a:pt x="1980221" y="1247520"/>
                </a:cubicBezTo>
                <a:close/>
                <a:moveTo>
                  <a:pt x="3164915" y="346755"/>
                </a:moveTo>
                <a:cubicBezTo>
                  <a:pt x="3096058" y="346755"/>
                  <a:pt x="3040238" y="402575"/>
                  <a:pt x="3040238" y="471432"/>
                </a:cubicBezTo>
                <a:lnTo>
                  <a:pt x="3040238" y="733595"/>
                </a:lnTo>
                <a:cubicBezTo>
                  <a:pt x="3040238" y="802452"/>
                  <a:pt x="3096058" y="858272"/>
                  <a:pt x="3164915" y="858272"/>
                </a:cubicBezTo>
                <a:lnTo>
                  <a:pt x="3427135" y="858272"/>
                </a:lnTo>
                <a:cubicBezTo>
                  <a:pt x="3495992" y="858272"/>
                  <a:pt x="3551812" y="802452"/>
                  <a:pt x="3551812" y="733595"/>
                </a:cubicBezTo>
                <a:lnTo>
                  <a:pt x="3551812" y="471432"/>
                </a:lnTo>
                <a:cubicBezTo>
                  <a:pt x="3551812" y="402575"/>
                  <a:pt x="3495992" y="346755"/>
                  <a:pt x="3427135" y="34675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xmlns="" id="{F615CB7A-2504-4DCC-B8EB-C1C1121085F7}"/>
              </a:ext>
            </a:extLst>
          </p:cNvPr>
          <p:cNvSpPr/>
          <p:nvPr/>
        </p:nvSpPr>
        <p:spPr>
          <a:xfrm>
            <a:off x="7382425" y="1857567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xmlns="" id="{39090D96-9C57-4B27-B5BB-D1F14C0BD1A5}"/>
              </a:ext>
            </a:extLst>
          </p:cNvPr>
          <p:cNvSpPr/>
          <p:nvPr/>
        </p:nvSpPr>
        <p:spPr>
          <a:xfrm>
            <a:off x="7382425" y="3023229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xmlns="" id="{F3A0A877-F633-4B2F-A9AC-71E134A70664}"/>
              </a:ext>
            </a:extLst>
          </p:cNvPr>
          <p:cNvSpPr/>
          <p:nvPr/>
        </p:nvSpPr>
        <p:spPr>
          <a:xfrm>
            <a:off x="7382425" y="4188892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xmlns="" id="{9C2979E0-5288-4CAE-AC80-60BE356579ED}"/>
              </a:ext>
            </a:extLst>
          </p:cNvPr>
          <p:cNvSpPr/>
          <p:nvPr/>
        </p:nvSpPr>
        <p:spPr>
          <a:xfrm>
            <a:off x="7382425" y="5354554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xmlns="" id="{7FC761CE-5752-4AA6-8935-BDB15D63FC12}"/>
              </a:ext>
            </a:extLst>
          </p:cNvPr>
          <p:cNvGrpSpPr/>
          <p:nvPr/>
        </p:nvGrpSpPr>
        <p:grpSpPr>
          <a:xfrm>
            <a:off x="8225315" y="1638338"/>
            <a:ext cx="2212467" cy="1053361"/>
            <a:chOff x="910640" y="2975794"/>
            <a:chExt cx="1527408" cy="2634633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FF39BFA8-9DF0-478A-85F3-57B1D0D91A57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ADE946FD-A6FF-4BD2-A0E8-E8C05BC48C1E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207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AE86F81A-89C8-416C-9C02-322C9A48C09C}"/>
              </a:ext>
            </a:extLst>
          </p:cNvPr>
          <p:cNvSpPr txBox="1"/>
          <p:nvPr/>
        </p:nvSpPr>
        <p:spPr>
          <a:xfrm>
            <a:off x="10496432" y="1801075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2"/>
                </a:solidFill>
                <a:cs typeface="Arial" pitchFamily="34" charset="0"/>
              </a:rPr>
              <a:t>99</a:t>
            </a:r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xmlns="" id="{2B4E39B0-29D6-4B28-B094-B3FAB3212FA8}"/>
              </a:ext>
            </a:extLst>
          </p:cNvPr>
          <p:cNvGrpSpPr/>
          <p:nvPr/>
        </p:nvGrpSpPr>
        <p:grpSpPr>
          <a:xfrm>
            <a:off x="8225315" y="2803999"/>
            <a:ext cx="2212467" cy="1053360"/>
            <a:chOff x="910640" y="2975794"/>
            <a:chExt cx="1527408" cy="2634629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xmlns="" id="{90D05752-81FA-4101-9A60-F3DD7C253221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2C82C5A8-0B36-45F8-BFB0-A4850576B520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</a:p>
          </p:txBody>
        </p: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6C5BA893-6E23-4EC5-8411-2FECF9A98CBE}"/>
              </a:ext>
            </a:extLst>
          </p:cNvPr>
          <p:cNvSpPr txBox="1"/>
          <p:nvPr/>
        </p:nvSpPr>
        <p:spPr>
          <a:xfrm>
            <a:off x="10496432" y="2966736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85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xmlns="" id="{2D76EE6C-A2A0-406E-B0A3-46D29005C638}"/>
              </a:ext>
            </a:extLst>
          </p:cNvPr>
          <p:cNvGrpSpPr/>
          <p:nvPr/>
        </p:nvGrpSpPr>
        <p:grpSpPr>
          <a:xfrm>
            <a:off x="8225315" y="3969661"/>
            <a:ext cx="2212467" cy="1053360"/>
            <a:chOff x="910640" y="2975794"/>
            <a:chExt cx="1527408" cy="263462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xmlns="" id="{AD763CAB-8355-4580-AFC5-C50A9360D618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3791DA14-2705-4244-9247-4813CF6C84C5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xmlns="" id="{C8F5F719-0898-4F79-85C6-44E641466EC0}"/>
              </a:ext>
            </a:extLst>
          </p:cNvPr>
          <p:cNvSpPr txBox="1"/>
          <p:nvPr/>
        </p:nvSpPr>
        <p:spPr>
          <a:xfrm>
            <a:off x="10496432" y="4132398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2"/>
                </a:solidFill>
                <a:cs typeface="Arial" pitchFamily="34" charset="0"/>
              </a:rPr>
              <a:t>67</a:t>
            </a:r>
            <a:r>
              <a:rPr lang="en-US" altLang="ko-KR" sz="2400" b="1" dirty="0">
                <a:solidFill>
                  <a:schemeClr val="accent2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xmlns="" id="{0EEBDC6D-AFEC-4806-8C54-04FAB822E4AA}"/>
              </a:ext>
            </a:extLst>
          </p:cNvPr>
          <p:cNvGrpSpPr/>
          <p:nvPr/>
        </p:nvGrpSpPr>
        <p:grpSpPr>
          <a:xfrm>
            <a:off x="8225315" y="5135322"/>
            <a:ext cx="2212467" cy="1053360"/>
            <a:chOff x="910640" y="2975794"/>
            <a:chExt cx="1527408" cy="2634629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6650E887-8C96-4920-A0BE-C9C2A7C2B105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E91702ED-D9BC-42CD-87BE-FF55A4BEB2F9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14586CB1-2EC4-4E42-9D7F-D25CE2484187}"/>
              </a:ext>
            </a:extLst>
          </p:cNvPr>
          <p:cNvSpPr txBox="1"/>
          <p:nvPr/>
        </p:nvSpPr>
        <p:spPr>
          <a:xfrm>
            <a:off x="10496432" y="5298060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400" b="1" dirty="0">
                <a:solidFill>
                  <a:schemeClr val="accent1"/>
                </a:solidFill>
                <a:cs typeface="Arial" pitchFamily="34" charset="0"/>
              </a:rPr>
              <a:t>43</a:t>
            </a:r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25" name="Oval 21">
            <a:extLst>
              <a:ext uri="{FF2B5EF4-FFF2-40B4-BE49-F238E27FC236}">
                <a16:creationId xmlns:a16="http://schemas.microsoft.com/office/drawing/2014/main" xmlns="" id="{EEFAFC80-AA79-4126-B949-26D3E2E28C86}"/>
              </a:ext>
            </a:extLst>
          </p:cNvPr>
          <p:cNvSpPr>
            <a:spLocks noChangeAspect="1"/>
          </p:cNvSpPr>
          <p:nvPr/>
        </p:nvSpPr>
        <p:spPr>
          <a:xfrm rot="20700000">
            <a:off x="7516859" y="4357812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6" name="Freeform 95">
            <a:extLst>
              <a:ext uri="{FF2B5EF4-FFF2-40B4-BE49-F238E27FC236}">
                <a16:creationId xmlns:a16="http://schemas.microsoft.com/office/drawing/2014/main" xmlns="" id="{F6268416-03AB-4ED8-9E4A-1DC1DF5279E7}"/>
              </a:ext>
            </a:extLst>
          </p:cNvPr>
          <p:cNvSpPr>
            <a:spLocks/>
          </p:cNvSpPr>
          <p:nvPr/>
        </p:nvSpPr>
        <p:spPr>
          <a:xfrm>
            <a:off x="7541369" y="2016510"/>
            <a:ext cx="338573" cy="338573"/>
          </a:xfrm>
          <a:custGeom>
            <a:avLst/>
            <a:gdLst/>
            <a:ahLst/>
            <a:cxnLst/>
            <a:rect l="l" t="t" r="r" b="b"/>
            <a:pathLst>
              <a:path w="2376266" h="2700265">
                <a:moveTo>
                  <a:pt x="1656387" y="1972892"/>
                </a:moveTo>
                <a:cubicBezTo>
                  <a:pt x="1611887" y="1973356"/>
                  <a:pt x="1563385" y="2005080"/>
                  <a:pt x="1534629" y="2057337"/>
                </a:cubicBezTo>
                <a:cubicBezTo>
                  <a:pt x="1496288" y="2127013"/>
                  <a:pt x="1507568" y="2206808"/>
                  <a:pt x="1559826" y="2235565"/>
                </a:cubicBezTo>
                <a:cubicBezTo>
                  <a:pt x="1612084" y="2264320"/>
                  <a:pt x="1685527" y="2231149"/>
                  <a:pt x="1723869" y="2161473"/>
                </a:cubicBezTo>
                <a:cubicBezTo>
                  <a:pt x="1762211" y="2091796"/>
                  <a:pt x="1750931" y="2012000"/>
                  <a:pt x="1698673" y="1983245"/>
                </a:cubicBezTo>
                <a:cubicBezTo>
                  <a:pt x="1685608" y="1976055"/>
                  <a:pt x="1671220" y="1972736"/>
                  <a:pt x="1656387" y="1972892"/>
                </a:cubicBezTo>
                <a:close/>
                <a:moveTo>
                  <a:pt x="312688" y="1634792"/>
                </a:moveTo>
                <a:cubicBezTo>
                  <a:pt x="281116" y="1626772"/>
                  <a:pt x="249981" y="1631172"/>
                  <a:pt x="226763" y="1649891"/>
                </a:cubicBezTo>
                <a:cubicBezTo>
                  <a:pt x="180329" y="1687329"/>
                  <a:pt x="183153" y="1767868"/>
                  <a:pt x="233071" y="1829780"/>
                </a:cubicBezTo>
                <a:cubicBezTo>
                  <a:pt x="282989" y="1891692"/>
                  <a:pt x="361097" y="1911533"/>
                  <a:pt x="407532" y="1874094"/>
                </a:cubicBezTo>
                <a:cubicBezTo>
                  <a:pt x="453966" y="1836657"/>
                  <a:pt x="451142" y="1756118"/>
                  <a:pt x="401224" y="1694205"/>
                </a:cubicBezTo>
                <a:cubicBezTo>
                  <a:pt x="376265" y="1663249"/>
                  <a:pt x="344258" y="1642811"/>
                  <a:pt x="312688" y="1634792"/>
                </a:cubicBezTo>
                <a:close/>
                <a:moveTo>
                  <a:pt x="1869299" y="1519920"/>
                </a:moveTo>
                <a:cubicBezTo>
                  <a:pt x="1824865" y="1522388"/>
                  <a:pt x="1777842" y="1556264"/>
                  <a:pt x="1751468" y="1609764"/>
                </a:cubicBezTo>
                <a:cubicBezTo>
                  <a:pt x="1716305" y="1681096"/>
                  <a:pt x="1731168" y="1760303"/>
                  <a:pt x="1784668" y="1786676"/>
                </a:cubicBezTo>
                <a:cubicBezTo>
                  <a:pt x="1838168" y="1813049"/>
                  <a:pt x="1910044" y="1776602"/>
                  <a:pt x="1945208" y="1705269"/>
                </a:cubicBezTo>
                <a:cubicBezTo>
                  <a:pt x="1980371" y="1633937"/>
                  <a:pt x="1965508" y="1554730"/>
                  <a:pt x="1912008" y="1528357"/>
                </a:cubicBezTo>
                <a:cubicBezTo>
                  <a:pt x="1898633" y="1521764"/>
                  <a:pt x="1884109" y="1519097"/>
                  <a:pt x="1869299" y="1519920"/>
                </a:cubicBezTo>
                <a:close/>
                <a:moveTo>
                  <a:pt x="741251" y="1329992"/>
                </a:moveTo>
                <a:cubicBezTo>
                  <a:pt x="709680" y="1321974"/>
                  <a:pt x="678544" y="1326372"/>
                  <a:pt x="655326" y="1345092"/>
                </a:cubicBezTo>
                <a:cubicBezTo>
                  <a:pt x="608892" y="1382530"/>
                  <a:pt x="611716" y="1463069"/>
                  <a:pt x="661634" y="1524981"/>
                </a:cubicBezTo>
                <a:cubicBezTo>
                  <a:pt x="711552" y="1586893"/>
                  <a:pt x="789660" y="1606734"/>
                  <a:pt x="836094" y="1569294"/>
                </a:cubicBezTo>
                <a:cubicBezTo>
                  <a:pt x="882529" y="1531856"/>
                  <a:pt x="879704" y="1451317"/>
                  <a:pt x="829787" y="1389406"/>
                </a:cubicBezTo>
                <a:cubicBezTo>
                  <a:pt x="804828" y="1358450"/>
                  <a:pt x="772822" y="1338012"/>
                  <a:pt x="741251" y="1329992"/>
                </a:cubicBezTo>
                <a:close/>
                <a:moveTo>
                  <a:pt x="2079316" y="1065457"/>
                </a:moveTo>
                <a:cubicBezTo>
                  <a:pt x="2035146" y="1070876"/>
                  <a:pt x="1990481" y="1107807"/>
                  <a:pt x="1967725" y="1162943"/>
                </a:cubicBezTo>
                <a:cubicBezTo>
                  <a:pt x="1937386" y="1236457"/>
                  <a:pt x="1957487" y="1314499"/>
                  <a:pt x="2012623" y="1337253"/>
                </a:cubicBezTo>
                <a:cubicBezTo>
                  <a:pt x="2067759" y="1360009"/>
                  <a:pt x="2137051" y="1318860"/>
                  <a:pt x="2167391" y="1245345"/>
                </a:cubicBezTo>
                <a:cubicBezTo>
                  <a:pt x="2197730" y="1171831"/>
                  <a:pt x="2177629" y="1093789"/>
                  <a:pt x="2122493" y="1071035"/>
                </a:cubicBezTo>
                <a:cubicBezTo>
                  <a:pt x="2108709" y="1065345"/>
                  <a:pt x="2094040" y="1063650"/>
                  <a:pt x="2079316" y="1065457"/>
                </a:cubicBezTo>
                <a:close/>
                <a:moveTo>
                  <a:pt x="0" y="654162"/>
                </a:moveTo>
                <a:lnTo>
                  <a:pt x="1082073" y="1244384"/>
                </a:lnTo>
                <a:lnTo>
                  <a:pt x="1121421" y="2700265"/>
                </a:lnTo>
                <a:lnTo>
                  <a:pt x="4918" y="1923139"/>
                </a:lnTo>
                <a:cubicBezTo>
                  <a:pt x="3279" y="1498508"/>
                  <a:pt x="1639" y="1073875"/>
                  <a:pt x="0" y="654162"/>
                </a:cubicBezTo>
                <a:close/>
                <a:moveTo>
                  <a:pt x="2375644" y="688592"/>
                </a:moveTo>
                <a:lnTo>
                  <a:pt x="2360889" y="1967406"/>
                </a:lnTo>
                <a:lnTo>
                  <a:pt x="1293570" y="2700265"/>
                </a:lnTo>
                <a:lnTo>
                  <a:pt x="1249303" y="1239466"/>
                </a:lnTo>
                <a:close/>
                <a:moveTo>
                  <a:pt x="1214923" y="371219"/>
                </a:moveTo>
                <a:cubicBezTo>
                  <a:pt x="1197013" y="368793"/>
                  <a:pt x="1177834" y="369067"/>
                  <a:pt x="1158247" y="372480"/>
                </a:cubicBezTo>
                <a:cubicBezTo>
                  <a:pt x="1079899" y="386133"/>
                  <a:pt x="1024686" y="444836"/>
                  <a:pt x="1034926" y="503598"/>
                </a:cubicBezTo>
                <a:cubicBezTo>
                  <a:pt x="1045165" y="562359"/>
                  <a:pt x="1116980" y="598927"/>
                  <a:pt x="1195328" y="585274"/>
                </a:cubicBezTo>
                <a:cubicBezTo>
                  <a:pt x="1273676" y="571621"/>
                  <a:pt x="1328889" y="512918"/>
                  <a:pt x="1318650" y="454156"/>
                </a:cubicBezTo>
                <a:cubicBezTo>
                  <a:pt x="1310970" y="410086"/>
                  <a:pt x="1268654" y="378499"/>
                  <a:pt x="1214923" y="371219"/>
                </a:cubicBezTo>
                <a:close/>
                <a:moveTo>
                  <a:pt x="1185985" y="0"/>
                </a:moveTo>
                <a:lnTo>
                  <a:pt x="2376266" y="506608"/>
                </a:lnTo>
                <a:lnTo>
                  <a:pt x="1161392" y="1101748"/>
                </a:lnTo>
                <a:lnTo>
                  <a:pt x="10460" y="49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7" name="Isosceles Triangle 20">
            <a:extLst>
              <a:ext uri="{FF2B5EF4-FFF2-40B4-BE49-F238E27FC236}">
                <a16:creationId xmlns:a16="http://schemas.microsoft.com/office/drawing/2014/main" xmlns="" id="{ACA86F30-9B33-40FF-8B65-CB98AA63350A}"/>
              </a:ext>
            </a:extLst>
          </p:cNvPr>
          <p:cNvSpPr>
            <a:spLocks noChangeAspect="1"/>
          </p:cNvSpPr>
          <p:nvPr/>
        </p:nvSpPr>
        <p:spPr>
          <a:xfrm rot="8201235">
            <a:off x="7549172" y="5504734"/>
            <a:ext cx="322962" cy="356093"/>
          </a:xfrm>
          <a:custGeom>
            <a:avLst/>
            <a:gdLst/>
            <a:ahLst/>
            <a:cxnLst/>
            <a:rect l="l" t="t" r="r" b="b"/>
            <a:pathLst>
              <a:path w="4285801" h="4725490">
                <a:moveTo>
                  <a:pt x="1428251" y="4622752"/>
                </a:moveTo>
                <a:cubicBezTo>
                  <a:pt x="1313180" y="4505074"/>
                  <a:pt x="1240588" y="4345285"/>
                  <a:pt x="1235771" y="4167715"/>
                </a:cubicBezTo>
                <a:cubicBezTo>
                  <a:pt x="1227835" y="3875156"/>
                  <a:pt x="1406218" y="3620819"/>
                  <a:pt x="1664050" y="3520754"/>
                </a:cubicBezTo>
                <a:lnTo>
                  <a:pt x="1635892" y="2482688"/>
                </a:lnTo>
                <a:lnTo>
                  <a:pt x="1044642" y="2469039"/>
                </a:lnTo>
                <a:lnTo>
                  <a:pt x="1044642" y="2667331"/>
                </a:lnTo>
                <a:cubicBezTo>
                  <a:pt x="1044642" y="2727000"/>
                  <a:pt x="996271" y="2775371"/>
                  <a:pt x="936601" y="2775372"/>
                </a:cubicBezTo>
                <a:lnTo>
                  <a:pt x="657382" y="2775371"/>
                </a:lnTo>
                <a:cubicBezTo>
                  <a:pt x="637755" y="2823613"/>
                  <a:pt x="630101" y="2874237"/>
                  <a:pt x="622448" y="2945800"/>
                </a:cubicBezTo>
                <a:lnTo>
                  <a:pt x="252030" y="2945800"/>
                </a:lnTo>
                <a:cubicBezTo>
                  <a:pt x="256275" y="2883407"/>
                  <a:pt x="252593" y="2828938"/>
                  <a:pt x="235967" y="2775370"/>
                </a:cubicBezTo>
                <a:lnTo>
                  <a:pt x="7267" y="2775370"/>
                </a:lnTo>
                <a:cubicBezTo>
                  <a:pt x="1003" y="2679903"/>
                  <a:pt x="-1109" y="2594661"/>
                  <a:pt x="535" y="2514852"/>
                </a:cubicBezTo>
                <a:cubicBezTo>
                  <a:pt x="5466" y="2275424"/>
                  <a:pt x="44187" y="2084887"/>
                  <a:pt x="105917" y="1813823"/>
                </a:cubicBezTo>
                <a:cubicBezTo>
                  <a:pt x="258635" y="1288584"/>
                  <a:pt x="488046" y="911620"/>
                  <a:pt x="870837" y="570445"/>
                </a:cubicBezTo>
                <a:cubicBezTo>
                  <a:pt x="674179" y="1284154"/>
                  <a:pt x="622718" y="1497188"/>
                  <a:pt x="741752" y="1669956"/>
                </a:cubicBezTo>
                <a:cubicBezTo>
                  <a:pt x="882751" y="1699943"/>
                  <a:pt x="788174" y="1674807"/>
                  <a:pt x="936601" y="1710419"/>
                </a:cubicBezTo>
                <a:cubicBezTo>
                  <a:pt x="1001384" y="1730870"/>
                  <a:pt x="1044642" y="1758791"/>
                  <a:pt x="1044642" y="1818460"/>
                </a:cubicBezTo>
                <a:lnTo>
                  <a:pt x="1044642" y="1970448"/>
                </a:lnTo>
                <a:lnTo>
                  <a:pt x="1621635" y="1957128"/>
                </a:lnTo>
                <a:lnTo>
                  <a:pt x="1601569" y="1217379"/>
                </a:lnTo>
                <a:cubicBezTo>
                  <a:pt x="1338692" y="1131438"/>
                  <a:pt x="1146783" y="887145"/>
                  <a:pt x="1138847" y="594588"/>
                </a:cubicBezTo>
                <a:cubicBezTo>
                  <a:pt x="1132425" y="357828"/>
                  <a:pt x="1248029" y="146099"/>
                  <a:pt x="1428910" y="20243"/>
                </a:cubicBezTo>
                <a:lnTo>
                  <a:pt x="1447318" y="698863"/>
                </a:lnTo>
                <a:lnTo>
                  <a:pt x="2193594" y="678620"/>
                </a:lnTo>
                <a:lnTo>
                  <a:pt x="2175185" y="0"/>
                </a:lnTo>
                <a:cubicBezTo>
                  <a:pt x="2362624" y="115865"/>
                  <a:pt x="2489536" y="321015"/>
                  <a:pt x="2495958" y="557775"/>
                </a:cubicBezTo>
                <a:cubicBezTo>
                  <a:pt x="2503894" y="850332"/>
                  <a:pt x="2325511" y="1104670"/>
                  <a:pt x="2067679" y="1204735"/>
                </a:cubicBezTo>
                <a:lnTo>
                  <a:pt x="2087796" y="1946367"/>
                </a:lnTo>
                <a:lnTo>
                  <a:pt x="4285801" y="1895627"/>
                </a:lnTo>
                <a:lnTo>
                  <a:pt x="4285801" y="2543859"/>
                </a:lnTo>
                <a:lnTo>
                  <a:pt x="2102637" y="2493462"/>
                </a:lnTo>
                <a:lnTo>
                  <a:pt x="2130160" y="3508110"/>
                </a:lnTo>
                <a:cubicBezTo>
                  <a:pt x="2393037" y="3594051"/>
                  <a:pt x="2584946" y="3838344"/>
                  <a:pt x="2592882" y="4130902"/>
                </a:cubicBezTo>
                <a:cubicBezTo>
                  <a:pt x="2599304" y="4367662"/>
                  <a:pt x="2483700" y="4579391"/>
                  <a:pt x="2302820" y="4705247"/>
                </a:cubicBezTo>
                <a:lnTo>
                  <a:pt x="2284411" y="4026626"/>
                </a:lnTo>
                <a:lnTo>
                  <a:pt x="1538135" y="4046869"/>
                </a:lnTo>
                <a:lnTo>
                  <a:pt x="1556544" y="4725490"/>
                </a:lnTo>
                <a:cubicBezTo>
                  <a:pt x="1509684" y="4696524"/>
                  <a:pt x="1466607" y="4661977"/>
                  <a:pt x="1428251" y="4622752"/>
                </a:cubicBezTo>
                <a:close/>
                <a:moveTo>
                  <a:pt x="44807" y="3562389"/>
                </a:moveTo>
                <a:cubicBezTo>
                  <a:pt x="25255" y="3542837"/>
                  <a:pt x="13162" y="3515827"/>
                  <a:pt x="13162" y="3485992"/>
                </a:cubicBezTo>
                <a:lnTo>
                  <a:pt x="13162" y="3053842"/>
                </a:lnTo>
                <a:cubicBezTo>
                  <a:pt x="13162" y="2994173"/>
                  <a:pt x="61534" y="2945801"/>
                  <a:pt x="121203" y="2945801"/>
                </a:cubicBezTo>
                <a:lnTo>
                  <a:pt x="757287" y="2945801"/>
                </a:lnTo>
                <a:cubicBezTo>
                  <a:pt x="816956" y="2945801"/>
                  <a:pt x="865328" y="2994173"/>
                  <a:pt x="865328" y="3053842"/>
                </a:cubicBezTo>
                <a:lnTo>
                  <a:pt x="865328" y="3485992"/>
                </a:lnTo>
                <a:cubicBezTo>
                  <a:pt x="865328" y="3545662"/>
                  <a:pt x="816956" y="3594033"/>
                  <a:pt x="757287" y="3594033"/>
                </a:cubicBezTo>
                <a:lnTo>
                  <a:pt x="121203" y="3594033"/>
                </a:lnTo>
                <a:cubicBezTo>
                  <a:pt x="91368" y="3594033"/>
                  <a:pt x="64358" y="3581940"/>
                  <a:pt x="44807" y="35623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8" name="Rounded Rectangle 1">
            <a:extLst>
              <a:ext uri="{FF2B5EF4-FFF2-40B4-BE49-F238E27FC236}">
                <a16:creationId xmlns:a16="http://schemas.microsoft.com/office/drawing/2014/main" xmlns="" id="{1F56A1DC-EF65-4E4D-873C-2A701FE79C0E}"/>
              </a:ext>
            </a:extLst>
          </p:cNvPr>
          <p:cNvSpPr>
            <a:spLocks noChangeAspect="1"/>
          </p:cNvSpPr>
          <p:nvPr/>
        </p:nvSpPr>
        <p:spPr>
          <a:xfrm>
            <a:off x="7610339" y="3187162"/>
            <a:ext cx="200630" cy="338573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8" name="Freeform: Shape 177">
            <a:extLst>
              <a:ext uri="{FF2B5EF4-FFF2-40B4-BE49-F238E27FC236}">
                <a16:creationId xmlns:a16="http://schemas.microsoft.com/office/drawing/2014/main" xmlns="" id="{9D8B12F9-89D0-4EC4-91C2-06EE7D6C9D75}"/>
              </a:ext>
            </a:extLst>
          </p:cNvPr>
          <p:cNvSpPr>
            <a:spLocks/>
          </p:cNvSpPr>
          <p:nvPr/>
        </p:nvSpPr>
        <p:spPr bwMode="auto">
          <a:xfrm rot="470941">
            <a:off x="2328222" y="4353017"/>
            <a:ext cx="3093908" cy="2557868"/>
          </a:xfrm>
          <a:custGeom>
            <a:avLst/>
            <a:gdLst>
              <a:gd name="connsiteX0" fmla="*/ 1380104 w 3093908"/>
              <a:gd name="connsiteY0" fmla="*/ 960640 h 2557868"/>
              <a:gd name="connsiteX1" fmla="*/ 1404926 w 3093908"/>
              <a:gd name="connsiteY1" fmla="*/ 974839 h 2557868"/>
              <a:gd name="connsiteX2" fmla="*/ 1419110 w 3093908"/>
              <a:gd name="connsiteY2" fmla="*/ 987262 h 2557868"/>
              <a:gd name="connsiteX3" fmla="*/ 1426202 w 3093908"/>
              <a:gd name="connsiteY3" fmla="*/ 994361 h 2557868"/>
              <a:gd name="connsiteX4" fmla="*/ 1426202 w 3093908"/>
              <a:gd name="connsiteY4" fmla="*/ 997911 h 2557868"/>
              <a:gd name="connsiteX5" fmla="*/ 1419110 w 3093908"/>
              <a:gd name="connsiteY5" fmla="*/ 1026307 h 2557868"/>
              <a:gd name="connsiteX6" fmla="*/ 1417337 w 3093908"/>
              <a:gd name="connsiteY6" fmla="*/ 1045830 h 2557868"/>
              <a:gd name="connsiteX7" fmla="*/ 1413791 w 3093908"/>
              <a:gd name="connsiteY7" fmla="*/ 1058253 h 2557868"/>
              <a:gd name="connsiteX8" fmla="*/ 1413791 w 3093908"/>
              <a:gd name="connsiteY8" fmla="*/ 1065352 h 2557868"/>
              <a:gd name="connsiteX9" fmla="*/ 1413791 w 3093908"/>
              <a:gd name="connsiteY9" fmla="*/ 1067128 h 2557868"/>
              <a:gd name="connsiteX10" fmla="*/ 1420883 w 3093908"/>
              <a:gd name="connsiteY10" fmla="*/ 1090200 h 2557868"/>
              <a:gd name="connsiteX11" fmla="*/ 1427975 w 3093908"/>
              <a:gd name="connsiteY11" fmla="*/ 1120371 h 2557868"/>
              <a:gd name="connsiteX12" fmla="*/ 1442159 w 3093908"/>
              <a:gd name="connsiteY12" fmla="*/ 1143443 h 2557868"/>
              <a:gd name="connsiteX13" fmla="*/ 1452797 w 3093908"/>
              <a:gd name="connsiteY13" fmla="*/ 1161191 h 2557868"/>
              <a:gd name="connsiteX14" fmla="*/ 1461662 w 3093908"/>
              <a:gd name="connsiteY14" fmla="*/ 1175389 h 2557868"/>
              <a:gd name="connsiteX15" fmla="*/ 1466982 w 3093908"/>
              <a:gd name="connsiteY15" fmla="*/ 1177164 h 2557868"/>
              <a:gd name="connsiteX16" fmla="*/ 1491804 w 3093908"/>
              <a:gd name="connsiteY16" fmla="*/ 1205561 h 2557868"/>
              <a:gd name="connsiteX17" fmla="*/ 1507761 w 3093908"/>
              <a:gd name="connsiteY17" fmla="*/ 1223308 h 2557868"/>
              <a:gd name="connsiteX18" fmla="*/ 1518399 w 3093908"/>
              <a:gd name="connsiteY18" fmla="*/ 1237507 h 2557868"/>
              <a:gd name="connsiteX19" fmla="*/ 1520172 w 3093908"/>
              <a:gd name="connsiteY19" fmla="*/ 1241056 h 2557868"/>
              <a:gd name="connsiteX20" fmla="*/ 1543221 w 3093908"/>
              <a:gd name="connsiteY20" fmla="*/ 1290751 h 2557868"/>
              <a:gd name="connsiteX21" fmla="*/ 1566271 w 3093908"/>
              <a:gd name="connsiteY21" fmla="*/ 1342219 h 2557868"/>
              <a:gd name="connsiteX22" fmla="*/ 1589320 w 3093908"/>
              <a:gd name="connsiteY22" fmla="*/ 1395463 h 2557868"/>
              <a:gd name="connsiteX23" fmla="*/ 1608823 w 3093908"/>
              <a:gd name="connsiteY23" fmla="*/ 1448707 h 2557868"/>
              <a:gd name="connsiteX24" fmla="*/ 1628326 w 3093908"/>
              <a:gd name="connsiteY24" fmla="*/ 1501950 h 2557868"/>
              <a:gd name="connsiteX25" fmla="*/ 1646057 w 3093908"/>
              <a:gd name="connsiteY25" fmla="*/ 1551644 h 2557868"/>
              <a:gd name="connsiteX26" fmla="*/ 1662014 w 3093908"/>
              <a:gd name="connsiteY26" fmla="*/ 1597789 h 2557868"/>
              <a:gd name="connsiteX27" fmla="*/ 1676198 w 3093908"/>
              <a:gd name="connsiteY27" fmla="*/ 1638609 h 2557868"/>
              <a:gd name="connsiteX28" fmla="*/ 1685063 w 3093908"/>
              <a:gd name="connsiteY28" fmla="*/ 1674105 h 2557868"/>
              <a:gd name="connsiteX29" fmla="*/ 1693928 w 3093908"/>
              <a:gd name="connsiteY29" fmla="*/ 1698952 h 2557868"/>
              <a:gd name="connsiteX30" fmla="*/ 1699247 w 3093908"/>
              <a:gd name="connsiteY30" fmla="*/ 1714925 h 2557868"/>
              <a:gd name="connsiteX31" fmla="*/ 1701020 w 3093908"/>
              <a:gd name="connsiteY31" fmla="*/ 1722024 h 2557868"/>
              <a:gd name="connsiteX32" fmla="*/ 1715204 w 3093908"/>
              <a:gd name="connsiteY32" fmla="*/ 1762844 h 2557868"/>
              <a:gd name="connsiteX33" fmla="*/ 1725842 w 3093908"/>
              <a:gd name="connsiteY33" fmla="*/ 1814313 h 2557868"/>
              <a:gd name="connsiteX34" fmla="*/ 1740026 w 3093908"/>
              <a:gd name="connsiteY34" fmla="*/ 1871106 h 2557868"/>
              <a:gd name="connsiteX35" fmla="*/ 1752438 w 3093908"/>
              <a:gd name="connsiteY35" fmla="*/ 1933224 h 2557868"/>
              <a:gd name="connsiteX36" fmla="*/ 1763076 w 3093908"/>
              <a:gd name="connsiteY36" fmla="*/ 2000666 h 2557868"/>
              <a:gd name="connsiteX37" fmla="*/ 1775487 w 3093908"/>
              <a:gd name="connsiteY37" fmla="*/ 2066333 h 2557868"/>
              <a:gd name="connsiteX38" fmla="*/ 1784352 w 3093908"/>
              <a:gd name="connsiteY38" fmla="*/ 2135550 h 2557868"/>
              <a:gd name="connsiteX39" fmla="*/ 1793217 w 3093908"/>
              <a:gd name="connsiteY39" fmla="*/ 2199442 h 2557868"/>
              <a:gd name="connsiteX40" fmla="*/ 1802082 w 3093908"/>
              <a:gd name="connsiteY40" fmla="*/ 2265109 h 2557868"/>
              <a:gd name="connsiteX41" fmla="*/ 1810947 w 3093908"/>
              <a:gd name="connsiteY41" fmla="*/ 2321902 h 2557868"/>
              <a:gd name="connsiteX42" fmla="*/ 1816266 w 3093908"/>
              <a:gd name="connsiteY42" fmla="*/ 2371596 h 2557868"/>
              <a:gd name="connsiteX43" fmla="*/ 1822384 w 3093908"/>
              <a:gd name="connsiteY43" fmla="*/ 2409869 h 2557868"/>
              <a:gd name="connsiteX44" fmla="*/ 1568614 w 3093908"/>
              <a:gd name="connsiteY44" fmla="*/ 2444853 h 2557868"/>
              <a:gd name="connsiteX45" fmla="*/ 1560952 w 3093908"/>
              <a:gd name="connsiteY45" fmla="*/ 2376921 h 2557868"/>
              <a:gd name="connsiteX46" fmla="*/ 1550313 w 3093908"/>
              <a:gd name="connsiteY46" fmla="*/ 2218965 h 2557868"/>
              <a:gd name="connsiteX47" fmla="*/ 1544994 w 3093908"/>
              <a:gd name="connsiteY47" fmla="*/ 2146198 h 2557868"/>
              <a:gd name="connsiteX48" fmla="*/ 1537902 w 3093908"/>
              <a:gd name="connsiteY48" fmla="*/ 2078757 h 2557868"/>
              <a:gd name="connsiteX49" fmla="*/ 1534356 w 3093908"/>
              <a:gd name="connsiteY49" fmla="*/ 2018414 h 2557868"/>
              <a:gd name="connsiteX50" fmla="*/ 1527264 w 3093908"/>
              <a:gd name="connsiteY50" fmla="*/ 1963395 h 2557868"/>
              <a:gd name="connsiteX51" fmla="*/ 1521945 w 3093908"/>
              <a:gd name="connsiteY51" fmla="*/ 1919025 h 2557868"/>
              <a:gd name="connsiteX52" fmla="*/ 1518399 w 3093908"/>
              <a:gd name="connsiteY52" fmla="*/ 1885305 h 2557868"/>
              <a:gd name="connsiteX53" fmla="*/ 1514853 w 3093908"/>
              <a:gd name="connsiteY53" fmla="*/ 1864007 h 2557868"/>
              <a:gd name="connsiteX54" fmla="*/ 1514853 w 3093908"/>
              <a:gd name="connsiteY54" fmla="*/ 1855133 h 2557868"/>
              <a:gd name="connsiteX55" fmla="*/ 1507761 w 3093908"/>
              <a:gd name="connsiteY55" fmla="*/ 1817863 h 2557868"/>
              <a:gd name="connsiteX56" fmla="*/ 1500669 w 3093908"/>
              <a:gd name="connsiteY56" fmla="*/ 1778817 h 2557868"/>
              <a:gd name="connsiteX57" fmla="*/ 1491804 w 3093908"/>
              <a:gd name="connsiteY57" fmla="*/ 1739772 h 2557868"/>
              <a:gd name="connsiteX58" fmla="*/ 1482939 w 3093908"/>
              <a:gd name="connsiteY58" fmla="*/ 1706051 h 2557868"/>
              <a:gd name="connsiteX59" fmla="*/ 1474074 w 3093908"/>
              <a:gd name="connsiteY59" fmla="*/ 1674105 h 2557868"/>
              <a:gd name="connsiteX60" fmla="*/ 1466982 w 3093908"/>
              <a:gd name="connsiteY60" fmla="*/ 1651033 h 2557868"/>
              <a:gd name="connsiteX61" fmla="*/ 1461662 w 3093908"/>
              <a:gd name="connsiteY61" fmla="*/ 1635059 h 2557868"/>
              <a:gd name="connsiteX62" fmla="*/ 1461662 w 3093908"/>
              <a:gd name="connsiteY62" fmla="*/ 1627960 h 2557868"/>
              <a:gd name="connsiteX63" fmla="*/ 1410245 w 3093908"/>
              <a:gd name="connsiteY63" fmla="*/ 1471779 h 2557868"/>
              <a:gd name="connsiteX64" fmla="*/ 1360601 w 3093908"/>
              <a:gd name="connsiteY64" fmla="*/ 1331571 h 2557868"/>
              <a:gd name="connsiteX65" fmla="*/ 1349962 w 3093908"/>
              <a:gd name="connsiteY65" fmla="*/ 1297850 h 2557868"/>
              <a:gd name="connsiteX66" fmla="*/ 1342870 w 3093908"/>
              <a:gd name="connsiteY66" fmla="*/ 1260579 h 2557868"/>
              <a:gd name="connsiteX67" fmla="*/ 1341097 w 3093908"/>
              <a:gd name="connsiteY67" fmla="*/ 1223309 h 2557868"/>
              <a:gd name="connsiteX68" fmla="*/ 1339324 w 3093908"/>
              <a:gd name="connsiteY68" fmla="*/ 1189588 h 2557868"/>
              <a:gd name="connsiteX69" fmla="*/ 1341097 w 3093908"/>
              <a:gd name="connsiteY69" fmla="*/ 1157641 h 2557868"/>
              <a:gd name="connsiteX70" fmla="*/ 1342870 w 3093908"/>
              <a:gd name="connsiteY70" fmla="*/ 1131020 h 2557868"/>
              <a:gd name="connsiteX71" fmla="*/ 1342870 w 3093908"/>
              <a:gd name="connsiteY71" fmla="*/ 1115047 h 2557868"/>
              <a:gd name="connsiteX72" fmla="*/ 1344643 w 3093908"/>
              <a:gd name="connsiteY72" fmla="*/ 1107948 h 2557868"/>
              <a:gd name="connsiteX73" fmla="*/ 1325140 w 3093908"/>
              <a:gd name="connsiteY73" fmla="*/ 1090200 h 2557868"/>
              <a:gd name="connsiteX74" fmla="*/ 1303864 w 3093908"/>
              <a:gd name="connsiteY74" fmla="*/ 1072451 h 2557868"/>
              <a:gd name="connsiteX75" fmla="*/ 1286134 w 3093908"/>
              <a:gd name="connsiteY75" fmla="*/ 1052929 h 2557868"/>
              <a:gd name="connsiteX76" fmla="*/ 1271949 w 3093908"/>
              <a:gd name="connsiteY76" fmla="*/ 1040506 h 2557868"/>
              <a:gd name="connsiteX77" fmla="*/ 1261312 w 3093908"/>
              <a:gd name="connsiteY77" fmla="*/ 1029857 h 2557868"/>
              <a:gd name="connsiteX78" fmla="*/ 1257765 w 3093908"/>
              <a:gd name="connsiteY78" fmla="*/ 1026307 h 2557868"/>
              <a:gd name="connsiteX79" fmla="*/ 1273723 w 3093908"/>
              <a:gd name="connsiteY79" fmla="*/ 1003235 h 2557868"/>
              <a:gd name="connsiteX80" fmla="*/ 1287907 w 3093908"/>
              <a:gd name="connsiteY80" fmla="*/ 983712 h 2557868"/>
              <a:gd name="connsiteX81" fmla="*/ 1294999 w 3093908"/>
              <a:gd name="connsiteY81" fmla="*/ 978388 h 2557868"/>
              <a:gd name="connsiteX82" fmla="*/ 1300318 w 3093908"/>
              <a:gd name="connsiteY82" fmla="*/ 973064 h 2557868"/>
              <a:gd name="connsiteX83" fmla="*/ 1328686 w 3093908"/>
              <a:gd name="connsiteY83" fmla="*/ 974838 h 2557868"/>
              <a:gd name="connsiteX84" fmla="*/ 1351735 w 3093908"/>
              <a:gd name="connsiteY84" fmla="*/ 973063 h 2557868"/>
              <a:gd name="connsiteX85" fmla="*/ 1365920 w 3093908"/>
              <a:gd name="connsiteY85" fmla="*/ 971289 h 2557868"/>
              <a:gd name="connsiteX86" fmla="*/ 1374785 w 3093908"/>
              <a:gd name="connsiteY86" fmla="*/ 965965 h 2557868"/>
              <a:gd name="connsiteX87" fmla="*/ 1380104 w 3093908"/>
              <a:gd name="connsiteY87" fmla="*/ 964190 h 2557868"/>
              <a:gd name="connsiteX88" fmla="*/ 992526 w 3093908"/>
              <a:gd name="connsiteY88" fmla="*/ 897010 h 2557868"/>
              <a:gd name="connsiteX89" fmla="*/ 1002426 w 3093908"/>
              <a:gd name="connsiteY89" fmla="*/ 933418 h 2557868"/>
              <a:gd name="connsiteX90" fmla="*/ 1019133 w 3093908"/>
              <a:gd name="connsiteY90" fmla="*/ 967943 h 2557868"/>
              <a:gd name="connsiteX91" fmla="*/ 1040791 w 3093908"/>
              <a:gd name="connsiteY91" fmla="*/ 999329 h 2557868"/>
              <a:gd name="connsiteX92" fmla="*/ 1062139 w 3093908"/>
              <a:gd name="connsiteY92" fmla="*/ 1031343 h 2557868"/>
              <a:gd name="connsiteX93" fmla="*/ 1080393 w 3093908"/>
              <a:gd name="connsiteY93" fmla="*/ 1060846 h 2557868"/>
              <a:gd name="connsiteX94" fmla="*/ 1116901 w 3093908"/>
              <a:gd name="connsiteY94" fmla="*/ 1130523 h 2557868"/>
              <a:gd name="connsiteX95" fmla="*/ 1150006 w 3093908"/>
              <a:gd name="connsiteY95" fmla="*/ 1206478 h 2557868"/>
              <a:gd name="connsiteX96" fmla="*/ 1180017 w 3093908"/>
              <a:gd name="connsiteY96" fmla="*/ 1283061 h 2557868"/>
              <a:gd name="connsiteX97" fmla="*/ 1218072 w 3093908"/>
              <a:gd name="connsiteY97" fmla="*/ 1407351 h 2557868"/>
              <a:gd name="connsiteX98" fmla="*/ 1252723 w 3093908"/>
              <a:gd name="connsiteY98" fmla="*/ 1536662 h 2557868"/>
              <a:gd name="connsiteX99" fmla="*/ 1280878 w 3093908"/>
              <a:gd name="connsiteY99" fmla="*/ 1665346 h 2557868"/>
              <a:gd name="connsiteX100" fmla="*/ 1305939 w 3093908"/>
              <a:gd name="connsiteY100" fmla="*/ 1798424 h 2557868"/>
              <a:gd name="connsiteX101" fmla="*/ 1334093 w 3093908"/>
              <a:gd name="connsiteY101" fmla="*/ 1935896 h 2557868"/>
              <a:gd name="connsiteX102" fmla="*/ 1363795 w 3093908"/>
              <a:gd name="connsiteY102" fmla="*/ 2074623 h 2557868"/>
              <a:gd name="connsiteX103" fmla="*/ 1383596 w 3093908"/>
              <a:gd name="connsiteY103" fmla="*/ 2157482 h 2557868"/>
              <a:gd name="connsiteX104" fmla="*/ 1403706 w 3093908"/>
              <a:gd name="connsiteY104" fmla="*/ 2242225 h 2557868"/>
              <a:gd name="connsiteX105" fmla="*/ 1418557 w 3093908"/>
              <a:gd name="connsiteY105" fmla="*/ 2328224 h 2557868"/>
              <a:gd name="connsiteX106" fmla="*/ 1431861 w 3093908"/>
              <a:gd name="connsiteY106" fmla="*/ 2416106 h 2557868"/>
              <a:gd name="connsiteX107" fmla="*/ 1436794 w 3093908"/>
              <a:gd name="connsiteY107" fmla="*/ 2463025 h 2557868"/>
              <a:gd name="connsiteX108" fmla="*/ 748798 w 3093908"/>
              <a:gd name="connsiteY108" fmla="*/ 2557868 h 2557868"/>
              <a:gd name="connsiteX109" fmla="*/ 745632 w 3093908"/>
              <a:gd name="connsiteY109" fmla="*/ 2527213 h 2557868"/>
              <a:gd name="connsiteX110" fmla="*/ 749035 w 3093908"/>
              <a:gd name="connsiteY110" fmla="*/ 2460674 h 2557868"/>
              <a:gd name="connsiteX111" fmla="*/ 752438 w 3093908"/>
              <a:gd name="connsiteY111" fmla="*/ 2387858 h 2557868"/>
              <a:gd name="connsiteX112" fmla="*/ 757389 w 3093908"/>
              <a:gd name="connsiteY112" fmla="*/ 2313159 h 2557868"/>
              <a:gd name="connsiteX113" fmla="*/ 758936 w 3093908"/>
              <a:gd name="connsiteY113" fmla="*/ 2235321 h 2557868"/>
              <a:gd name="connsiteX114" fmla="*/ 757389 w 3093908"/>
              <a:gd name="connsiteY114" fmla="*/ 2162505 h 2557868"/>
              <a:gd name="connsiteX115" fmla="*/ 749035 w 3093908"/>
              <a:gd name="connsiteY115" fmla="*/ 2096593 h 2557868"/>
              <a:gd name="connsiteX116" fmla="*/ 730781 w 3093908"/>
              <a:gd name="connsiteY116" fmla="*/ 1899487 h 2557868"/>
              <a:gd name="connsiteX117" fmla="*/ 727378 w 3093908"/>
              <a:gd name="connsiteY117" fmla="*/ 1930873 h 2557868"/>
              <a:gd name="connsiteX118" fmla="*/ 715930 w 3093908"/>
              <a:gd name="connsiteY118" fmla="*/ 1954099 h 2557868"/>
              <a:gd name="connsiteX119" fmla="*/ 706030 w 3093908"/>
              <a:gd name="connsiteY119" fmla="*/ 1973559 h 2557868"/>
              <a:gd name="connsiteX120" fmla="*/ 697676 w 3093908"/>
              <a:gd name="connsiteY120" fmla="*/ 1990507 h 2557868"/>
              <a:gd name="connsiteX121" fmla="*/ 692726 w 3093908"/>
              <a:gd name="connsiteY121" fmla="*/ 2008711 h 2557868"/>
              <a:gd name="connsiteX122" fmla="*/ 691798 w 3093908"/>
              <a:gd name="connsiteY122" fmla="*/ 2025032 h 2557868"/>
              <a:gd name="connsiteX123" fmla="*/ 685920 w 3093908"/>
              <a:gd name="connsiteY123" fmla="*/ 2036959 h 2557868"/>
              <a:gd name="connsiteX124" fmla="*/ 676019 w 3093908"/>
              <a:gd name="connsiteY124" fmla="*/ 2058302 h 2557868"/>
              <a:gd name="connsiteX125" fmla="*/ 664571 w 3093908"/>
              <a:gd name="connsiteY125" fmla="*/ 2083411 h 2557868"/>
              <a:gd name="connsiteX126" fmla="*/ 657765 w 3093908"/>
              <a:gd name="connsiteY126" fmla="*/ 2111031 h 2557868"/>
              <a:gd name="connsiteX127" fmla="*/ 651268 w 3093908"/>
              <a:gd name="connsiteY127" fmla="*/ 2141161 h 2557868"/>
              <a:gd name="connsiteX128" fmla="*/ 647864 w 3093908"/>
              <a:gd name="connsiteY128" fmla="*/ 2164388 h 2557868"/>
              <a:gd name="connsiteX129" fmla="*/ 646317 w 3093908"/>
              <a:gd name="connsiteY129" fmla="*/ 2182592 h 2557868"/>
              <a:gd name="connsiteX130" fmla="*/ 642914 w 3093908"/>
              <a:gd name="connsiteY130" fmla="*/ 2188869 h 2557868"/>
              <a:gd name="connsiteX131" fmla="*/ 609809 w 3093908"/>
              <a:gd name="connsiteY131" fmla="*/ 2220883 h 2557868"/>
              <a:gd name="connsiteX132" fmla="*/ 578251 w 3093908"/>
              <a:gd name="connsiteY132" fmla="*/ 2247247 h 2557868"/>
              <a:gd name="connsiteX133" fmla="*/ 548550 w 3093908"/>
              <a:gd name="connsiteY133" fmla="*/ 2271729 h 2557868"/>
              <a:gd name="connsiteX134" fmla="*/ 518539 w 3093908"/>
              <a:gd name="connsiteY134" fmla="*/ 2293699 h 2557868"/>
              <a:gd name="connsiteX135" fmla="*/ 482340 w 3093908"/>
              <a:gd name="connsiteY135" fmla="*/ 2313158 h 2557868"/>
              <a:gd name="connsiteX136" fmla="*/ 437479 w 3093908"/>
              <a:gd name="connsiteY136" fmla="*/ 2330107 h 2557868"/>
              <a:gd name="connsiteX137" fmla="*/ 400971 w 3093908"/>
              <a:gd name="connsiteY137" fmla="*/ 2336384 h 2557868"/>
              <a:gd name="connsiteX138" fmla="*/ 369413 w 3093908"/>
              <a:gd name="connsiteY138" fmla="*/ 2331362 h 2557868"/>
              <a:gd name="connsiteX139" fmla="*/ 338164 w 3093908"/>
              <a:gd name="connsiteY139" fmla="*/ 2321947 h 2557868"/>
              <a:gd name="connsiteX140" fmla="*/ 311557 w 3093908"/>
              <a:gd name="connsiteY140" fmla="*/ 2301859 h 2557868"/>
              <a:gd name="connsiteX141" fmla="*/ 284949 w 3093908"/>
              <a:gd name="connsiteY141" fmla="*/ 2280517 h 2557868"/>
              <a:gd name="connsiteX142" fmla="*/ 261745 w 3093908"/>
              <a:gd name="connsiteY142" fmla="*/ 2255408 h 2557868"/>
              <a:gd name="connsiteX143" fmla="*/ 240397 w 3093908"/>
              <a:gd name="connsiteY143" fmla="*/ 2227160 h 2557868"/>
              <a:gd name="connsiteX144" fmla="*/ 222143 w 3093908"/>
              <a:gd name="connsiteY144" fmla="*/ 2200796 h 2557868"/>
              <a:gd name="connsiteX145" fmla="*/ 205435 w 3093908"/>
              <a:gd name="connsiteY145" fmla="*/ 2177570 h 2557868"/>
              <a:gd name="connsiteX146" fmla="*/ 192132 w 3093908"/>
              <a:gd name="connsiteY146" fmla="*/ 2157482 h 2557868"/>
              <a:gd name="connsiteX147" fmla="*/ 180684 w 3093908"/>
              <a:gd name="connsiteY147" fmla="*/ 2146183 h 2557868"/>
              <a:gd name="connsiteX148" fmla="*/ 147579 w 3093908"/>
              <a:gd name="connsiteY148" fmla="*/ 2106009 h 2557868"/>
              <a:gd name="connsiteX149" fmla="*/ 119425 w 3093908"/>
              <a:gd name="connsiteY149" fmla="*/ 2060185 h 2557868"/>
              <a:gd name="connsiteX150" fmla="*/ 96220 w 3093908"/>
              <a:gd name="connsiteY150" fmla="*/ 2003690 h 2557868"/>
              <a:gd name="connsiteX151" fmla="*/ 79513 w 3093908"/>
              <a:gd name="connsiteY151" fmla="*/ 1944056 h 2557868"/>
              <a:gd name="connsiteX152" fmla="*/ 66210 w 3093908"/>
              <a:gd name="connsiteY152" fmla="*/ 1877517 h 2557868"/>
              <a:gd name="connsiteX153" fmla="*/ 61259 w 3093908"/>
              <a:gd name="connsiteY153" fmla="*/ 1807839 h 2557868"/>
              <a:gd name="connsiteX154" fmla="*/ 61259 w 3093908"/>
              <a:gd name="connsiteY154" fmla="*/ 1740045 h 2557868"/>
              <a:gd name="connsiteX155" fmla="*/ 69613 w 3093908"/>
              <a:gd name="connsiteY155" fmla="*/ 1672250 h 2557868"/>
              <a:gd name="connsiteX156" fmla="*/ 74563 w 3093908"/>
              <a:gd name="connsiteY156" fmla="*/ 1640864 h 2557868"/>
              <a:gd name="connsiteX157" fmla="*/ 73016 w 3093908"/>
              <a:gd name="connsiteY157" fmla="*/ 1610733 h 2557868"/>
              <a:gd name="connsiteX158" fmla="*/ 73016 w 3093908"/>
              <a:gd name="connsiteY158" fmla="*/ 1581230 h 2557868"/>
              <a:gd name="connsiteX159" fmla="*/ 73016 w 3093908"/>
              <a:gd name="connsiteY159" fmla="*/ 1552983 h 2557868"/>
              <a:gd name="connsiteX160" fmla="*/ 76110 w 3093908"/>
              <a:gd name="connsiteY160" fmla="*/ 1529757 h 2557868"/>
              <a:gd name="connsiteX161" fmla="*/ 59713 w 3093908"/>
              <a:gd name="connsiteY161" fmla="*/ 1478283 h 2557868"/>
              <a:gd name="connsiteX162" fmla="*/ 39911 w 3093908"/>
              <a:gd name="connsiteY162" fmla="*/ 1421788 h 2557868"/>
              <a:gd name="connsiteX163" fmla="*/ 23204 w 3093908"/>
              <a:gd name="connsiteY163" fmla="*/ 1364038 h 2557868"/>
              <a:gd name="connsiteX164" fmla="*/ 8354 w 3093908"/>
              <a:gd name="connsiteY164" fmla="*/ 1307542 h 2557868"/>
              <a:gd name="connsiteX165" fmla="*/ 0 w 3093908"/>
              <a:gd name="connsiteY165" fmla="*/ 1251675 h 2557868"/>
              <a:gd name="connsiteX166" fmla="*/ 33105 w 3093908"/>
              <a:gd name="connsiteY166" fmla="*/ 1218405 h 2557868"/>
              <a:gd name="connsiteX167" fmla="*/ 79513 w 3093908"/>
              <a:gd name="connsiteY167" fmla="*/ 1192040 h 2557868"/>
              <a:gd name="connsiteX168" fmla="*/ 127469 w 3093908"/>
              <a:gd name="connsiteY168" fmla="*/ 1170070 h 2557868"/>
              <a:gd name="connsiteX169" fmla="*/ 184088 w 3093908"/>
              <a:gd name="connsiteY169" fmla="*/ 1155632 h 2557868"/>
              <a:gd name="connsiteX170" fmla="*/ 240397 w 3093908"/>
              <a:gd name="connsiteY170" fmla="*/ 1148727 h 2557868"/>
              <a:gd name="connsiteX171" fmla="*/ 255247 w 3093908"/>
              <a:gd name="connsiteY171" fmla="*/ 1158771 h 2557868"/>
              <a:gd name="connsiteX172" fmla="*/ 271645 w 3093908"/>
              <a:gd name="connsiteY172" fmla="*/ 1165048 h 2557868"/>
              <a:gd name="connsiteX173" fmla="*/ 289899 w 3093908"/>
              <a:gd name="connsiteY173" fmla="*/ 1170070 h 2557868"/>
              <a:gd name="connsiteX174" fmla="*/ 306606 w 3093908"/>
              <a:gd name="connsiteY174" fmla="*/ 1178231 h 2557868"/>
              <a:gd name="connsiteX175" fmla="*/ 321457 w 3093908"/>
              <a:gd name="connsiteY175" fmla="*/ 1192040 h 2557868"/>
              <a:gd name="connsiteX176" fmla="*/ 338164 w 3093908"/>
              <a:gd name="connsiteY176" fmla="*/ 1216522 h 2557868"/>
              <a:gd name="connsiteX177" fmla="*/ 349612 w 3093908"/>
              <a:gd name="connsiteY177" fmla="*/ 1244770 h 2557868"/>
              <a:gd name="connsiteX178" fmla="*/ 336308 w 3093908"/>
              <a:gd name="connsiteY178" fmla="*/ 1266112 h 2557868"/>
              <a:gd name="connsiteX179" fmla="*/ 331358 w 3093908"/>
              <a:gd name="connsiteY179" fmla="*/ 1288083 h 2557868"/>
              <a:gd name="connsiteX180" fmla="*/ 336308 w 3093908"/>
              <a:gd name="connsiteY180" fmla="*/ 1309425 h 2557868"/>
              <a:gd name="connsiteX181" fmla="*/ 341258 w 3093908"/>
              <a:gd name="connsiteY181" fmla="*/ 1330768 h 2557868"/>
              <a:gd name="connsiteX182" fmla="*/ 344661 w 3093908"/>
              <a:gd name="connsiteY182" fmla="*/ 1353994 h 2557868"/>
              <a:gd name="connsiteX183" fmla="*/ 343114 w 3093908"/>
              <a:gd name="connsiteY183" fmla="*/ 1377220 h 2557868"/>
              <a:gd name="connsiteX184" fmla="*/ 331358 w 3093908"/>
              <a:gd name="connsiteY184" fmla="*/ 1403584 h 2557868"/>
              <a:gd name="connsiteX185" fmla="*/ 278452 w 3093908"/>
              <a:gd name="connsiteY185" fmla="*/ 1425555 h 2557868"/>
              <a:gd name="connsiteX186" fmla="*/ 278452 w 3093908"/>
              <a:gd name="connsiteY186" fmla="*/ 1448781 h 2557868"/>
              <a:gd name="connsiteX187" fmla="*/ 279999 w 3093908"/>
              <a:gd name="connsiteY187" fmla="*/ 1472006 h 2557868"/>
              <a:gd name="connsiteX188" fmla="*/ 283402 w 3093908"/>
              <a:gd name="connsiteY188" fmla="*/ 1498371 h 2557868"/>
              <a:gd name="connsiteX189" fmla="*/ 283402 w 3093908"/>
              <a:gd name="connsiteY189" fmla="*/ 1522852 h 2557868"/>
              <a:gd name="connsiteX190" fmla="*/ 279999 w 3093908"/>
              <a:gd name="connsiteY190" fmla="*/ 1547961 h 2557868"/>
              <a:gd name="connsiteX191" fmla="*/ 275048 w 3093908"/>
              <a:gd name="connsiteY191" fmla="*/ 1568048 h 2557868"/>
              <a:gd name="connsiteX192" fmla="*/ 261745 w 3093908"/>
              <a:gd name="connsiteY192" fmla="*/ 1584369 h 2557868"/>
              <a:gd name="connsiteX193" fmla="*/ 275048 w 3093908"/>
              <a:gd name="connsiteY193" fmla="*/ 1609478 h 2557868"/>
              <a:gd name="connsiteX194" fmla="*/ 289899 w 3093908"/>
              <a:gd name="connsiteY194" fmla="*/ 1632704 h 2557868"/>
              <a:gd name="connsiteX195" fmla="*/ 306606 w 3093908"/>
              <a:gd name="connsiteY195" fmla="*/ 1654047 h 2557868"/>
              <a:gd name="connsiteX196" fmla="*/ 323004 w 3093908"/>
              <a:gd name="connsiteY196" fmla="*/ 1669112 h 2557868"/>
              <a:gd name="connsiteX197" fmla="*/ 338164 w 3093908"/>
              <a:gd name="connsiteY197" fmla="*/ 1675389 h 2557868"/>
              <a:gd name="connsiteX198" fmla="*/ 349612 w 3093908"/>
              <a:gd name="connsiteY198" fmla="*/ 1659068 h 2557868"/>
              <a:gd name="connsiteX199" fmla="*/ 357965 w 3093908"/>
              <a:gd name="connsiteY199" fmla="*/ 1630821 h 2557868"/>
              <a:gd name="connsiteX200" fmla="*/ 369413 w 3093908"/>
              <a:gd name="connsiteY200" fmla="*/ 1596296 h 2557868"/>
              <a:gd name="connsiteX201" fmla="*/ 379622 w 3093908"/>
              <a:gd name="connsiteY201" fmla="*/ 1556122 h 2557868"/>
              <a:gd name="connsiteX202" fmla="*/ 386120 w 3093908"/>
              <a:gd name="connsiteY202" fmla="*/ 1513436 h 2557868"/>
              <a:gd name="connsiteX203" fmla="*/ 394473 w 3093908"/>
              <a:gd name="connsiteY203" fmla="*/ 1472006 h 2557868"/>
              <a:gd name="connsiteX204" fmla="*/ 399423 w 3093908"/>
              <a:gd name="connsiteY204" fmla="*/ 1433715 h 2557868"/>
              <a:gd name="connsiteX205" fmla="*/ 400970 w 3093908"/>
              <a:gd name="connsiteY205" fmla="*/ 1403584 h 2557868"/>
              <a:gd name="connsiteX206" fmla="*/ 399424 w 3093908"/>
              <a:gd name="connsiteY206" fmla="*/ 1382241 h 2557868"/>
              <a:gd name="connsiteX207" fmla="*/ 407777 w 3093908"/>
              <a:gd name="connsiteY207" fmla="*/ 1380358 h 2557868"/>
              <a:gd name="connsiteX208" fmla="*/ 410871 w 3093908"/>
              <a:gd name="connsiteY208" fmla="*/ 1377220 h 2557868"/>
              <a:gd name="connsiteX209" fmla="*/ 415821 w 3093908"/>
              <a:gd name="connsiteY209" fmla="*/ 1374081 h 2557868"/>
              <a:gd name="connsiteX210" fmla="*/ 417678 w 3093908"/>
              <a:gd name="connsiteY210" fmla="*/ 1370942 h 2557868"/>
              <a:gd name="connsiteX211" fmla="*/ 420771 w 3093908"/>
              <a:gd name="connsiteY211" fmla="*/ 1367176 h 2557868"/>
              <a:gd name="connsiteX212" fmla="*/ 422628 w 3093908"/>
              <a:gd name="connsiteY212" fmla="*/ 1362154 h 2557868"/>
              <a:gd name="connsiteX213" fmla="*/ 426031 w 3093908"/>
              <a:gd name="connsiteY213" fmla="*/ 1353994 h 2557868"/>
              <a:gd name="connsiteX214" fmla="*/ 422628 w 3093908"/>
              <a:gd name="connsiteY214" fmla="*/ 1332651 h 2557868"/>
              <a:gd name="connsiteX215" fmla="*/ 426031 w 3093908"/>
              <a:gd name="connsiteY215" fmla="*/ 1302520 h 2557868"/>
              <a:gd name="connsiteX216" fmla="*/ 432528 w 3093908"/>
              <a:gd name="connsiteY216" fmla="*/ 1271134 h 2557868"/>
              <a:gd name="connsiteX217" fmla="*/ 442429 w 3093908"/>
              <a:gd name="connsiteY217" fmla="*/ 1239748 h 2557868"/>
              <a:gd name="connsiteX218" fmla="*/ 452329 w 3093908"/>
              <a:gd name="connsiteY218" fmla="*/ 1215266 h 2557868"/>
              <a:gd name="connsiteX219" fmla="*/ 465633 w 3093908"/>
              <a:gd name="connsiteY219" fmla="*/ 1195179 h 2557868"/>
              <a:gd name="connsiteX220" fmla="*/ 487290 w 3093908"/>
              <a:gd name="connsiteY220" fmla="*/ 1178231 h 2557868"/>
              <a:gd name="connsiteX221" fmla="*/ 515445 w 3093908"/>
              <a:gd name="connsiteY221" fmla="*/ 1166932 h 2557868"/>
              <a:gd name="connsiteX222" fmla="*/ 545147 w 3093908"/>
              <a:gd name="connsiteY222" fmla="*/ 1161910 h 2557868"/>
              <a:gd name="connsiteX223" fmla="*/ 576704 w 3093908"/>
              <a:gd name="connsiteY223" fmla="*/ 1155632 h 2557868"/>
              <a:gd name="connsiteX224" fmla="*/ 609809 w 3093908"/>
              <a:gd name="connsiteY224" fmla="*/ 1148727 h 2557868"/>
              <a:gd name="connsiteX225" fmla="*/ 639511 w 3093908"/>
              <a:gd name="connsiteY225" fmla="*/ 1135545 h 2557868"/>
              <a:gd name="connsiteX226" fmla="*/ 701080 w 3093908"/>
              <a:gd name="connsiteY226" fmla="*/ 1105414 h 2557868"/>
              <a:gd name="connsiteX227" fmla="*/ 767289 w 3093908"/>
              <a:gd name="connsiteY227" fmla="*/ 1072773 h 2557868"/>
              <a:gd name="connsiteX228" fmla="*/ 835355 w 3093908"/>
              <a:gd name="connsiteY228" fmla="*/ 1039503 h 2557868"/>
              <a:gd name="connsiteX229" fmla="*/ 894758 w 3093908"/>
              <a:gd name="connsiteY229" fmla="*/ 1004351 h 2557868"/>
              <a:gd name="connsiteX230" fmla="*/ 883311 w 3093908"/>
              <a:gd name="connsiteY230" fmla="*/ 994935 h 2557868"/>
              <a:gd name="connsiteX231" fmla="*/ 908062 w 3093908"/>
              <a:gd name="connsiteY231" fmla="*/ 984891 h 2557868"/>
              <a:gd name="connsiteX232" fmla="*/ 926316 w 3093908"/>
              <a:gd name="connsiteY232" fmla="*/ 969826 h 2557868"/>
              <a:gd name="connsiteX233" fmla="*/ 944570 w 3093908"/>
              <a:gd name="connsiteY233" fmla="*/ 951622 h 2557868"/>
              <a:gd name="connsiteX234" fmla="*/ 959421 w 3093908"/>
              <a:gd name="connsiteY234" fmla="*/ 931534 h 2557868"/>
              <a:gd name="connsiteX235" fmla="*/ 976128 w 3093908"/>
              <a:gd name="connsiteY235" fmla="*/ 912075 h 2557868"/>
              <a:gd name="connsiteX236" fmla="*/ 2691081 w 3093908"/>
              <a:gd name="connsiteY236" fmla="*/ 204628 h 2557868"/>
              <a:gd name="connsiteX237" fmla="*/ 2716142 w 3093908"/>
              <a:gd name="connsiteY237" fmla="*/ 202745 h 2557868"/>
              <a:gd name="connsiteX238" fmla="*/ 2745843 w 3093908"/>
              <a:gd name="connsiteY238" fmla="*/ 202745 h 2557868"/>
              <a:gd name="connsiteX239" fmla="*/ 2782351 w 3093908"/>
              <a:gd name="connsiteY239" fmla="*/ 204628 h 2557868"/>
              <a:gd name="connsiteX240" fmla="*/ 2818860 w 3093908"/>
              <a:gd name="connsiteY240" fmla="*/ 209650 h 2557868"/>
              <a:gd name="connsiteX241" fmla="*/ 2858462 w 3093908"/>
              <a:gd name="connsiteY241" fmla="*/ 217810 h 2557868"/>
              <a:gd name="connsiteX242" fmla="*/ 2891876 w 3093908"/>
              <a:gd name="connsiteY242" fmla="*/ 225971 h 2557868"/>
              <a:gd name="connsiteX243" fmla="*/ 2923124 w 3093908"/>
              <a:gd name="connsiteY243" fmla="*/ 239153 h 2557868"/>
              <a:gd name="connsiteX244" fmla="*/ 2943235 w 3093908"/>
              <a:gd name="connsiteY244" fmla="*/ 252336 h 2557868"/>
              <a:gd name="connsiteX245" fmla="*/ 2956229 w 3093908"/>
              <a:gd name="connsiteY245" fmla="*/ 269284 h 2557868"/>
              <a:gd name="connsiteX246" fmla="*/ 2961489 w 3093908"/>
              <a:gd name="connsiteY246" fmla="*/ 278700 h 2557868"/>
              <a:gd name="connsiteX247" fmla="*/ 2963036 w 3093908"/>
              <a:gd name="connsiteY247" fmla="*/ 300670 h 2557868"/>
              <a:gd name="connsiteX248" fmla="*/ 2967986 w 3093908"/>
              <a:gd name="connsiteY248" fmla="*/ 328918 h 2557868"/>
              <a:gd name="connsiteX249" fmla="*/ 2971389 w 3093908"/>
              <a:gd name="connsiteY249" fmla="*/ 358421 h 2557868"/>
              <a:gd name="connsiteX250" fmla="*/ 2976340 w 3093908"/>
              <a:gd name="connsiteY250" fmla="*/ 393573 h 2557868"/>
              <a:gd name="connsiteX251" fmla="*/ 2977886 w 3093908"/>
              <a:gd name="connsiteY251" fmla="*/ 423077 h 2557868"/>
              <a:gd name="connsiteX252" fmla="*/ 2981290 w 3093908"/>
              <a:gd name="connsiteY252" fmla="*/ 451324 h 2557868"/>
              <a:gd name="connsiteX253" fmla="*/ 2981290 w 3093908"/>
              <a:gd name="connsiteY253" fmla="*/ 471412 h 2557868"/>
              <a:gd name="connsiteX254" fmla="*/ 2969533 w 3093908"/>
              <a:gd name="connsiteY254" fmla="*/ 515980 h 2557868"/>
              <a:gd name="connsiteX255" fmla="*/ 2974483 w 3093908"/>
              <a:gd name="connsiteY255" fmla="*/ 537323 h 2557868"/>
              <a:gd name="connsiteX256" fmla="*/ 2981290 w 3093908"/>
              <a:gd name="connsiteY256" fmla="*/ 567453 h 2557868"/>
              <a:gd name="connsiteX257" fmla="*/ 2989643 w 3093908"/>
              <a:gd name="connsiteY257" fmla="*/ 596956 h 2557868"/>
              <a:gd name="connsiteX258" fmla="*/ 2996140 w 3093908"/>
              <a:gd name="connsiteY258" fmla="*/ 623321 h 2557868"/>
              <a:gd name="connsiteX259" fmla="*/ 2999544 w 3093908"/>
              <a:gd name="connsiteY259" fmla="*/ 653452 h 2557868"/>
              <a:gd name="connsiteX260" fmla="*/ 2999544 w 3093908"/>
              <a:gd name="connsiteY260" fmla="*/ 684838 h 2557868"/>
              <a:gd name="connsiteX261" fmla="*/ 2997687 w 3093908"/>
              <a:gd name="connsiteY261" fmla="*/ 714969 h 2557868"/>
              <a:gd name="connsiteX262" fmla="*/ 2996140 w 3093908"/>
              <a:gd name="connsiteY262" fmla="*/ 742589 h 2557868"/>
              <a:gd name="connsiteX263" fmla="*/ 2996141 w 3093908"/>
              <a:gd name="connsiteY263" fmla="*/ 769581 h 2557868"/>
              <a:gd name="connsiteX264" fmla="*/ 3001091 w 3093908"/>
              <a:gd name="connsiteY264" fmla="*/ 787785 h 2557868"/>
              <a:gd name="connsiteX265" fmla="*/ 3012848 w 3093908"/>
              <a:gd name="connsiteY265" fmla="*/ 802223 h 2557868"/>
              <a:gd name="connsiteX266" fmla="*/ 3027698 w 3093908"/>
              <a:gd name="connsiteY266" fmla="*/ 817288 h 2557868"/>
              <a:gd name="connsiteX267" fmla="*/ 3044096 w 3093908"/>
              <a:gd name="connsiteY267" fmla="*/ 830470 h 2557868"/>
              <a:gd name="connsiteX268" fmla="*/ 3059256 w 3093908"/>
              <a:gd name="connsiteY268" fmla="*/ 842397 h 2557868"/>
              <a:gd name="connsiteX269" fmla="*/ 3074107 w 3093908"/>
              <a:gd name="connsiteY269" fmla="*/ 853697 h 2557868"/>
              <a:gd name="connsiteX270" fmla="*/ 3087411 w 3093908"/>
              <a:gd name="connsiteY270" fmla="*/ 871900 h 2557868"/>
              <a:gd name="connsiteX271" fmla="*/ 3093908 w 3093908"/>
              <a:gd name="connsiteY271" fmla="*/ 897009 h 2557868"/>
              <a:gd name="connsiteX272" fmla="*/ 3062350 w 3093908"/>
              <a:gd name="connsiteY272" fmla="*/ 954760 h 2557868"/>
              <a:gd name="connsiteX273" fmla="*/ 3037599 w 3093908"/>
              <a:gd name="connsiteY273" fmla="*/ 1019416 h 2557868"/>
              <a:gd name="connsiteX274" fmla="*/ 3017798 w 3093908"/>
              <a:gd name="connsiteY274" fmla="*/ 1085955 h 2557868"/>
              <a:gd name="connsiteX275" fmla="*/ 2997687 w 3093908"/>
              <a:gd name="connsiteY275" fmla="*/ 1155632 h 2557868"/>
              <a:gd name="connsiteX276" fmla="*/ 2976340 w 3093908"/>
              <a:gd name="connsiteY276" fmla="*/ 1223427 h 2557868"/>
              <a:gd name="connsiteX277" fmla="*/ 2953135 w 3093908"/>
              <a:gd name="connsiteY277" fmla="*/ 1289338 h 2557868"/>
              <a:gd name="connsiteX278" fmla="*/ 2941378 w 3093908"/>
              <a:gd name="connsiteY278" fmla="*/ 1324491 h 2557868"/>
              <a:gd name="connsiteX279" fmla="*/ 2931478 w 3093908"/>
              <a:gd name="connsiteY279" fmla="*/ 1362154 h 2557868"/>
              <a:gd name="connsiteX280" fmla="*/ 2924981 w 3093908"/>
              <a:gd name="connsiteY280" fmla="*/ 1400446 h 2557868"/>
              <a:gd name="connsiteX281" fmla="*/ 2913224 w 3093908"/>
              <a:gd name="connsiteY281" fmla="*/ 1441875 h 2557868"/>
              <a:gd name="connsiteX282" fmla="*/ 2901776 w 3093908"/>
              <a:gd name="connsiteY282" fmla="*/ 1480167 h 2557868"/>
              <a:gd name="connsiteX283" fmla="*/ 2881666 w 3093908"/>
              <a:gd name="connsiteY283" fmla="*/ 1513436 h 2557868"/>
              <a:gd name="connsiteX284" fmla="*/ 2858461 w 3093908"/>
              <a:gd name="connsiteY284" fmla="*/ 1534779 h 2557868"/>
              <a:gd name="connsiteX285" fmla="*/ 2828760 w 3093908"/>
              <a:gd name="connsiteY285" fmla="*/ 1549844 h 2557868"/>
              <a:gd name="connsiteX286" fmla="*/ 2795655 w 3093908"/>
              <a:gd name="connsiteY286" fmla="*/ 1559888 h 2557868"/>
              <a:gd name="connsiteX287" fmla="*/ 2759147 w 3093908"/>
              <a:gd name="connsiteY287" fmla="*/ 1568048 h 2557868"/>
              <a:gd name="connsiteX288" fmla="*/ 2721092 w 3093908"/>
              <a:gd name="connsiteY288" fmla="*/ 1574325 h 2557868"/>
              <a:gd name="connsiteX289" fmla="*/ 2684584 w 3093908"/>
              <a:gd name="connsiteY289" fmla="*/ 1584369 h 2557868"/>
              <a:gd name="connsiteX290" fmla="*/ 2619921 w 3093908"/>
              <a:gd name="connsiteY290" fmla="*/ 1596296 h 2557868"/>
              <a:gd name="connsiteX291" fmla="*/ 2546905 w 3093908"/>
              <a:gd name="connsiteY291" fmla="*/ 1609478 h 2557868"/>
              <a:gd name="connsiteX292" fmla="*/ 2467392 w 3093908"/>
              <a:gd name="connsiteY292" fmla="*/ 1615756 h 2557868"/>
              <a:gd name="connsiteX293" fmla="*/ 2382928 w 3093908"/>
              <a:gd name="connsiteY293" fmla="*/ 1622660 h 2557868"/>
              <a:gd name="connsiteX294" fmla="*/ 2298464 w 3093908"/>
              <a:gd name="connsiteY294" fmla="*/ 1623916 h 2557868"/>
              <a:gd name="connsiteX295" fmla="*/ 2210597 w 3093908"/>
              <a:gd name="connsiteY295" fmla="*/ 1625799 h 2557868"/>
              <a:gd name="connsiteX296" fmla="*/ 2122730 w 3093908"/>
              <a:gd name="connsiteY296" fmla="*/ 1625799 h 2557868"/>
              <a:gd name="connsiteX297" fmla="*/ 2124586 w 3093908"/>
              <a:gd name="connsiteY297" fmla="*/ 1740045 h 2557868"/>
              <a:gd name="connsiteX298" fmla="*/ 2132631 w 3093908"/>
              <a:gd name="connsiteY298" fmla="*/ 1858058 h 2557868"/>
              <a:gd name="connsiteX299" fmla="*/ 2145935 w 3093908"/>
              <a:gd name="connsiteY299" fmla="*/ 1973559 h 2557868"/>
              <a:gd name="connsiteX300" fmla="*/ 2162642 w 3093908"/>
              <a:gd name="connsiteY300" fmla="*/ 2083411 h 2557868"/>
              <a:gd name="connsiteX301" fmla="*/ 2183990 w 3093908"/>
              <a:gd name="connsiteY301" fmla="*/ 2185730 h 2557868"/>
              <a:gd name="connsiteX302" fmla="*/ 2205647 w 3093908"/>
              <a:gd name="connsiteY302" fmla="*/ 2276750 h 2557868"/>
              <a:gd name="connsiteX303" fmla="*/ 2220498 w 3093908"/>
              <a:gd name="connsiteY303" fmla="*/ 2351450 h 2557868"/>
              <a:gd name="connsiteX304" fmla="*/ 2221212 w 3093908"/>
              <a:gd name="connsiteY304" fmla="*/ 2354889 h 2557868"/>
              <a:gd name="connsiteX305" fmla="*/ 2010605 w 3093908"/>
              <a:gd name="connsiteY305" fmla="*/ 2383922 h 2557868"/>
              <a:gd name="connsiteX306" fmla="*/ 2010112 w 3093908"/>
              <a:gd name="connsiteY306" fmla="*/ 2381580 h 2557868"/>
              <a:gd name="connsiteX307" fmla="*/ 1991858 w 3093908"/>
              <a:gd name="connsiteY307" fmla="*/ 2323202 h 2557868"/>
              <a:gd name="connsiteX308" fmla="*/ 1967107 w 3093908"/>
              <a:gd name="connsiteY308" fmla="*/ 2266707 h 2557868"/>
              <a:gd name="connsiteX309" fmla="*/ 1942046 w 3093908"/>
              <a:gd name="connsiteY309" fmla="*/ 2213978 h 2557868"/>
              <a:gd name="connsiteX310" fmla="*/ 1915748 w 3093908"/>
              <a:gd name="connsiteY310" fmla="*/ 2161249 h 2557868"/>
              <a:gd name="connsiteX311" fmla="*/ 1894091 w 3093908"/>
              <a:gd name="connsiteY311" fmla="*/ 2112914 h 2557868"/>
              <a:gd name="connsiteX312" fmla="*/ 1827881 w 3093908"/>
              <a:gd name="connsiteY312" fmla="*/ 1950333 h 2557868"/>
              <a:gd name="connsiteX313" fmla="*/ 1766622 w 3093908"/>
              <a:gd name="connsiteY313" fmla="*/ 1791519 h 2557868"/>
              <a:gd name="connsiteX314" fmla="*/ 1708456 w 3093908"/>
              <a:gd name="connsiteY314" fmla="*/ 1625799 h 2557868"/>
              <a:gd name="connsiteX315" fmla="*/ 1609142 w 3093908"/>
              <a:gd name="connsiteY315" fmla="*/ 1273017 h 2557868"/>
              <a:gd name="connsiteX316" fmla="*/ 1579131 w 3093908"/>
              <a:gd name="connsiteY316" fmla="*/ 1208361 h 2557868"/>
              <a:gd name="connsiteX317" fmla="*/ 1544479 w 3093908"/>
              <a:gd name="connsiteY317" fmla="*/ 1141823 h 2557868"/>
              <a:gd name="connsiteX318" fmla="*/ 1509518 w 3093908"/>
              <a:gd name="connsiteY318" fmla="*/ 1077794 h 2557868"/>
              <a:gd name="connsiteX319" fmla="*/ 1478269 w 3093908"/>
              <a:gd name="connsiteY319" fmla="*/ 1017533 h 2557868"/>
              <a:gd name="connsiteX320" fmla="*/ 1451662 w 3093908"/>
              <a:gd name="connsiteY320" fmla="*/ 923374 h 2557868"/>
              <a:gd name="connsiteX321" fmla="*/ 1468369 w 3093908"/>
              <a:gd name="connsiteY321" fmla="*/ 912075 h 2557868"/>
              <a:gd name="connsiteX322" fmla="*/ 1479816 w 3093908"/>
              <a:gd name="connsiteY322" fmla="*/ 926513 h 2557868"/>
              <a:gd name="connsiteX323" fmla="*/ 1499617 w 3093908"/>
              <a:gd name="connsiteY323" fmla="*/ 939695 h 2557868"/>
              <a:gd name="connsiteX324" fmla="*/ 1516324 w 3093908"/>
              <a:gd name="connsiteY324" fmla="*/ 951622 h 2557868"/>
              <a:gd name="connsiteX325" fmla="*/ 1534578 w 3093908"/>
              <a:gd name="connsiteY325" fmla="*/ 961665 h 2557868"/>
              <a:gd name="connsiteX326" fmla="*/ 1527772 w 3093908"/>
              <a:gd name="connsiteY326" fmla="*/ 977986 h 2557868"/>
              <a:gd name="connsiteX327" fmla="*/ 1577584 w 3093908"/>
              <a:gd name="connsiteY327" fmla="*/ 1011256 h 2557868"/>
              <a:gd name="connsiteX328" fmla="*/ 1610689 w 3093908"/>
              <a:gd name="connsiteY328" fmla="*/ 1011256 h 2557868"/>
              <a:gd name="connsiteX329" fmla="*/ 1653694 w 3093908"/>
              <a:gd name="connsiteY329" fmla="*/ 1009372 h 2557868"/>
              <a:gd name="connsiteX330" fmla="*/ 1703506 w 3093908"/>
              <a:gd name="connsiteY330" fmla="*/ 1006234 h 2557868"/>
              <a:gd name="connsiteX331" fmla="*/ 1754865 w 3093908"/>
              <a:gd name="connsiteY331" fmla="*/ 1006234 h 2557868"/>
              <a:gd name="connsiteX332" fmla="*/ 1806224 w 3093908"/>
              <a:gd name="connsiteY332" fmla="*/ 1006234 h 2557868"/>
              <a:gd name="connsiteX333" fmla="*/ 1854488 w 3093908"/>
              <a:gd name="connsiteY333" fmla="*/ 1006234 h 2557868"/>
              <a:gd name="connsiteX334" fmla="*/ 1897494 w 3093908"/>
              <a:gd name="connsiteY334" fmla="*/ 1011256 h 2557868"/>
              <a:gd name="connsiteX335" fmla="*/ 1930599 w 3093908"/>
              <a:gd name="connsiteY335" fmla="*/ 1014394 h 2557868"/>
              <a:gd name="connsiteX336" fmla="*/ 1953803 w 3093908"/>
              <a:gd name="connsiteY336" fmla="*/ 1021299 h 2557868"/>
              <a:gd name="connsiteX337" fmla="*/ 1978554 w 3093908"/>
              <a:gd name="connsiteY337" fmla="*/ 1036365 h 2557868"/>
              <a:gd name="connsiteX338" fmla="*/ 1993405 w 3093908"/>
              <a:gd name="connsiteY338" fmla="*/ 1054569 h 2557868"/>
              <a:gd name="connsiteX339" fmla="*/ 2001758 w 3093908"/>
              <a:gd name="connsiteY339" fmla="*/ 1069007 h 2557868"/>
              <a:gd name="connsiteX340" fmla="*/ 2008565 w 3093908"/>
              <a:gd name="connsiteY340" fmla="*/ 1087211 h 2557868"/>
              <a:gd name="connsiteX341" fmla="*/ 2016609 w 3093908"/>
              <a:gd name="connsiteY341" fmla="*/ 1107298 h 2557868"/>
              <a:gd name="connsiteX342" fmla="*/ 2029913 w 3093908"/>
              <a:gd name="connsiteY342" fmla="*/ 1130523 h 2557868"/>
              <a:gd name="connsiteX343" fmla="*/ 2039814 w 3093908"/>
              <a:gd name="connsiteY343" fmla="*/ 1140567 h 2557868"/>
              <a:gd name="connsiteX344" fmla="*/ 2053117 w 3093908"/>
              <a:gd name="connsiteY344" fmla="*/ 1143706 h 2557868"/>
              <a:gd name="connsiteX345" fmla="*/ 2068277 w 3093908"/>
              <a:gd name="connsiteY345" fmla="*/ 1145589 h 2557868"/>
              <a:gd name="connsiteX346" fmla="*/ 2084675 w 3093908"/>
              <a:gd name="connsiteY346" fmla="*/ 1148728 h 2557868"/>
              <a:gd name="connsiteX347" fmla="*/ 2101382 w 3093908"/>
              <a:gd name="connsiteY347" fmla="*/ 1151866 h 2557868"/>
              <a:gd name="connsiteX348" fmla="*/ 2117780 w 3093908"/>
              <a:gd name="connsiteY348" fmla="*/ 1185136 h 2557868"/>
              <a:gd name="connsiteX349" fmla="*/ 2127681 w 3093908"/>
              <a:gd name="connsiteY349" fmla="*/ 1188274 h 2557868"/>
              <a:gd name="connsiteX350" fmla="*/ 2149338 w 3093908"/>
              <a:gd name="connsiteY350" fmla="*/ 1188274 h 2557868"/>
              <a:gd name="connsiteX351" fmla="*/ 2177492 w 3093908"/>
              <a:gd name="connsiteY351" fmla="*/ 1192040 h 2557868"/>
              <a:gd name="connsiteX352" fmla="*/ 2207194 w 3093908"/>
              <a:gd name="connsiteY352" fmla="*/ 1192041 h 2557868"/>
              <a:gd name="connsiteX353" fmla="*/ 2235349 w 3093908"/>
              <a:gd name="connsiteY353" fmla="*/ 1193296 h 2557868"/>
              <a:gd name="connsiteX354" fmla="*/ 2258553 w 3093908"/>
              <a:gd name="connsiteY354" fmla="*/ 1195179 h 2557868"/>
              <a:gd name="connsiteX355" fmla="*/ 2287017 w 3093908"/>
              <a:gd name="connsiteY355" fmla="*/ 1203340 h 2557868"/>
              <a:gd name="connsiteX356" fmla="*/ 2321669 w 3093908"/>
              <a:gd name="connsiteY356" fmla="*/ 1213383 h 2557868"/>
              <a:gd name="connsiteX357" fmla="*/ 2356320 w 3093908"/>
              <a:gd name="connsiteY357" fmla="*/ 1221544 h 2557868"/>
              <a:gd name="connsiteX358" fmla="*/ 2389735 w 3093908"/>
              <a:gd name="connsiteY358" fmla="*/ 1229704 h 2557868"/>
              <a:gd name="connsiteX359" fmla="*/ 2417889 w 3093908"/>
              <a:gd name="connsiteY359" fmla="*/ 1234726 h 2557868"/>
              <a:gd name="connsiteX360" fmla="*/ 2450994 w 3093908"/>
              <a:gd name="connsiteY360" fmla="*/ 1236609 h 2557868"/>
              <a:gd name="connsiteX361" fmla="*/ 2487502 w 3093908"/>
              <a:gd name="connsiteY361" fmla="*/ 1236609 h 2557868"/>
              <a:gd name="connsiteX362" fmla="*/ 2525557 w 3093908"/>
              <a:gd name="connsiteY362" fmla="*/ 1234726 h 2557868"/>
              <a:gd name="connsiteX363" fmla="*/ 2560209 w 3093908"/>
              <a:gd name="connsiteY363" fmla="*/ 1234726 h 2557868"/>
              <a:gd name="connsiteX364" fmla="*/ 2591767 w 3093908"/>
              <a:gd name="connsiteY364" fmla="*/ 1239748 h 2557868"/>
              <a:gd name="connsiteX365" fmla="*/ 2600120 w 3093908"/>
              <a:gd name="connsiteY365" fmla="*/ 1221543 h 2557868"/>
              <a:gd name="connsiteX366" fmla="*/ 2613424 w 3093908"/>
              <a:gd name="connsiteY366" fmla="*/ 1208362 h 2557868"/>
              <a:gd name="connsiteX367" fmla="*/ 2626728 w 3093908"/>
              <a:gd name="connsiteY367" fmla="*/ 1193296 h 2557868"/>
              <a:gd name="connsiteX368" fmla="*/ 2634772 w 3093908"/>
              <a:gd name="connsiteY368" fmla="*/ 1180114 h 2557868"/>
              <a:gd name="connsiteX369" fmla="*/ 2643125 w 3093908"/>
              <a:gd name="connsiteY369" fmla="*/ 1161910 h 2557868"/>
              <a:gd name="connsiteX370" fmla="*/ 2644672 w 3093908"/>
              <a:gd name="connsiteY370" fmla="*/ 1143706 h 2557868"/>
              <a:gd name="connsiteX371" fmla="*/ 2643126 w 3093908"/>
              <a:gd name="connsiteY371" fmla="*/ 1130523 h 2557868"/>
              <a:gd name="connsiteX372" fmla="*/ 2643126 w 3093908"/>
              <a:gd name="connsiteY372" fmla="*/ 1115458 h 2557868"/>
              <a:gd name="connsiteX373" fmla="*/ 2644673 w 3093908"/>
              <a:gd name="connsiteY373" fmla="*/ 1097254 h 2557868"/>
              <a:gd name="connsiteX374" fmla="*/ 2651479 w 3093908"/>
              <a:gd name="connsiteY374" fmla="*/ 1070889 h 2557868"/>
              <a:gd name="connsiteX375" fmla="*/ 2669734 w 3093908"/>
              <a:gd name="connsiteY375" fmla="*/ 1031343 h 2557868"/>
              <a:gd name="connsiteX376" fmla="*/ 2691081 w 3093908"/>
              <a:gd name="connsiteY376" fmla="*/ 991168 h 2557868"/>
              <a:gd name="connsiteX377" fmla="*/ 2706241 w 3093908"/>
              <a:gd name="connsiteY377" fmla="*/ 951621 h 2557868"/>
              <a:gd name="connsiteX378" fmla="*/ 2712738 w 3093908"/>
              <a:gd name="connsiteY378" fmla="*/ 923374 h 2557868"/>
              <a:gd name="connsiteX379" fmla="*/ 2719545 w 3093908"/>
              <a:gd name="connsiteY379" fmla="*/ 888849 h 2557868"/>
              <a:gd name="connsiteX380" fmla="*/ 2722639 w 3093908"/>
              <a:gd name="connsiteY380" fmla="*/ 853697 h 2557868"/>
              <a:gd name="connsiteX381" fmla="*/ 2729446 w 3093908"/>
              <a:gd name="connsiteY381" fmla="*/ 820427 h 2557868"/>
              <a:gd name="connsiteX382" fmla="*/ 2735943 w 3093908"/>
              <a:gd name="connsiteY382" fmla="*/ 790924 h 2557868"/>
              <a:gd name="connsiteX383" fmla="*/ 2744297 w 3093908"/>
              <a:gd name="connsiteY383" fmla="*/ 765815 h 2557868"/>
              <a:gd name="connsiteX384" fmla="*/ 2757600 w 3093908"/>
              <a:gd name="connsiteY384" fmla="*/ 747611 h 2557868"/>
              <a:gd name="connsiteX385" fmla="*/ 2772451 w 3093908"/>
              <a:gd name="connsiteY385" fmla="*/ 728152 h 2557868"/>
              <a:gd name="connsiteX386" fmla="*/ 2782351 w 3093908"/>
              <a:gd name="connsiteY386" fmla="*/ 706181 h 2557868"/>
              <a:gd name="connsiteX387" fmla="*/ 2788849 w 3093908"/>
              <a:gd name="connsiteY387" fmla="*/ 677933 h 2557868"/>
              <a:gd name="connsiteX388" fmla="*/ 2788849 w 3093908"/>
              <a:gd name="connsiteY388" fmla="*/ 656591 h 2557868"/>
              <a:gd name="connsiteX389" fmla="*/ 2788849 w 3093908"/>
              <a:gd name="connsiteY389" fmla="*/ 638387 h 2557868"/>
              <a:gd name="connsiteX390" fmla="*/ 2787302 w 3093908"/>
              <a:gd name="connsiteY390" fmla="*/ 618299 h 2557868"/>
              <a:gd name="connsiteX391" fmla="*/ 2785754 w 3093908"/>
              <a:gd name="connsiteY391" fmla="*/ 598840 h 2557868"/>
              <a:gd name="connsiteX392" fmla="*/ 2788849 w 3093908"/>
              <a:gd name="connsiteY392" fmla="*/ 575614 h 2557868"/>
              <a:gd name="connsiteX393" fmla="*/ 2749247 w 3093908"/>
              <a:gd name="connsiteY393" fmla="*/ 540461 h 2557868"/>
              <a:gd name="connsiteX394" fmla="*/ 2709335 w 3093908"/>
              <a:gd name="connsiteY394" fmla="*/ 502798 h 2557868"/>
              <a:gd name="connsiteX395" fmla="*/ 2676230 w 3093908"/>
              <a:gd name="connsiteY395" fmla="*/ 461368 h 2557868"/>
              <a:gd name="connsiteX396" fmla="*/ 2648076 w 3093908"/>
              <a:gd name="connsiteY396" fmla="*/ 414916 h 2557868"/>
              <a:gd name="connsiteX397" fmla="*/ 2624872 w 3093908"/>
              <a:gd name="connsiteY397" fmla="*/ 361559 h 2557868"/>
              <a:gd name="connsiteX398" fmla="*/ 2598573 w 3093908"/>
              <a:gd name="connsiteY398" fmla="*/ 275561 h 2557868"/>
              <a:gd name="connsiteX399" fmla="*/ 2619921 w 3093908"/>
              <a:gd name="connsiteY399" fmla="*/ 260496 h 2557868"/>
              <a:gd name="connsiteX400" fmla="*/ 2644673 w 3093908"/>
              <a:gd name="connsiteY400" fmla="*/ 254219 h 2557868"/>
              <a:gd name="connsiteX401" fmla="*/ 2673137 w 3093908"/>
              <a:gd name="connsiteY401" fmla="*/ 241036 h 2557868"/>
              <a:gd name="connsiteX402" fmla="*/ 1148920 w 3093908"/>
              <a:gd name="connsiteY402" fmla="*/ 0 h 2557868"/>
              <a:gd name="connsiteX403" fmla="*/ 1238794 w 3093908"/>
              <a:gd name="connsiteY403" fmla="*/ 28794 h 2557868"/>
              <a:gd name="connsiteX404" fmla="*/ 1257447 w 3093908"/>
              <a:gd name="connsiteY404" fmla="*/ 42343 h 2557868"/>
              <a:gd name="connsiteX405" fmla="*/ 1267621 w 3093908"/>
              <a:gd name="connsiteY405" fmla="*/ 62668 h 2557868"/>
              <a:gd name="connsiteX406" fmla="*/ 1276100 w 3093908"/>
              <a:gd name="connsiteY406" fmla="*/ 81299 h 2557868"/>
              <a:gd name="connsiteX407" fmla="*/ 1286274 w 3093908"/>
              <a:gd name="connsiteY407" fmla="*/ 103318 h 2557868"/>
              <a:gd name="connsiteX408" fmla="*/ 1294753 w 3093908"/>
              <a:gd name="connsiteY408" fmla="*/ 123643 h 2557868"/>
              <a:gd name="connsiteX409" fmla="*/ 1350712 w 3093908"/>
              <a:gd name="connsiteY409" fmla="*/ 155824 h 2557868"/>
              <a:gd name="connsiteX410" fmla="*/ 1371061 w 3093908"/>
              <a:gd name="connsiteY410" fmla="*/ 176149 h 2557868"/>
              <a:gd name="connsiteX411" fmla="*/ 1393105 w 3093908"/>
              <a:gd name="connsiteY411" fmla="*/ 204942 h 2557868"/>
              <a:gd name="connsiteX412" fmla="*/ 1413454 w 3093908"/>
              <a:gd name="connsiteY412" fmla="*/ 237123 h 2557868"/>
              <a:gd name="connsiteX413" fmla="*/ 1428715 w 3093908"/>
              <a:gd name="connsiteY413" fmla="*/ 270998 h 2557868"/>
              <a:gd name="connsiteX414" fmla="*/ 1442281 w 3093908"/>
              <a:gd name="connsiteY414" fmla="*/ 296404 h 2557868"/>
              <a:gd name="connsiteX415" fmla="*/ 1442281 w 3093908"/>
              <a:gd name="connsiteY415" fmla="*/ 379397 h 2557868"/>
              <a:gd name="connsiteX416" fmla="*/ 1447368 w 3093908"/>
              <a:gd name="connsiteY416" fmla="*/ 406497 h 2557868"/>
              <a:gd name="connsiteX417" fmla="*/ 1457543 w 3093908"/>
              <a:gd name="connsiteY417" fmla="*/ 425129 h 2557868"/>
              <a:gd name="connsiteX418" fmla="*/ 1466021 w 3093908"/>
              <a:gd name="connsiteY418" fmla="*/ 443760 h 2557868"/>
              <a:gd name="connsiteX419" fmla="*/ 1472804 w 3093908"/>
              <a:gd name="connsiteY419" fmla="*/ 460697 h 2557868"/>
              <a:gd name="connsiteX420" fmla="*/ 1479587 w 3093908"/>
              <a:gd name="connsiteY420" fmla="*/ 475941 h 2557868"/>
              <a:gd name="connsiteX421" fmla="*/ 1482979 w 3093908"/>
              <a:gd name="connsiteY421" fmla="*/ 494572 h 2557868"/>
              <a:gd name="connsiteX422" fmla="*/ 1482979 w 3093908"/>
              <a:gd name="connsiteY422" fmla="*/ 516590 h 2557868"/>
              <a:gd name="connsiteX423" fmla="*/ 1481283 w 3093908"/>
              <a:gd name="connsiteY423" fmla="*/ 543690 h 2557868"/>
              <a:gd name="connsiteX424" fmla="*/ 1474500 w 3093908"/>
              <a:gd name="connsiteY424" fmla="*/ 580952 h 2557868"/>
              <a:gd name="connsiteX425" fmla="*/ 1467717 w 3093908"/>
              <a:gd name="connsiteY425" fmla="*/ 618215 h 2557868"/>
              <a:gd name="connsiteX426" fmla="*/ 1467717 w 3093908"/>
              <a:gd name="connsiteY426" fmla="*/ 652089 h 2557868"/>
              <a:gd name="connsiteX427" fmla="*/ 1467717 w 3093908"/>
              <a:gd name="connsiteY427" fmla="*/ 677495 h 2557868"/>
              <a:gd name="connsiteX428" fmla="*/ 1469413 w 3093908"/>
              <a:gd name="connsiteY428" fmla="*/ 699514 h 2557868"/>
              <a:gd name="connsiteX429" fmla="*/ 1469413 w 3093908"/>
              <a:gd name="connsiteY429" fmla="*/ 721533 h 2557868"/>
              <a:gd name="connsiteX430" fmla="*/ 1466021 w 3093908"/>
              <a:gd name="connsiteY430" fmla="*/ 740164 h 2557868"/>
              <a:gd name="connsiteX431" fmla="*/ 1457543 w 3093908"/>
              <a:gd name="connsiteY431" fmla="*/ 758795 h 2557868"/>
              <a:gd name="connsiteX432" fmla="*/ 1437194 w 3093908"/>
              <a:gd name="connsiteY432" fmla="*/ 779120 h 2557868"/>
              <a:gd name="connsiteX433" fmla="*/ 1406671 w 3093908"/>
              <a:gd name="connsiteY433" fmla="*/ 802832 h 2557868"/>
              <a:gd name="connsiteX434" fmla="*/ 1406671 w 3093908"/>
              <a:gd name="connsiteY434" fmla="*/ 860419 h 2557868"/>
              <a:gd name="connsiteX435" fmla="*/ 1420237 w 3093908"/>
              <a:gd name="connsiteY435" fmla="*/ 863807 h 2557868"/>
              <a:gd name="connsiteX436" fmla="*/ 1423628 w 3093908"/>
              <a:gd name="connsiteY436" fmla="*/ 870582 h 2557868"/>
              <a:gd name="connsiteX437" fmla="*/ 1423628 w 3093908"/>
              <a:gd name="connsiteY437" fmla="*/ 882438 h 2557868"/>
              <a:gd name="connsiteX438" fmla="*/ 1423628 w 3093908"/>
              <a:gd name="connsiteY438" fmla="*/ 897682 h 2557868"/>
              <a:gd name="connsiteX439" fmla="*/ 1410062 w 3093908"/>
              <a:gd name="connsiteY439" fmla="*/ 912925 h 2557868"/>
              <a:gd name="connsiteX440" fmla="*/ 1401584 w 3093908"/>
              <a:gd name="connsiteY440" fmla="*/ 926475 h 2557868"/>
              <a:gd name="connsiteX441" fmla="*/ 1388018 w 3093908"/>
              <a:gd name="connsiteY441" fmla="*/ 938332 h 2557868"/>
              <a:gd name="connsiteX442" fmla="*/ 1372756 w 3093908"/>
              <a:gd name="connsiteY442" fmla="*/ 948494 h 2557868"/>
              <a:gd name="connsiteX443" fmla="*/ 1345625 w 3093908"/>
              <a:gd name="connsiteY443" fmla="*/ 934944 h 2557868"/>
              <a:gd name="connsiteX444" fmla="*/ 1308319 w 3093908"/>
              <a:gd name="connsiteY444" fmla="*/ 923088 h 2557868"/>
              <a:gd name="connsiteX445" fmla="*/ 1264230 w 3093908"/>
              <a:gd name="connsiteY445" fmla="*/ 912925 h 2557868"/>
              <a:gd name="connsiteX446" fmla="*/ 1216749 w 3093908"/>
              <a:gd name="connsiteY446" fmla="*/ 901069 h 2557868"/>
              <a:gd name="connsiteX447" fmla="*/ 1169269 w 3093908"/>
              <a:gd name="connsiteY447" fmla="*/ 890907 h 2557868"/>
              <a:gd name="connsiteX448" fmla="*/ 1123484 w 3093908"/>
              <a:gd name="connsiteY448" fmla="*/ 879050 h 2557868"/>
              <a:gd name="connsiteX449" fmla="*/ 1079395 w 3093908"/>
              <a:gd name="connsiteY449" fmla="*/ 867194 h 2557868"/>
              <a:gd name="connsiteX450" fmla="*/ 1043785 w 3093908"/>
              <a:gd name="connsiteY450" fmla="*/ 851951 h 2557868"/>
              <a:gd name="connsiteX451" fmla="*/ 1014957 w 3093908"/>
              <a:gd name="connsiteY451" fmla="*/ 836707 h 2557868"/>
              <a:gd name="connsiteX452" fmla="*/ 999696 w 3093908"/>
              <a:gd name="connsiteY452" fmla="*/ 814688 h 2557868"/>
              <a:gd name="connsiteX453" fmla="*/ 996304 w 3093908"/>
              <a:gd name="connsiteY453" fmla="*/ 802832 h 2557868"/>
              <a:gd name="connsiteX454" fmla="*/ 996304 w 3093908"/>
              <a:gd name="connsiteY454" fmla="*/ 787588 h 2557868"/>
              <a:gd name="connsiteX455" fmla="*/ 996304 w 3093908"/>
              <a:gd name="connsiteY455" fmla="*/ 774039 h 2557868"/>
              <a:gd name="connsiteX456" fmla="*/ 992913 w 3093908"/>
              <a:gd name="connsiteY456" fmla="*/ 763876 h 2557868"/>
              <a:gd name="connsiteX457" fmla="*/ 970868 w 3093908"/>
              <a:gd name="connsiteY457" fmla="*/ 730002 h 2557868"/>
              <a:gd name="connsiteX458" fmla="*/ 938650 w 3093908"/>
              <a:gd name="connsiteY458" fmla="*/ 696127 h 2557868"/>
              <a:gd name="connsiteX459" fmla="*/ 903039 w 3093908"/>
              <a:gd name="connsiteY459" fmla="*/ 660558 h 2557868"/>
              <a:gd name="connsiteX460" fmla="*/ 865733 w 3093908"/>
              <a:gd name="connsiteY460" fmla="*/ 628377 h 2557868"/>
              <a:gd name="connsiteX461" fmla="*/ 836906 w 3093908"/>
              <a:gd name="connsiteY461" fmla="*/ 596196 h 2557868"/>
              <a:gd name="connsiteX462" fmla="*/ 813166 w 3093908"/>
              <a:gd name="connsiteY462" fmla="*/ 562321 h 2557868"/>
              <a:gd name="connsiteX463" fmla="*/ 796208 w 3093908"/>
              <a:gd name="connsiteY463" fmla="*/ 519978 h 2557868"/>
              <a:gd name="connsiteX464" fmla="*/ 782642 w 3093908"/>
              <a:gd name="connsiteY464" fmla="*/ 472553 h 2557868"/>
              <a:gd name="connsiteX465" fmla="*/ 775860 w 3093908"/>
              <a:gd name="connsiteY465" fmla="*/ 420047 h 2557868"/>
              <a:gd name="connsiteX466" fmla="*/ 775860 w 3093908"/>
              <a:gd name="connsiteY466" fmla="*/ 365847 h 2557868"/>
              <a:gd name="connsiteX467" fmla="*/ 782642 w 3093908"/>
              <a:gd name="connsiteY467" fmla="*/ 316729 h 2557868"/>
              <a:gd name="connsiteX468" fmla="*/ 794513 w 3093908"/>
              <a:gd name="connsiteY468" fmla="*/ 267611 h 2557868"/>
              <a:gd name="connsiteX469" fmla="*/ 809774 w 3093908"/>
              <a:gd name="connsiteY469" fmla="*/ 228655 h 2557868"/>
              <a:gd name="connsiteX470" fmla="*/ 831819 w 3093908"/>
              <a:gd name="connsiteY470" fmla="*/ 196474 h 2557868"/>
              <a:gd name="connsiteX471" fmla="*/ 819949 w 3093908"/>
              <a:gd name="connsiteY471" fmla="*/ 177843 h 2557868"/>
              <a:gd name="connsiteX472" fmla="*/ 826731 w 3093908"/>
              <a:gd name="connsiteY472" fmla="*/ 177842 h 2557868"/>
              <a:gd name="connsiteX473" fmla="*/ 841993 w 3093908"/>
              <a:gd name="connsiteY473" fmla="*/ 171067 h 2557868"/>
              <a:gd name="connsiteX474" fmla="*/ 852167 w 3093908"/>
              <a:gd name="connsiteY474" fmla="*/ 157517 h 2557868"/>
              <a:gd name="connsiteX475" fmla="*/ 862342 w 3093908"/>
              <a:gd name="connsiteY475" fmla="*/ 142274 h 2557868"/>
              <a:gd name="connsiteX476" fmla="*/ 870821 w 3093908"/>
              <a:gd name="connsiteY476" fmla="*/ 130418 h 2557868"/>
              <a:gd name="connsiteX477" fmla="*/ 880995 w 3093908"/>
              <a:gd name="connsiteY477" fmla="*/ 118562 h 2557868"/>
              <a:gd name="connsiteX478" fmla="*/ 916605 w 3093908"/>
              <a:gd name="connsiteY478" fmla="*/ 99931 h 2557868"/>
              <a:gd name="connsiteX479" fmla="*/ 952215 w 3093908"/>
              <a:gd name="connsiteY479" fmla="*/ 86381 h 2557868"/>
              <a:gd name="connsiteX480" fmla="*/ 989521 w 3093908"/>
              <a:gd name="connsiteY480" fmla="*/ 67749 h 2557868"/>
              <a:gd name="connsiteX481" fmla="*/ 992913 w 3093908"/>
              <a:gd name="connsiteY481" fmla="*/ 67749 h 2557868"/>
              <a:gd name="connsiteX482" fmla="*/ 999696 w 3093908"/>
              <a:gd name="connsiteY482" fmla="*/ 40650 h 2557868"/>
              <a:gd name="connsiteX483" fmla="*/ 1014957 w 3093908"/>
              <a:gd name="connsiteY483" fmla="*/ 42343 h 2557868"/>
              <a:gd name="connsiteX484" fmla="*/ 1026827 w 3093908"/>
              <a:gd name="connsiteY484" fmla="*/ 44037 h 2557868"/>
              <a:gd name="connsiteX485" fmla="*/ 1037002 w 3093908"/>
              <a:gd name="connsiteY485" fmla="*/ 45731 h 2557868"/>
              <a:gd name="connsiteX486" fmla="*/ 1050568 w 3093908"/>
              <a:gd name="connsiteY486" fmla="*/ 50812 h 2557868"/>
              <a:gd name="connsiteX487" fmla="*/ 1052263 w 3093908"/>
              <a:gd name="connsiteY487" fmla="*/ 42343 h 2557868"/>
              <a:gd name="connsiteX488" fmla="*/ 1055655 w 3093908"/>
              <a:gd name="connsiteY488" fmla="*/ 35568 h 2557868"/>
              <a:gd name="connsiteX489" fmla="*/ 1057351 w 3093908"/>
              <a:gd name="connsiteY489" fmla="*/ 30487 h 2557868"/>
              <a:gd name="connsiteX490" fmla="*/ 1060742 w 3093908"/>
              <a:gd name="connsiteY490" fmla="*/ 28793 h 2557868"/>
              <a:gd name="connsiteX491" fmla="*/ 1065829 w 3093908"/>
              <a:gd name="connsiteY491" fmla="*/ 27100 h 2557868"/>
              <a:gd name="connsiteX492" fmla="*/ 1072612 w 3093908"/>
              <a:gd name="connsiteY492" fmla="*/ 25406 h 2557868"/>
              <a:gd name="connsiteX493" fmla="*/ 1082786 w 3093908"/>
              <a:gd name="connsiteY493" fmla="*/ 22018 h 2557868"/>
              <a:gd name="connsiteX494" fmla="*/ 1104831 w 3093908"/>
              <a:gd name="connsiteY494" fmla="*/ 15243 h 2557868"/>
              <a:gd name="connsiteX495" fmla="*/ 1126875 w 3093908"/>
              <a:gd name="connsiteY495" fmla="*/ 8469 h 255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3093908" h="2557868">
                <a:moveTo>
                  <a:pt x="1380104" y="960640"/>
                </a:moveTo>
                <a:lnTo>
                  <a:pt x="1404926" y="974839"/>
                </a:lnTo>
                <a:lnTo>
                  <a:pt x="1419110" y="987262"/>
                </a:lnTo>
                <a:lnTo>
                  <a:pt x="1426202" y="994361"/>
                </a:lnTo>
                <a:lnTo>
                  <a:pt x="1426202" y="997911"/>
                </a:lnTo>
                <a:lnTo>
                  <a:pt x="1419110" y="1026307"/>
                </a:lnTo>
                <a:lnTo>
                  <a:pt x="1417337" y="1045830"/>
                </a:lnTo>
                <a:lnTo>
                  <a:pt x="1413791" y="1058253"/>
                </a:lnTo>
                <a:lnTo>
                  <a:pt x="1413791" y="1065352"/>
                </a:lnTo>
                <a:lnTo>
                  <a:pt x="1413791" y="1067128"/>
                </a:lnTo>
                <a:lnTo>
                  <a:pt x="1420883" y="1090200"/>
                </a:lnTo>
                <a:lnTo>
                  <a:pt x="1427975" y="1120371"/>
                </a:lnTo>
                <a:lnTo>
                  <a:pt x="1442159" y="1143443"/>
                </a:lnTo>
                <a:lnTo>
                  <a:pt x="1452797" y="1161191"/>
                </a:lnTo>
                <a:lnTo>
                  <a:pt x="1461662" y="1175389"/>
                </a:lnTo>
                <a:lnTo>
                  <a:pt x="1466982" y="1177164"/>
                </a:lnTo>
                <a:lnTo>
                  <a:pt x="1491804" y="1205561"/>
                </a:lnTo>
                <a:lnTo>
                  <a:pt x="1507761" y="1223308"/>
                </a:lnTo>
                <a:lnTo>
                  <a:pt x="1518399" y="1237507"/>
                </a:lnTo>
                <a:lnTo>
                  <a:pt x="1520172" y="1241056"/>
                </a:lnTo>
                <a:lnTo>
                  <a:pt x="1543221" y="1290751"/>
                </a:lnTo>
                <a:lnTo>
                  <a:pt x="1566271" y="1342219"/>
                </a:lnTo>
                <a:lnTo>
                  <a:pt x="1589320" y="1395463"/>
                </a:lnTo>
                <a:lnTo>
                  <a:pt x="1608823" y="1448707"/>
                </a:lnTo>
                <a:lnTo>
                  <a:pt x="1628326" y="1501950"/>
                </a:lnTo>
                <a:lnTo>
                  <a:pt x="1646057" y="1551644"/>
                </a:lnTo>
                <a:lnTo>
                  <a:pt x="1662014" y="1597789"/>
                </a:lnTo>
                <a:lnTo>
                  <a:pt x="1676198" y="1638609"/>
                </a:lnTo>
                <a:lnTo>
                  <a:pt x="1685063" y="1674105"/>
                </a:lnTo>
                <a:lnTo>
                  <a:pt x="1693928" y="1698952"/>
                </a:lnTo>
                <a:lnTo>
                  <a:pt x="1699247" y="1714925"/>
                </a:lnTo>
                <a:lnTo>
                  <a:pt x="1701020" y="1722024"/>
                </a:lnTo>
                <a:lnTo>
                  <a:pt x="1715204" y="1762844"/>
                </a:lnTo>
                <a:lnTo>
                  <a:pt x="1725842" y="1814313"/>
                </a:lnTo>
                <a:lnTo>
                  <a:pt x="1740026" y="1871106"/>
                </a:lnTo>
                <a:lnTo>
                  <a:pt x="1752438" y="1933224"/>
                </a:lnTo>
                <a:lnTo>
                  <a:pt x="1763076" y="2000666"/>
                </a:lnTo>
                <a:lnTo>
                  <a:pt x="1775487" y="2066333"/>
                </a:lnTo>
                <a:lnTo>
                  <a:pt x="1784352" y="2135550"/>
                </a:lnTo>
                <a:lnTo>
                  <a:pt x="1793217" y="2199442"/>
                </a:lnTo>
                <a:lnTo>
                  <a:pt x="1802082" y="2265109"/>
                </a:lnTo>
                <a:lnTo>
                  <a:pt x="1810947" y="2321902"/>
                </a:lnTo>
                <a:lnTo>
                  <a:pt x="1816266" y="2371596"/>
                </a:lnTo>
                <a:lnTo>
                  <a:pt x="1822384" y="2409869"/>
                </a:lnTo>
                <a:lnTo>
                  <a:pt x="1568614" y="2444853"/>
                </a:lnTo>
                <a:lnTo>
                  <a:pt x="1560952" y="2376921"/>
                </a:lnTo>
                <a:lnTo>
                  <a:pt x="1550313" y="2218965"/>
                </a:lnTo>
                <a:lnTo>
                  <a:pt x="1544994" y="2146198"/>
                </a:lnTo>
                <a:lnTo>
                  <a:pt x="1537902" y="2078757"/>
                </a:lnTo>
                <a:lnTo>
                  <a:pt x="1534356" y="2018414"/>
                </a:lnTo>
                <a:lnTo>
                  <a:pt x="1527264" y="1963395"/>
                </a:lnTo>
                <a:lnTo>
                  <a:pt x="1521945" y="1919025"/>
                </a:lnTo>
                <a:lnTo>
                  <a:pt x="1518399" y="1885305"/>
                </a:lnTo>
                <a:lnTo>
                  <a:pt x="1514853" y="1864007"/>
                </a:lnTo>
                <a:lnTo>
                  <a:pt x="1514853" y="1855133"/>
                </a:lnTo>
                <a:lnTo>
                  <a:pt x="1507761" y="1817863"/>
                </a:lnTo>
                <a:lnTo>
                  <a:pt x="1500669" y="1778817"/>
                </a:lnTo>
                <a:lnTo>
                  <a:pt x="1491804" y="1739772"/>
                </a:lnTo>
                <a:lnTo>
                  <a:pt x="1482939" y="1706051"/>
                </a:lnTo>
                <a:lnTo>
                  <a:pt x="1474074" y="1674105"/>
                </a:lnTo>
                <a:lnTo>
                  <a:pt x="1466982" y="1651033"/>
                </a:lnTo>
                <a:lnTo>
                  <a:pt x="1461662" y="1635059"/>
                </a:lnTo>
                <a:lnTo>
                  <a:pt x="1461662" y="1627960"/>
                </a:lnTo>
                <a:lnTo>
                  <a:pt x="1410245" y="1471779"/>
                </a:lnTo>
                <a:lnTo>
                  <a:pt x="1360601" y="1331571"/>
                </a:lnTo>
                <a:lnTo>
                  <a:pt x="1349962" y="1297850"/>
                </a:lnTo>
                <a:lnTo>
                  <a:pt x="1342870" y="1260579"/>
                </a:lnTo>
                <a:lnTo>
                  <a:pt x="1341097" y="1223309"/>
                </a:lnTo>
                <a:lnTo>
                  <a:pt x="1339324" y="1189588"/>
                </a:lnTo>
                <a:lnTo>
                  <a:pt x="1341097" y="1157641"/>
                </a:lnTo>
                <a:lnTo>
                  <a:pt x="1342870" y="1131020"/>
                </a:lnTo>
                <a:lnTo>
                  <a:pt x="1342870" y="1115047"/>
                </a:lnTo>
                <a:lnTo>
                  <a:pt x="1344643" y="1107948"/>
                </a:lnTo>
                <a:lnTo>
                  <a:pt x="1325140" y="1090200"/>
                </a:lnTo>
                <a:lnTo>
                  <a:pt x="1303864" y="1072451"/>
                </a:lnTo>
                <a:lnTo>
                  <a:pt x="1286134" y="1052929"/>
                </a:lnTo>
                <a:lnTo>
                  <a:pt x="1271949" y="1040506"/>
                </a:lnTo>
                <a:lnTo>
                  <a:pt x="1261312" y="1029857"/>
                </a:lnTo>
                <a:lnTo>
                  <a:pt x="1257765" y="1026307"/>
                </a:lnTo>
                <a:lnTo>
                  <a:pt x="1273723" y="1003235"/>
                </a:lnTo>
                <a:lnTo>
                  <a:pt x="1287907" y="983712"/>
                </a:lnTo>
                <a:lnTo>
                  <a:pt x="1294999" y="978388"/>
                </a:lnTo>
                <a:lnTo>
                  <a:pt x="1300318" y="973064"/>
                </a:lnTo>
                <a:lnTo>
                  <a:pt x="1328686" y="974838"/>
                </a:lnTo>
                <a:lnTo>
                  <a:pt x="1351735" y="973063"/>
                </a:lnTo>
                <a:lnTo>
                  <a:pt x="1365920" y="971289"/>
                </a:lnTo>
                <a:lnTo>
                  <a:pt x="1374785" y="965965"/>
                </a:lnTo>
                <a:lnTo>
                  <a:pt x="1380104" y="964190"/>
                </a:lnTo>
                <a:close/>
                <a:moveTo>
                  <a:pt x="992526" y="897010"/>
                </a:moveTo>
                <a:cubicBezTo>
                  <a:pt x="995929" y="908936"/>
                  <a:pt x="999023" y="921491"/>
                  <a:pt x="1002426" y="933418"/>
                </a:cubicBezTo>
                <a:cubicBezTo>
                  <a:pt x="1007995" y="944716"/>
                  <a:pt x="1013564" y="956643"/>
                  <a:pt x="1019133" y="967943"/>
                </a:cubicBezTo>
                <a:cubicBezTo>
                  <a:pt x="1026249" y="978614"/>
                  <a:pt x="1033675" y="988657"/>
                  <a:pt x="1040791" y="999329"/>
                </a:cubicBezTo>
                <a:lnTo>
                  <a:pt x="1062139" y="1031343"/>
                </a:lnTo>
                <a:lnTo>
                  <a:pt x="1080393" y="1060846"/>
                </a:lnTo>
                <a:lnTo>
                  <a:pt x="1116901" y="1130523"/>
                </a:lnTo>
                <a:cubicBezTo>
                  <a:pt x="1128039" y="1155632"/>
                  <a:pt x="1138867" y="1181369"/>
                  <a:pt x="1150006" y="1206478"/>
                </a:cubicBezTo>
                <a:cubicBezTo>
                  <a:pt x="1159906" y="1232215"/>
                  <a:pt x="1170116" y="1257324"/>
                  <a:pt x="1180017" y="1283061"/>
                </a:cubicBezTo>
                <a:lnTo>
                  <a:pt x="1218072" y="1407351"/>
                </a:lnTo>
                <a:cubicBezTo>
                  <a:pt x="1229519" y="1450664"/>
                  <a:pt x="1241276" y="1493349"/>
                  <a:pt x="1252723" y="1536662"/>
                </a:cubicBezTo>
                <a:cubicBezTo>
                  <a:pt x="1262005" y="1579347"/>
                  <a:pt x="1271596" y="1622660"/>
                  <a:pt x="1280878" y="1665346"/>
                </a:cubicBezTo>
                <a:cubicBezTo>
                  <a:pt x="1289231" y="1709914"/>
                  <a:pt x="1297585" y="1753855"/>
                  <a:pt x="1305939" y="1798424"/>
                </a:cubicBezTo>
                <a:cubicBezTo>
                  <a:pt x="1315220" y="1844247"/>
                  <a:pt x="1324811" y="1890071"/>
                  <a:pt x="1334093" y="1935896"/>
                </a:cubicBezTo>
                <a:cubicBezTo>
                  <a:pt x="1343994" y="1982347"/>
                  <a:pt x="1353894" y="2028171"/>
                  <a:pt x="1363795" y="2074623"/>
                </a:cubicBezTo>
                <a:cubicBezTo>
                  <a:pt x="1370292" y="2102243"/>
                  <a:pt x="1377099" y="2129863"/>
                  <a:pt x="1383596" y="2157482"/>
                </a:cubicBezTo>
                <a:cubicBezTo>
                  <a:pt x="1390402" y="2185730"/>
                  <a:pt x="1396900" y="2213978"/>
                  <a:pt x="1403706" y="2242225"/>
                </a:cubicBezTo>
                <a:cubicBezTo>
                  <a:pt x="1408656" y="2271101"/>
                  <a:pt x="1413607" y="2299348"/>
                  <a:pt x="1418557" y="2328224"/>
                </a:cubicBezTo>
                <a:cubicBezTo>
                  <a:pt x="1422888" y="2357727"/>
                  <a:pt x="1427529" y="2386602"/>
                  <a:pt x="1431861" y="2416106"/>
                </a:cubicBezTo>
                <a:lnTo>
                  <a:pt x="1436794" y="2463025"/>
                </a:lnTo>
                <a:lnTo>
                  <a:pt x="748798" y="2557868"/>
                </a:lnTo>
                <a:lnTo>
                  <a:pt x="745632" y="2527213"/>
                </a:lnTo>
                <a:cubicBezTo>
                  <a:pt x="746869" y="2505243"/>
                  <a:pt x="747798" y="2482645"/>
                  <a:pt x="749035" y="2460674"/>
                </a:cubicBezTo>
                <a:cubicBezTo>
                  <a:pt x="750273" y="2436193"/>
                  <a:pt x="751201" y="2412339"/>
                  <a:pt x="752438" y="2387858"/>
                </a:cubicBezTo>
                <a:cubicBezTo>
                  <a:pt x="753985" y="2362749"/>
                  <a:pt x="755842" y="2338268"/>
                  <a:pt x="757389" y="2313159"/>
                </a:cubicBezTo>
                <a:cubicBezTo>
                  <a:pt x="758008" y="2287422"/>
                  <a:pt x="758317" y="2261057"/>
                  <a:pt x="758936" y="2235321"/>
                </a:cubicBezTo>
                <a:cubicBezTo>
                  <a:pt x="758317" y="2210839"/>
                  <a:pt x="758007" y="2186985"/>
                  <a:pt x="757389" y="2162505"/>
                </a:cubicBezTo>
                <a:lnTo>
                  <a:pt x="749035" y="2096593"/>
                </a:lnTo>
                <a:cubicBezTo>
                  <a:pt x="742847" y="2030682"/>
                  <a:pt x="736969" y="1965399"/>
                  <a:pt x="730781" y="1899487"/>
                </a:cubicBezTo>
                <a:cubicBezTo>
                  <a:pt x="729543" y="1910159"/>
                  <a:pt x="728615" y="1920202"/>
                  <a:pt x="727378" y="1930873"/>
                </a:cubicBezTo>
                <a:lnTo>
                  <a:pt x="715930" y="1954099"/>
                </a:lnTo>
                <a:cubicBezTo>
                  <a:pt x="712527" y="1960376"/>
                  <a:pt x="709433" y="1967282"/>
                  <a:pt x="706030" y="1973559"/>
                </a:cubicBezTo>
                <a:lnTo>
                  <a:pt x="697676" y="1990507"/>
                </a:lnTo>
                <a:cubicBezTo>
                  <a:pt x="696129" y="1996785"/>
                  <a:pt x="694273" y="2002434"/>
                  <a:pt x="692726" y="2008711"/>
                </a:cubicBezTo>
                <a:cubicBezTo>
                  <a:pt x="692417" y="2014361"/>
                  <a:pt x="692107" y="2019383"/>
                  <a:pt x="691798" y="2025032"/>
                </a:cubicBezTo>
                <a:lnTo>
                  <a:pt x="685920" y="2036959"/>
                </a:lnTo>
                <a:cubicBezTo>
                  <a:pt x="682516" y="2043864"/>
                  <a:pt x="679422" y="2051397"/>
                  <a:pt x="676019" y="2058302"/>
                </a:cubicBezTo>
                <a:lnTo>
                  <a:pt x="664571" y="2083411"/>
                </a:lnTo>
                <a:cubicBezTo>
                  <a:pt x="662406" y="2092827"/>
                  <a:pt x="659931" y="2101615"/>
                  <a:pt x="657765" y="2111031"/>
                </a:cubicBezTo>
                <a:lnTo>
                  <a:pt x="651268" y="2141161"/>
                </a:lnTo>
                <a:cubicBezTo>
                  <a:pt x="650030" y="2148694"/>
                  <a:pt x="649102" y="2156855"/>
                  <a:pt x="647864" y="2164388"/>
                </a:cubicBezTo>
                <a:cubicBezTo>
                  <a:pt x="647246" y="2170665"/>
                  <a:pt x="646936" y="2176314"/>
                  <a:pt x="646317" y="2182592"/>
                </a:cubicBezTo>
                <a:cubicBezTo>
                  <a:pt x="645080" y="2184475"/>
                  <a:pt x="644151" y="2186985"/>
                  <a:pt x="642914" y="2188869"/>
                </a:cubicBezTo>
                <a:lnTo>
                  <a:pt x="609809" y="2220883"/>
                </a:lnTo>
                <a:lnTo>
                  <a:pt x="578251" y="2247247"/>
                </a:lnTo>
                <a:lnTo>
                  <a:pt x="548550" y="2271729"/>
                </a:lnTo>
                <a:cubicBezTo>
                  <a:pt x="538649" y="2279261"/>
                  <a:pt x="528440" y="2286166"/>
                  <a:pt x="518539" y="2293699"/>
                </a:cubicBezTo>
                <a:lnTo>
                  <a:pt x="482340" y="2313158"/>
                </a:lnTo>
                <a:lnTo>
                  <a:pt x="437479" y="2330107"/>
                </a:lnTo>
                <a:lnTo>
                  <a:pt x="400971" y="2336384"/>
                </a:lnTo>
                <a:lnTo>
                  <a:pt x="369413" y="2331362"/>
                </a:lnTo>
                <a:lnTo>
                  <a:pt x="338164" y="2321947"/>
                </a:lnTo>
                <a:lnTo>
                  <a:pt x="311557" y="2301859"/>
                </a:lnTo>
                <a:cubicBezTo>
                  <a:pt x="302584" y="2294954"/>
                  <a:pt x="293921" y="2287422"/>
                  <a:pt x="284949" y="2280517"/>
                </a:cubicBezTo>
                <a:cubicBezTo>
                  <a:pt x="277214" y="2272356"/>
                  <a:pt x="269479" y="2263568"/>
                  <a:pt x="261745" y="2255408"/>
                </a:cubicBezTo>
                <a:lnTo>
                  <a:pt x="240397" y="2227160"/>
                </a:lnTo>
                <a:cubicBezTo>
                  <a:pt x="234209" y="2218372"/>
                  <a:pt x="228330" y="2209584"/>
                  <a:pt x="222143" y="2200796"/>
                </a:cubicBezTo>
                <a:cubicBezTo>
                  <a:pt x="216574" y="2193263"/>
                  <a:pt x="211005" y="2185103"/>
                  <a:pt x="205435" y="2177570"/>
                </a:cubicBezTo>
                <a:cubicBezTo>
                  <a:pt x="201104" y="2170665"/>
                  <a:pt x="196463" y="2164387"/>
                  <a:pt x="192132" y="2157482"/>
                </a:cubicBezTo>
                <a:cubicBezTo>
                  <a:pt x="188419" y="2153716"/>
                  <a:pt x="184397" y="2149950"/>
                  <a:pt x="180684" y="2146183"/>
                </a:cubicBezTo>
                <a:cubicBezTo>
                  <a:pt x="169546" y="2133001"/>
                  <a:pt x="158717" y="2119191"/>
                  <a:pt x="147579" y="2106009"/>
                </a:cubicBezTo>
                <a:lnTo>
                  <a:pt x="119425" y="2060185"/>
                </a:lnTo>
                <a:lnTo>
                  <a:pt x="96220" y="2003690"/>
                </a:lnTo>
                <a:cubicBezTo>
                  <a:pt x="90652" y="1983602"/>
                  <a:pt x="85082" y="1964143"/>
                  <a:pt x="79513" y="1944056"/>
                </a:cubicBezTo>
                <a:cubicBezTo>
                  <a:pt x="75182" y="1922085"/>
                  <a:pt x="70541" y="1899487"/>
                  <a:pt x="66210" y="1877517"/>
                </a:cubicBezTo>
                <a:cubicBezTo>
                  <a:pt x="64663" y="1854291"/>
                  <a:pt x="62806" y="1831065"/>
                  <a:pt x="61259" y="1807839"/>
                </a:cubicBezTo>
                <a:lnTo>
                  <a:pt x="61259" y="1740045"/>
                </a:lnTo>
                <a:lnTo>
                  <a:pt x="69613" y="1672250"/>
                </a:lnTo>
                <a:cubicBezTo>
                  <a:pt x="71160" y="1661579"/>
                  <a:pt x="73016" y="1651536"/>
                  <a:pt x="74563" y="1640864"/>
                </a:cubicBezTo>
                <a:cubicBezTo>
                  <a:pt x="73944" y="1630821"/>
                  <a:pt x="73635" y="1620777"/>
                  <a:pt x="73016" y="1610733"/>
                </a:cubicBezTo>
                <a:lnTo>
                  <a:pt x="73016" y="1581230"/>
                </a:lnTo>
                <a:lnTo>
                  <a:pt x="73016" y="1552983"/>
                </a:lnTo>
                <a:cubicBezTo>
                  <a:pt x="73944" y="1545450"/>
                  <a:pt x="75182" y="1537289"/>
                  <a:pt x="76110" y="1529757"/>
                </a:cubicBezTo>
                <a:cubicBezTo>
                  <a:pt x="70541" y="1512808"/>
                  <a:pt x="65282" y="1495232"/>
                  <a:pt x="59713" y="1478283"/>
                </a:cubicBezTo>
                <a:cubicBezTo>
                  <a:pt x="53215" y="1459452"/>
                  <a:pt x="46409" y="1440620"/>
                  <a:pt x="39911" y="1421788"/>
                </a:cubicBezTo>
                <a:cubicBezTo>
                  <a:pt x="34342" y="1402329"/>
                  <a:pt x="28773" y="1383497"/>
                  <a:pt x="23204" y="1364038"/>
                </a:cubicBezTo>
                <a:lnTo>
                  <a:pt x="8354" y="1307542"/>
                </a:lnTo>
                <a:cubicBezTo>
                  <a:pt x="5569" y="1288710"/>
                  <a:pt x="2785" y="1270506"/>
                  <a:pt x="0" y="1251675"/>
                </a:cubicBezTo>
                <a:lnTo>
                  <a:pt x="33105" y="1218405"/>
                </a:lnTo>
                <a:lnTo>
                  <a:pt x="79513" y="1192040"/>
                </a:lnTo>
                <a:lnTo>
                  <a:pt x="127469" y="1170070"/>
                </a:lnTo>
                <a:lnTo>
                  <a:pt x="184088" y="1155632"/>
                </a:lnTo>
                <a:lnTo>
                  <a:pt x="240397" y="1148727"/>
                </a:lnTo>
                <a:cubicBezTo>
                  <a:pt x="245347" y="1151866"/>
                  <a:pt x="250297" y="1155633"/>
                  <a:pt x="255247" y="1158771"/>
                </a:cubicBezTo>
                <a:cubicBezTo>
                  <a:pt x="260816" y="1160654"/>
                  <a:pt x="266076" y="1163165"/>
                  <a:pt x="271645" y="1165048"/>
                </a:cubicBezTo>
                <a:cubicBezTo>
                  <a:pt x="277833" y="1166932"/>
                  <a:pt x="283711" y="1168187"/>
                  <a:pt x="289899" y="1170070"/>
                </a:cubicBezTo>
                <a:cubicBezTo>
                  <a:pt x="295468" y="1172581"/>
                  <a:pt x="301037" y="1175720"/>
                  <a:pt x="306606" y="1178231"/>
                </a:cubicBezTo>
                <a:cubicBezTo>
                  <a:pt x="311557" y="1182625"/>
                  <a:pt x="316507" y="1187646"/>
                  <a:pt x="321457" y="1192040"/>
                </a:cubicBezTo>
                <a:lnTo>
                  <a:pt x="338164" y="1216522"/>
                </a:lnTo>
                <a:cubicBezTo>
                  <a:pt x="341877" y="1225938"/>
                  <a:pt x="345899" y="1235354"/>
                  <a:pt x="349612" y="1244770"/>
                </a:cubicBezTo>
                <a:lnTo>
                  <a:pt x="336308" y="1266112"/>
                </a:lnTo>
                <a:cubicBezTo>
                  <a:pt x="334761" y="1273645"/>
                  <a:pt x="332905" y="1280550"/>
                  <a:pt x="331358" y="1288083"/>
                </a:cubicBezTo>
                <a:cubicBezTo>
                  <a:pt x="332905" y="1294988"/>
                  <a:pt x="334761" y="1302520"/>
                  <a:pt x="336308" y="1309425"/>
                </a:cubicBezTo>
                <a:cubicBezTo>
                  <a:pt x="337855" y="1316330"/>
                  <a:pt x="339711" y="1323863"/>
                  <a:pt x="341258" y="1330768"/>
                </a:cubicBezTo>
                <a:cubicBezTo>
                  <a:pt x="342496" y="1338301"/>
                  <a:pt x="343424" y="1346461"/>
                  <a:pt x="344661" y="1353994"/>
                </a:cubicBezTo>
                <a:cubicBezTo>
                  <a:pt x="344043" y="1361526"/>
                  <a:pt x="343733" y="1369687"/>
                  <a:pt x="343114" y="1377220"/>
                </a:cubicBezTo>
                <a:cubicBezTo>
                  <a:pt x="339092" y="1386008"/>
                  <a:pt x="335380" y="1394796"/>
                  <a:pt x="331358" y="1403584"/>
                </a:cubicBezTo>
                <a:lnTo>
                  <a:pt x="278452" y="1425555"/>
                </a:lnTo>
                <a:lnTo>
                  <a:pt x="278452" y="1448781"/>
                </a:lnTo>
                <a:cubicBezTo>
                  <a:pt x="279071" y="1456313"/>
                  <a:pt x="279380" y="1464473"/>
                  <a:pt x="279999" y="1472006"/>
                </a:cubicBezTo>
                <a:cubicBezTo>
                  <a:pt x="281236" y="1480794"/>
                  <a:pt x="282164" y="1489582"/>
                  <a:pt x="283402" y="1498371"/>
                </a:cubicBezTo>
                <a:lnTo>
                  <a:pt x="283402" y="1522852"/>
                </a:lnTo>
                <a:cubicBezTo>
                  <a:pt x="282164" y="1531013"/>
                  <a:pt x="281236" y="1539801"/>
                  <a:pt x="279999" y="1547961"/>
                </a:cubicBezTo>
                <a:cubicBezTo>
                  <a:pt x="278452" y="1554866"/>
                  <a:pt x="276595" y="1561143"/>
                  <a:pt x="275048" y="1568048"/>
                </a:cubicBezTo>
                <a:cubicBezTo>
                  <a:pt x="270717" y="1573698"/>
                  <a:pt x="266076" y="1578720"/>
                  <a:pt x="261745" y="1584369"/>
                </a:cubicBezTo>
                <a:lnTo>
                  <a:pt x="275048" y="1609478"/>
                </a:lnTo>
                <a:cubicBezTo>
                  <a:pt x="279999" y="1617011"/>
                  <a:pt x="284949" y="1625171"/>
                  <a:pt x="289899" y="1632704"/>
                </a:cubicBezTo>
                <a:cubicBezTo>
                  <a:pt x="295468" y="1639609"/>
                  <a:pt x="301037" y="1647142"/>
                  <a:pt x="306606" y="1654047"/>
                </a:cubicBezTo>
                <a:lnTo>
                  <a:pt x="323004" y="1669112"/>
                </a:lnTo>
                <a:cubicBezTo>
                  <a:pt x="327954" y="1670995"/>
                  <a:pt x="333214" y="1673506"/>
                  <a:pt x="338164" y="1675389"/>
                </a:cubicBezTo>
                <a:cubicBezTo>
                  <a:pt x="341877" y="1669740"/>
                  <a:pt x="345899" y="1664718"/>
                  <a:pt x="349612" y="1659068"/>
                </a:cubicBezTo>
                <a:lnTo>
                  <a:pt x="357965" y="1630821"/>
                </a:lnTo>
                <a:cubicBezTo>
                  <a:pt x="361678" y="1619522"/>
                  <a:pt x="365700" y="1607595"/>
                  <a:pt x="369413" y="1596296"/>
                </a:cubicBezTo>
                <a:cubicBezTo>
                  <a:pt x="372816" y="1583113"/>
                  <a:pt x="376219" y="1569304"/>
                  <a:pt x="379622" y="1556122"/>
                </a:cubicBezTo>
                <a:cubicBezTo>
                  <a:pt x="381788" y="1541684"/>
                  <a:pt x="383954" y="1527874"/>
                  <a:pt x="386120" y="1513436"/>
                </a:cubicBezTo>
                <a:lnTo>
                  <a:pt x="394473" y="1472006"/>
                </a:lnTo>
                <a:cubicBezTo>
                  <a:pt x="396020" y="1459452"/>
                  <a:pt x="397877" y="1446270"/>
                  <a:pt x="399423" y="1433715"/>
                </a:cubicBezTo>
                <a:cubicBezTo>
                  <a:pt x="400042" y="1423671"/>
                  <a:pt x="400352" y="1413628"/>
                  <a:pt x="400970" y="1403584"/>
                </a:cubicBezTo>
                <a:cubicBezTo>
                  <a:pt x="400352" y="1396679"/>
                  <a:pt x="400042" y="1389146"/>
                  <a:pt x="399424" y="1382241"/>
                </a:cubicBezTo>
                <a:lnTo>
                  <a:pt x="407777" y="1380358"/>
                </a:lnTo>
                <a:cubicBezTo>
                  <a:pt x="408705" y="1379103"/>
                  <a:pt x="409943" y="1378475"/>
                  <a:pt x="410871" y="1377220"/>
                </a:cubicBezTo>
                <a:cubicBezTo>
                  <a:pt x="412418" y="1375964"/>
                  <a:pt x="414274" y="1375336"/>
                  <a:pt x="415821" y="1374081"/>
                </a:cubicBezTo>
                <a:cubicBezTo>
                  <a:pt x="416440" y="1372825"/>
                  <a:pt x="417059" y="1372198"/>
                  <a:pt x="417678" y="1370942"/>
                </a:cubicBezTo>
                <a:cubicBezTo>
                  <a:pt x="418606" y="1369687"/>
                  <a:pt x="419843" y="1368431"/>
                  <a:pt x="420771" y="1367176"/>
                </a:cubicBezTo>
                <a:cubicBezTo>
                  <a:pt x="421390" y="1365293"/>
                  <a:pt x="422009" y="1364038"/>
                  <a:pt x="422628" y="1362154"/>
                </a:cubicBezTo>
                <a:cubicBezTo>
                  <a:pt x="423866" y="1359643"/>
                  <a:pt x="424794" y="1356505"/>
                  <a:pt x="426031" y="1353994"/>
                </a:cubicBezTo>
                <a:cubicBezTo>
                  <a:pt x="424793" y="1347089"/>
                  <a:pt x="423865" y="1339556"/>
                  <a:pt x="422628" y="1332651"/>
                </a:cubicBezTo>
                <a:cubicBezTo>
                  <a:pt x="423865" y="1322607"/>
                  <a:pt x="424794" y="1312564"/>
                  <a:pt x="426031" y="1302520"/>
                </a:cubicBezTo>
                <a:cubicBezTo>
                  <a:pt x="428197" y="1291849"/>
                  <a:pt x="430363" y="1281805"/>
                  <a:pt x="432528" y="1271134"/>
                </a:cubicBezTo>
                <a:cubicBezTo>
                  <a:pt x="435932" y="1260462"/>
                  <a:pt x="439026" y="1250419"/>
                  <a:pt x="442429" y="1239748"/>
                </a:cubicBezTo>
                <a:cubicBezTo>
                  <a:pt x="445832" y="1231587"/>
                  <a:pt x="448926" y="1223427"/>
                  <a:pt x="452329" y="1215266"/>
                </a:cubicBezTo>
                <a:cubicBezTo>
                  <a:pt x="456661" y="1208361"/>
                  <a:pt x="461302" y="1202084"/>
                  <a:pt x="465633" y="1195179"/>
                </a:cubicBezTo>
                <a:lnTo>
                  <a:pt x="487290" y="1178231"/>
                </a:lnTo>
                <a:lnTo>
                  <a:pt x="515445" y="1166932"/>
                </a:lnTo>
                <a:cubicBezTo>
                  <a:pt x="525346" y="1165048"/>
                  <a:pt x="535246" y="1163793"/>
                  <a:pt x="545147" y="1161910"/>
                </a:cubicBezTo>
                <a:lnTo>
                  <a:pt x="576704" y="1155632"/>
                </a:lnTo>
                <a:lnTo>
                  <a:pt x="609809" y="1148727"/>
                </a:lnTo>
                <a:lnTo>
                  <a:pt x="639511" y="1135545"/>
                </a:lnTo>
                <a:lnTo>
                  <a:pt x="701080" y="1105414"/>
                </a:lnTo>
                <a:lnTo>
                  <a:pt x="767289" y="1072773"/>
                </a:lnTo>
                <a:lnTo>
                  <a:pt x="835355" y="1039503"/>
                </a:lnTo>
                <a:lnTo>
                  <a:pt x="894758" y="1004351"/>
                </a:lnTo>
                <a:cubicBezTo>
                  <a:pt x="891046" y="1001212"/>
                  <a:pt x="887023" y="998073"/>
                  <a:pt x="883311" y="994935"/>
                </a:cubicBezTo>
                <a:cubicBezTo>
                  <a:pt x="891664" y="991796"/>
                  <a:pt x="899708" y="988030"/>
                  <a:pt x="908062" y="984891"/>
                </a:cubicBezTo>
                <a:lnTo>
                  <a:pt x="926316" y="969826"/>
                </a:lnTo>
                <a:lnTo>
                  <a:pt x="944570" y="951622"/>
                </a:lnTo>
                <a:cubicBezTo>
                  <a:pt x="949520" y="944717"/>
                  <a:pt x="954471" y="938439"/>
                  <a:pt x="959421" y="931534"/>
                </a:cubicBezTo>
                <a:cubicBezTo>
                  <a:pt x="964990" y="925257"/>
                  <a:pt x="970559" y="918352"/>
                  <a:pt x="976128" y="912075"/>
                </a:cubicBezTo>
                <a:close/>
                <a:moveTo>
                  <a:pt x="2691081" y="204628"/>
                </a:moveTo>
                <a:lnTo>
                  <a:pt x="2716142" y="202745"/>
                </a:lnTo>
                <a:lnTo>
                  <a:pt x="2745843" y="202745"/>
                </a:lnTo>
                <a:lnTo>
                  <a:pt x="2782351" y="204628"/>
                </a:lnTo>
                <a:lnTo>
                  <a:pt x="2818860" y="209650"/>
                </a:lnTo>
                <a:lnTo>
                  <a:pt x="2858462" y="217810"/>
                </a:lnTo>
                <a:lnTo>
                  <a:pt x="2891876" y="225971"/>
                </a:lnTo>
                <a:lnTo>
                  <a:pt x="2923124" y="239153"/>
                </a:lnTo>
                <a:lnTo>
                  <a:pt x="2943235" y="252336"/>
                </a:lnTo>
                <a:lnTo>
                  <a:pt x="2956229" y="269284"/>
                </a:lnTo>
                <a:cubicBezTo>
                  <a:pt x="2958085" y="272423"/>
                  <a:pt x="2959633" y="275561"/>
                  <a:pt x="2961489" y="278700"/>
                </a:cubicBezTo>
                <a:cubicBezTo>
                  <a:pt x="2962108" y="286232"/>
                  <a:pt x="2962417" y="293138"/>
                  <a:pt x="2963036" y="300670"/>
                </a:cubicBezTo>
                <a:cubicBezTo>
                  <a:pt x="2964583" y="310086"/>
                  <a:pt x="2966439" y="319502"/>
                  <a:pt x="2967986" y="328918"/>
                </a:cubicBezTo>
                <a:cubicBezTo>
                  <a:pt x="2969224" y="338961"/>
                  <a:pt x="2970152" y="348377"/>
                  <a:pt x="2971389" y="358421"/>
                </a:cubicBezTo>
                <a:cubicBezTo>
                  <a:pt x="2972936" y="370348"/>
                  <a:pt x="2974792" y="381647"/>
                  <a:pt x="2976340" y="393573"/>
                </a:cubicBezTo>
                <a:cubicBezTo>
                  <a:pt x="2976958" y="403617"/>
                  <a:pt x="2977268" y="413033"/>
                  <a:pt x="2977886" y="423077"/>
                </a:cubicBezTo>
                <a:cubicBezTo>
                  <a:pt x="2979124" y="432493"/>
                  <a:pt x="2980052" y="441909"/>
                  <a:pt x="2981290" y="451324"/>
                </a:cubicBezTo>
                <a:lnTo>
                  <a:pt x="2981290" y="471412"/>
                </a:lnTo>
                <a:cubicBezTo>
                  <a:pt x="2977268" y="486477"/>
                  <a:pt x="2973555" y="500915"/>
                  <a:pt x="2969533" y="515980"/>
                </a:cubicBezTo>
                <a:cubicBezTo>
                  <a:pt x="2971080" y="522885"/>
                  <a:pt x="2972936" y="530418"/>
                  <a:pt x="2974483" y="537323"/>
                </a:cubicBezTo>
                <a:cubicBezTo>
                  <a:pt x="2976649" y="547366"/>
                  <a:pt x="2979124" y="557410"/>
                  <a:pt x="2981290" y="567453"/>
                </a:cubicBezTo>
                <a:cubicBezTo>
                  <a:pt x="2984074" y="577497"/>
                  <a:pt x="2986859" y="586913"/>
                  <a:pt x="2989643" y="596956"/>
                </a:cubicBezTo>
                <a:lnTo>
                  <a:pt x="2996140" y="623321"/>
                </a:lnTo>
                <a:cubicBezTo>
                  <a:pt x="2997378" y="633365"/>
                  <a:pt x="2998306" y="643409"/>
                  <a:pt x="2999544" y="653452"/>
                </a:cubicBezTo>
                <a:lnTo>
                  <a:pt x="2999544" y="684838"/>
                </a:lnTo>
                <a:lnTo>
                  <a:pt x="2997687" y="714969"/>
                </a:lnTo>
                <a:cubicBezTo>
                  <a:pt x="2997069" y="724385"/>
                  <a:pt x="2996759" y="733173"/>
                  <a:pt x="2996140" y="742589"/>
                </a:cubicBezTo>
                <a:lnTo>
                  <a:pt x="2996141" y="769581"/>
                </a:lnTo>
                <a:cubicBezTo>
                  <a:pt x="2997688" y="775858"/>
                  <a:pt x="2999544" y="781508"/>
                  <a:pt x="3001091" y="787785"/>
                </a:cubicBezTo>
                <a:cubicBezTo>
                  <a:pt x="3005113" y="792807"/>
                  <a:pt x="3008826" y="797201"/>
                  <a:pt x="3012848" y="802223"/>
                </a:cubicBezTo>
                <a:lnTo>
                  <a:pt x="3027698" y="817288"/>
                </a:lnTo>
                <a:lnTo>
                  <a:pt x="3044096" y="830470"/>
                </a:lnTo>
                <a:cubicBezTo>
                  <a:pt x="3049046" y="834237"/>
                  <a:pt x="3054306" y="838631"/>
                  <a:pt x="3059256" y="842397"/>
                </a:cubicBezTo>
                <a:lnTo>
                  <a:pt x="3074107" y="853697"/>
                </a:lnTo>
                <a:cubicBezTo>
                  <a:pt x="3078438" y="859974"/>
                  <a:pt x="3083079" y="865623"/>
                  <a:pt x="3087411" y="871900"/>
                </a:cubicBezTo>
                <a:cubicBezTo>
                  <a:pt x="3089576" y="880061"/>
                  <a:pt x="3091742" y="888849"/>
                  <a:pt x="3093908" y="897009"/>
                </a:cubicBezTo>
                <a:lnTo>
                  <a:pt x="3062350" y="954760"/>
                </a:lnTo>
                <a:cubicBezTo>
                  <a:pt x="3053996" y="976103"/>
                  <a:pt x="3045952" y="998073"/>
                  <a:pt x="3037599" y="1019416"/>
                </a:cubicBezTo>
                <a:cubicBezTo>
                  <a:pt x="3031102" y="1041386"/>
                  <a:pt x="3024295" y="1063985"/>
                  <a:pt x="3017798" y="1085955"/>
                </a:cubicBezTo>
                <a:cubicBezTo>
                  <a:pt x="3010991" y="1109181"/>
                  <a:pt x="3004494" y="1132407"/>
                  <a:pt x="2997687" y="1155632"/>
                </a:cubicBezTo>
                <a:lnTo>
                  <a:pt x="2976340" y="1223427"/>
                </a:lnTo>
                <a:lnTo>
                  <a:pt x="2953135" y="1289338"/>
                </a:lnTo>
                <a:cubicBezTo>
                  <a:pt x="2949113" y="1301265"/>
                  <a:pt x="2945401" y="1312564"/>
                  <a:pt x="2941378" y="1324491"/>
                </a:cubicBezTo>
                <a:cubicBezTo>
                  <a:pt x="2937975" y="1337045"/>
                  <a:pt x="2934881" y="1349600"/>
                  <a:pt x="2931478" y="1362154"/>
                </a:cubicBezTo>
                <a:cubicBezTo>
                  <a:pt x="2929312" y="1374709"/>
                  <a:pt x="2927146" y="1387891"/>
                  <a:pt x="2924981" y="1400446"/>
                </a:cubicBezTo>
                <a:cubicBezTo>
                  <a:pt x="2920958" y="1414255"/>
                  <a:pt x="2917245" y="1428065"/>
                  <a:pt x="2913224" y="1441875"/>
                </a:cubicBezTo>
                <a:cubicBezTo>
                  <a:pt x="2909511" y="1454430"/>
                  <a:pt x="2905489" y="1467612"/>
                  <a:pt x="2901776" y="1480167"/>
                </a:cubicBezTo>
                <a:lnTo>
                  <a:pt x="2881666" y="1513436"/>
                </a:lnTo>
                <a:cubicBezTo>
                  <a:pt x="2873931" y="1520341"/>
                  <a:pt x="2866196" y="1527874"/>
                  <a:pt x="2858461" y="1534779"/>
                </a:cubicBezTo>
                <a:lnTo>
                  <a:pt x="2828760" y="1549844"/>
                </a:lnTo>
                <a:cubicBezTo>
                  <a:pt x="2817622" y="1552983"/>
                  <a:pt x="2806793" y="1556749"/>
                  <a:pt x="2795655" y="1559888"/>
                </a:cubicBezTo>
                <a:lnTo>
                  <a:pt x="2759147" y="1568048"/>
                </a:lnTo>
                <a:lnTo>
                  <a:pt x="2721092" y="1574325"/>
                </a:lnTo>
                <a:lnTo>
                  <a:pt x="2684584" y="1584369"/>
                </a:lnTo>
                <a:lnTo>
                  <a:pt x="2619921" y="1596296"/>
                </a:lnTo>
                <a:lnTo>
                  <a:pt x="2546905" y="1609478"/>
                </a:lnTo>
                <a:lnTo>
                  <a:pt x="2467392" y="1615756"/>
                </a:lnTo>
                <a:lnTo>
                  <a:pt x="2382928" y="1622660"/>
                </a:lnTo>
                <a:lnTo>
                  <a:pt x="2298464" y="1623916"/>
                </a:lnTo>
                <a:lnTo>
                  <a:pt x="2210597" y="1625799"/>
                </a:lnTo>
                <a:lnTo>
                  <a:pt x="2122730" y="1625799"/>
                </a:lnTo>
                <a:cubicBezTo>
                  <a:pt x="2123349" y="1664090"/>
                  <a:pt x="2123968" y="1701754"/>
                  <a:pt x="2124586" y="1740045"/>
                </a:cubicBezTo>
                <a:cubicBezTo>
                  <a:pt x="2127371" y="1779592"/>
                  <a:pt x="2129846" y="1818511"/>
                  <a:pt x="2132631" y="1858058"/>
                </a:cubicBezTo>
                <a:cubicBezTo>
                  <a:pt x="2136962" y="1896349"/>
                  <a:pt x="2141603" y="1935268"/>
                  <a:pt x="2145935" y="1973559"/>
                </a:cubicBezTo>
                <a:cubicBezTo>
                  <a:pt x="2151503" y="2009967"/>
                  <a:pt x="2157073" y="2047003"/>
                  <a:pt x="2162642" y="2083411"/>
                </a:cubicBezTo>
                <a:cubicBezTo>
                  <a:pt x="2169758" y="2117308"/>
                  <a:pt x="2176874" y="2151833"/>
                  <a:pt x="2183990" y="2185730"/>
                </a:cubicBezTo>
                <a:cubicBezTo>
                  <a:pt x="2191106" y="2215861"/>
                  <a:pt x="2198531" y="2246619"/>
                  <a:pt x="2205647" y="2276750"/>
                </a:cubicBezTo>
                <a:cubicBezTo>
                  <a:pt x="2210597" y="2301860"/>
                  <a:pt x="2215547" y="2326341"/>
                  <a:pt x="2220498" y="2351450"/>
                </a:cubicBezTo>
                <a:lnTo>
                  <a:pt x="2221212" y="2354889"/>
                </a:lnTo>
                <a:lnTo>
                  <a:pt x="2010605" y="2383922"/>
                </a:lnTo>
                <a:lnTo>
                  <a:pt x="2010112" y="2381580"/>
                </a:lnTo>
                <a:cubicBezTo>
                  <a:pt x="2003924" y="2362121"/>
                  <a:pt x="1998046" y="2342661"/>
                  <a:pt x="1991858" y="2323202"/>
                </a:cubicBezTo>
                <a:cubicBezTo>
                  <a:pt x="1983504" y="2304370"/>
                  <a:pt x="1975460" y="2285539"/>
                  <a:pt x="1967107" y="2266707"/>
                </a:cubicBezTo>
                <a:lnTo>
                  <a:pt x="1942046" y="2213978"/>
                </a:lnTo>
                <a:cubicBezTo>
                  <a:pt x="1933383" y="2196402"/>
                  <a:pt x="1924411" y="2178825"/>
                  <a:pt x="1915748" y="2161249"/>
                </a:cubicBezTo>
                <a:cubicBezTo>
                  <a:pt x="1908632" y="2144928"/>
                  <a:pt x="1901207" y="2129235"/>
                  <a:pt x="1894091" y="2112914"/>
                </a:cubicBezTo>
                <a:lnTo>
                  <a:pt x="1827881" y="1950333"/>
                </a:lnTo>
                <a:lnTo>
                  <a:pt x="1766622" y="1791519"/>
                </a:lnTo>
                <a:lnTo>
                  <a:pt x="1708456" y="1625799"/>
                </a:lnTo>
                <a:lnTo>
                  <a:pt x="1609142" y="1273017"/>
                </a:lnTo>
                <a:lnTo>
                  <a:pt x="1579131" y="1208361"/>
                </a:lnTo>
                <a:lnTo>
                  <a:pt x="1544479" y="1141823"/>
                </a:lnTo>
                <a:lnTo>
                  <a:pt x="1509518" y="1077794"/>
                </a:lnTo>
                <a:lnTo>
                  <a:pt x="1478269" y="1017533"/>
                </a:lnTo>
                <a:cubicBezTo>
                  <a:pt x="1469297" y="986146"/>
                  <a:pt x="1460634" y="954760"/>
                  <a:pt x="1451662" y="923374"/>
                </a:cubicBezTo>
                <a:lnTo>
                  <a:pt x="1468369" y="912075"/>
                </a:lnTo>
                <a:cubicBezTo>
                  <a:pt x="1472081" y="917097"/>
                  <a:pt x="1476104" y="921491"/>
                  <a:pt x="1479816" y="926513"/>
                </a:cubicBezTo>
                <a:lnTo>
                  <a:pt x="1499617" y="939695"/>
                </a:lnTo>
                <a:cubicBezTo>
                  <a:pt x="1505186" y="943461"/>
                  <a:pt x="1510755" y="947855"/>
                  <a:pt x="1516324" y="951622"/>
                </a:cubicBezTo>
                <a:cubicBezTo>
                  <a:pt x="1522512" y="954760"/>
                  <a:pt x="1528390" y="958527"/>
                  <a:pt x="1534578" y="961665"/>
                </a:cubicBezTo>
                <a:cubicBezTo>
                  <a:pt x="1532413" y="967315"/>
                  <a:pt x="1529938" y="972337"/>
                  <a:pt x="1527772" y="977986"/>
                </a:cubicBezTo>
                <a:lnTo>
                  <a:pt x="1577584" y="1011256"/>
                </a:lnTo>
                <a:lnTo>
                  <a:pt x="1610689" y="1011256"/>
                </a:lnTo>
                <a:lnTo>
                  <a:pt x="1653694" y="1009372"/>
                </a:lnTo>
                <a:lnTo>
                  <a:pt x="1703506" y="1006234"/>
                </a:lnTo>
                <a:lnTo>
                  <a:pt x="1754865" y="1006234"/>
                </a:lnTo>
                <a:lnTo>
                  <a:pt x="1806224" y="1006234"/>
                </a:lnTo>
                <a:lnTo>
                  <a:pt x="1854488" y="1006234"/>
                </a:lnTo>
                <a:lnTo>
                  <a:pt x="1897494" y="1011256"/>
                </a:lnTo>
                <a:lnTo>
                  <a:pt x="1930599" y="1014394"/>
                </a:lnTo>
                <a:cubicBezTo>
                  <a:pt x="1938333" y="1016905"/>
                  <a:pt x="1946068" y="1018788"/>
                  <a:pt x="1953803" y="1021299"/>
                </a:cubicBezTo>
                <a:lnTo>
                  <a:pt x="1978554" y="1036365"/>
                </a:lnTo>
                <a:cubicBezTo>
                  <a:pt x="1983505" y="1042642"/>
                  <a:pt x="1988454" y="1048291"/>
                  <a:pt x="1993405" y="1054569"/>
                </a:cubicBezTo>
                <a:cubicBezTo>
                  <a:pt x="1996189" y="1059590"/>
                  <a:pt x="1998974" y="1063985"/>
                  <a:pt x="2001758" y="1069007"/>
                </a:cubicBezTo>
                <a:cubicBezTo>
                  <a:pt x="2003924" y="1075284"/>
                  <a:pt x="2006399" y="1080933"/>
                  <a:pt x="2008565" y="1087211"/>
                </a:cubicBezTo>
                <a:lnTo>
                  <a:pt x="2016609" y="1107298"/>
                </a:lnTo>
                <a:lnTo>
                  <a:pt x="2029913" y="1130523"/>
                </a:lnTo>
                <a:cubicBezTo>
                  <a:pt x="2033316" y="1133662"/>
                  <a:pt x="2036410" y="1137428"/>
                  <a:pt x="2039814" y="1140567"/>
                </a:cubicBezTo>
                <a:cubicBezTo>
                  <a:pt x="2044145" y="1141822"/>
                  <a:pt x="2048786" y="1142450"/>
                  <a:pt x="2053117" y="1143706"/>
                </a:cubicBezTo>
                <a:lnTo>
                  <a:pt x="2068277" y="1145589"/>
                </a:lnTo>
                <a:cubicBezTo>
                  <a:pt x="2073847" y="1146844"/>
                  <a:pt x="2079106" y="1147472"/>
                  <a:pt x="2084675" y="1148728"/>
                </a:cubicBezTo>
                <a:cubicBezTo>
                  <a:pt x="2090244" y="1149983"/>
                  <a:pt x="2095813" y="1150611"/>
                  <a:pt x="2101382" y="1151866"/>
                </a:cubicBezTo>
                <a:lnTo>
                  <a:pt x="2117780" y="1185136"/>
                </a:lnTo>
                <a:cubicBezTo>
                  <a:pt x="2121183" y="1186391"/>
                  <a:pt x="2124277" y="1187019"/>
                  <a:pt x="2127681" y="1188274"/>
                </a:cubicBezTo>
                <a:lnTo>
                  <a:pt x="2149338" y="1188274"/>
                </a:lnTo>
                <a:lnTo>
                  <a:pt x="2177492" y="1192040"/>
                </a:lnTo>
                <a:lnTo>
                  <a:pt x="2207194" y="1192041"/>
                </a:lnTo>
                <a:cubicBezTo>
                  <a:pt x="2216476" y="1192668"/>
                  <a:pt x="2226067" y="1192668"/>
                  <a:pt x="2235349" y="1193296"/>
                </a:cubicBezTo>
                <a:lnTo>
                  <a:pt x="2258553" y="1195179"/>
                </a:lnTo>
                <a:cubicBezTo>
                  <a:pt x="2268144" y="1197690"/>
                  <a:pt x="2277426" y="1200829"/>
                  <a:pt x="2287017" y="1203340"/>
                </a:cubicBezTo>
                <a:lnTo>
                  <a:pt x="2321669" y="1213383"/>
                </a:lnTo>
                <a:lnTo>
                  <a:pt x="2356320" y="1221544"/>
                </a:lnTo>
                <a:lnTo>
                  <a:pt x="2389735" y="1229704"/>
                </a:lnTo>
                <a:cubicBezTo>
                  <a:pt x="2399016" y="1231587"/>
                  <a:pt x="2408608" y="1232843"/>
                  <a:pt x="2417889" y="1234726"/>
                </a:cubicBezTo>
                <a:lnTo>
                  <a:pt x="2450994" y="1236609"/>
                </a:lnTo>
                <a:lnTo>
                  <a:pt x="2487502" y="1236609"/>
                </a:lnTo>
                <a:lnTo>
                  <a:pt x="2525557" y="1234726"/>
                </a:lnTo>
                <a:lnTo>
                  <a:pt x="2560209" y="1234726"/>
                </a:lnTo>
                <a:lnTo>
                  <a:pt x="2591767" y="1239748"/>
                </a:lnTo>
                <a:cubicBezTo>
                  <a:pt x="2594551" y="1233470"/>
                  <a:pt x="2597336" y="1227821"/>
                  <a:pt x="2600120" y="1221543"/>
                </a:cubicBezTo>
                <a:cubicBezTo>
                  <a:pt x="2604452" y="1217150"/>
                  <a:pt x="2609093" y="1212755"/>
                  <a:pt x="2613424" y="1208362"/>
                </a:cubicBezTo>
                <a:cubicBezTo>
                  <a:pt x="2617755" y="1203340"/>
                  <a:pt x="2622397" y="1198318"/>
                  <a:pt x="2626728" y="1193296"/>
                </a:cubicBezTo>
                <a:cubicBezTo>
                  <a:pt x="2629512" y="1188902"/>
                  <a:pt x="2631988" y="1184508"/>
                  <a:pt x="2634772" y="1180114"/>
                </a:cubicBezTo>
                <a:cubicBezTo>
                  <a:pt x="2637556" y="1173837"/>
                  <a:pt x="2640341" y="1168187"/>
                  <a:pt x="2643125" y="1161910"/>
                </a:cubicBezTo>
                <a:cubicBezTo>
                  <a:pt x="2643744" y="1155633"/>
                  <a:pt x="2644054" y="1149983"/>
                  <a:pt x="2644672" y="1143706"/>
                </a:cubicBezTo>
                <a:cubicBezTo>
                  <a:pt x="2644054" y="1139312"/>
                  <a:pt x="2643744" y="1134917"/>
                  <a:pt x="2643126" y="1130523"/>
                </a:cubicBezTo>
                <a:lnTo>
                  <a:pt x="2643126" y="1115458"/>
                </a:lnTo>
                <a:cubicBezTo>
                  <a:pt x="2643744" y="1109181"/>
                  <a:pt x="2644054" y="1103531"/>
                  <a:pt x="2644673" y="1097254"/>
                </a:cubicBezTo>
                <a:cubicBezTo>
                  <a:pt x="2646838" y="1088466"/>
                  <a:pt x="2649313" y="1079678"/>
                  <a:pt x="2651479" y="1070889"/>
                </a:cubicBezTo>
                <a:cubicBezTo>
                  <a:pt x="2657667" y="1057707"/>
                  <a:pt x="2663546" y="1044525"/>
                  <a:pt x="2669734" y="1031343"/>
                </a:cubicBezTo>
                <a:cubicBezTo>
                  <a:pt x="2676849" y="1018161"/>
                  <a:pt x="2683965" y="1004351"/>
                  <a:pt x="2691081" y="991168"/>
                </a:cubicBezTo>
                <a:cubicBezTo>
                  <a:pt x="2696031" y="977986"/>
                  <a:pt x="2701291" y="964804"/>
                  <a:pt x="2706241" y="951621"/>
                </a:cubicBezTo>
                <a:lnTo>
                  <a:pt x="2712738" y="923374"/>
                </a:lnTo>
                <a:cubicBezTo>
                  <a:pt x="2714904" y="912075"/>
                  <a:pt x="2717380" y="900148"/>
                  <a:pt x="2719545" y="888849"/>
                </a:cubicBezTo>
                <a:cubicBezTo>
                  <a:pt x="2720473" y="876923"/>
                  <a:pt x="2721711" y="865623"/>
                  <a:pt x="2722639" y="853697"/>
                </a:cubicBezTo>
                <a:cubicBezTo>
                  <a:pt x="2724805" y="842398"/>
                  <a:pt x="2727280" y="831726"/>
                  <a:pt x="2729446" y="820427"/>
                </a:cubicBezTo>
                <a:cubicBezTo>
                  <a:pt x="2731611" y="810384"/>
                  <a:pt x="2733777" y="800968"/>
                  <a:pt x="2735943" y="790924"/>
                </a:cubicBezTo>
                <a:cubicBezTo>
                  <a:pt x="2738727" y="782764"/>
                  <a:pt x="2741512" y="773975"/>
                  <a:pt x="2744297" y="765815"/>
                </a:cubicBezTo>
                <a:cubicBezTo>
                  <a:pt x="2748628" y="759537"/>
                  <a:pt x="2753269" y="753888"/>
                  <a:pt x="2757600" y="747611"/>
                </a:cubicBezTo>
                <a:cubicBezTo>
                  <a:pt x="2762550" y="741334"/>
                  <a:pt x="2767501" y="734428"/>
                  <a:pt x="2772451" y="728152"/>
                </a:cubicBezTo>
                <a:lnTo>
                  <a:pt x="2782351" y="706181"/>
                </a:lnTo>
                <a:lnTo>
                  <a:pt x="2788849" y="677933"/>
                </a:lnTo>
                <a:lnTo>
                  <a:pt x="2788849" y="656591"/>
                </a:lnTo>
                <a:lnTo>
                  <a:pt x="2788849" y="638387"/>
                </a:lnTo>
                <a:cubicBezTo>
                  <a:pt x="2788230" y="631482"/>
                  <a:pt x="2787921" y="625204"/>
                  <a:pt x="2787302" y="618299"/>
                </a:cubicBezTo>
                <a:cubicBezTo>
                  <a:pt x="2786683" y="612022"/>
                  <a:pt x="2786374" y="605117"/>
                  <a:pt x="2785754" y="598840"/>
                </a:cubicBezTo>
                <a:cubicBezTo>
                  <a:pt x="2786683" y="591307"/>
                  <a:pt x="2787921" y="583147"/>
                  <a:pt x="2788849" y="575614"/>
                </a:cubicBezTo>
                <a:lnTo>
                  <a:pt x="2749247" y="540461"/>
                </a:lnTo>
                <a:lnTo>
                  <a:pt x="2709335" y="502798"/>
                </a:lnTo>
                <a:lnTo>
                  <a:pt x="2676230" y="461368"/>
                </a:lnTo>
                <a:cubicBezTo>
                  <a:pt x="2666949" y="445675"/>
                  <a:pt x="2657358" y="430609"/>
                  <a:pt x="2648076" y="414916"/>
                </a:cubicBezTo>
                <a:cubicBezTo>
                  <a:pt x="2640341" y="397340"/>
                  <a:pt x="2632606" y="379136"/>
                  <a:pt x="2624872" y="361559"/>
                </a:cubicBezTo>
                <a:cubicBezTo>
                  <a:pt x="2616209" y="332684"/>
                  <a:pt x="2607236" y="304437"/>
                  <a:pt x="2598573" y="275561"/>
                </a:cubicBezTo>
                <a:lnTo>
                  <a:pt x="2619921" y="260496"/>
                </a:lnTo>
                <a:cubicBezTo>
                  <a:pt x="2628275" y="258613"/>
                  <a:pt x="2636319" y="256102"/>
                  <a:pt x="2644673" y="254219"/>
                </a:cubicBezTo>
                <a:lnTo>
                  <a:pt x="2673137" y="241036"/>
                </a:lnTo>
                <a:close/>
                <a:moveTo>
                  <a:pt x="1148920" y="0"/>
                </a:moveTo>
                <a:lnTo>
                  <a:pt x="1238794" y="28794"/>
                </a:lnTo>
                <a:lnTo>
                  <a:pt x="1257447" y="42343"/>
                </a:lnTo>
                <a:lnTo>
                  <a:pt x="1267621" y="62668"/>
                </a:lnTo>
                <a:lnTo>
                  <a:pt x="1276100" y="81299"/>
                </a:lnTo>
                <a:lnTo>
                  <a:pt x="1286274" y="103318"/>
                </a:lnTo>
                <a:lnTo>
                  <a:pt x="1294753" y="123643"/>
                </a:lnTo>
                <a:lnTo>
                  <a:pt x="1350712" y="155824"/>
                </a:lnTo>
                <a:lnTo>
                  <a:pt x="1371061" y="176149"/>
                </a:lnTo>
                <a:lnTo>
                  <a:pt x="1393105" y="204942"/>
                </a:lnTo>
                <a:lnTo>
                  <a:pt x="1413454" y="237123"/>
                </a:lnTo>
                <a:lnTo>
                  <a:pt x="1428715" y="270998"/>
                </a:lnTo>
                <a:lnTo>
                  <a:pt x="1442281" y="296404"/>
                </a:lnTo>
                <a:lnTo>
                  <a:pt x="1442281" y="379397"/>
                </a:lnTo>
                <a:lnTo>
                  <a:pt x="1447368" y="406497"/>
                </a:lnTo>
                <a:lnTo>
                  <a:pt x="1457543" y="425129"/>
                </a:lnTo>
                <a:lnTo>
                  <a:pt x="1466021" y="443760"/>
                </a:lnTo>
                <a:lnTo>
                  <a:pt x="1472804" y="460697"/>
                </a:lnTo>
                <a:lnTo>
                  <a:pt x="1479587" y="475941"/>
                </a:lnTo>
                <a:lnTo>
                  <a:pt x="1482979" y="494572"/>
                </a:lnTo>
                <a:lnTo>
                  <a:pt x="1482979" y="516590"/>
                </a:lnTo>
                <a:lnTo>
                  <a:pt x="1481283" y="543690"/>
                </a:lnTo>
                <a:lnTo>
                  <a:pt x="1474500" y="580952"/>
                </a:lnTo>
                <a:lnTo>
                  <a:pt x="1467717" y="618215"/>
                </a:lnTo>
                <a:lnTo>
                  <a:pt x="1467717" y="652089"/>
                </a:lnTo>
                <a:lnTo>
                  <a:pt x="1467717" y="677495"/>
                </a:lnTo>
                <a:lnTo>
                  <a:pt x="1469413" y="699514"/>
                </a:lnTo>
                <a:lnTo>
                  <a:pt x="1469413" y="721533"/>
                </a:lnTo>
                <a:lnTo>
                  <a:pt x="1466021" y="740164"/>
                </a:lnTo>
                <a:lnTo>
                  <a:pt x="1457543" y="758795"/>
                </a:lnTo>
                <a:lnTo>
                  <a:pt x="1437194" y="779120"/>
                </a:lnTo>
                <a:lnTo>
                  <a:pt x="1406671" y="802832"/>
                </a:lnTo>
                <a:lnTo>
                  <a:pt x="1406671" y="860419"/>
                </a:lnTo>
                <a:lnTo>
                  <a:pt x="1420237" y="863807"/>
                </a:lnTo>
                <a:lnTo>
                  <a:pt x="1423628" y="870582"/>
                </a:lnTo>
                <a:lnTo>
                  <a:pt x="1423628" y="882438"/>
                </a:lnTo>
                <a:lnTo>
                  <a:pt x="1423628" y="897682"/>
                </a:lnTo>
                <a:lnTo>
                  <a:pt x="1410062" y="912925"/>
                </a:lnTo>
                <a:lnTo>
                  <a:pt x="1401584" y="926475"/>
                </a:lnTo>
                <a:lnTo>
                  <a:pt x="1388018" y="938332"/>
                </a:lnTo>
                <a:lnTo>
                  <a:pt x="1372756" y="948494"/>
                </a:lnTo>
                <a:lnTo>
                  <a:pt x="1345625" y="934944"/>
                </a:lnTo>
                <a:lnTo>
                  <a:pt x="1308319" y="923088"/>
                </a:lnTo>
                <a:lnTo>
                  <a:pt x="1264230" y="912925"/>
                </a:lnTo>
                <a:lnTo>
                  <a:pt x="1216749" y="901069"/>
                </a:lnTo>
                <a:lnTo>
                  <a:pt x="1169269" y="890907"/>
                </a:lnTo>
                <a:lnTo>
                  <a:pt x="1123484" y="879050"/>
                </a:lnTo>
                <a:lnTo>
                  <a:pt x="1079395" y="867194"/>
                </a:lnTo>
                <a:lnTo>
                  <a:pt x="1043785" y="851951"/>
                </a:lnTo>
                <a:lnTo>
                  <a:pt x="1014957" y="836707"/>
                </a:lnTo>
                <a:lnTo>
                  <a:pt x="999696" y="814688"/>
                </a:lnTo>
                <a:lnTo>
                  <a:pt x="996304" y="802832"/>
                </a:lnTo>
                <a:lnTo>
                  <a:pt x="996304" y="787588"/>
                </a:lnTo>
                <a:lnTo>
                  <a:pt x="996304" y="774039"/>
                </a:lnTo>
                <a:lnTo>
                  <a:pt x="992913" y="763876"/>
                </a:lnTo>
                <a:lnTo>
                  <a:pt x="970868" y="730002"/>
                </a:lnTo>
                <a:lnTo>
                  <a:pt x="938650" y="696127"/>
                </a:lnTo>
                <a:lnTo>
                  <a:pt x="903039" y="660558"/>
                </a:lnTo>
                <a:lnTo>
                  <a:pt x="865733" y="628377"/>
                </a:lnTo>
                <a:lnTo>
                  <a:pt x="836906" y="596196"/>
                </a:lnTo>
                <a:lnTo>
                  <a:pt x="813166" y="562321"/>
                </a:lnTo>
                <a:lnTo>
                  <a:pt x="796208" y="519978"/>
                </a:lnTo>
                <a:lnTo>
                  <a:pt x="782642" y="472553"/>
                </a:lnTo>
                <a:lnTo>
                  <a:pt x="775860" y="420047"/>
                </a:lnTo>
                <a:lnTo>
                  <a:pt x="775860" y="365847"/>
                </a:lnTo>
                <a:lnTo>
                  <a:pt x="782642" y="316729"/>
                </a:lnTo>
                <a:lnTo>
                  <a:pt x="794513" y="267611"/>
                </a:lnTo>
                <a:lnTo>
                  <a:pt x="809774" y="228655"/>
                </a:lnTo>
                <a:lnTo>
                  <a:pt x="831819" y="196474"/>
                </a:lnTo>
                <a:lnTo>
                  <a:pt x="819949" y="177843"/>
                </a:lnTo>
                <a:lnTo>
                  <a:pt x="826731" y="177842"/>
                </a:lnTo>
                <a:lnTo>
                  <a:pt x="841993" y="171067"/>
                </a:lnTo>
                <a:lnTo>
                  <a:pt x="852167" y="157517"/>
                </a:lnTo>
                <a:lnTo>
                  <a:pt x="862342" y="142274"/>
                </a:lnTo>
                <a:lnTo>
                  <a:pt x="870821" y="130418"/>
                </a:lnTo>
                <a:lnTo>
                  <a:pt x="880995" y="118562"/>
                </a:lnTo>
                <a:lnTo>
                  <a:pt x="916605" y="99931"/>
                </a:lnTo>
                <a:lnTo>
                  <a:pt x="952215" y="86381"/>
                </a:lnTo>
                <a:lnTo>
                  <a:pt x="989521" y="67749"/>
                </a:lnTo>
                <a:lnTo>
                  <a:pt x="992913" y="67749"/>
                </a:lnTo>
                <a:lnTo>
                  <a:pt x="999696" y="40650"/>
                </a:lnTo>
                <a:lnTo>
                  <a:pt x="1014957" y="42343"/>
                </a:lnTo>
                <a:lnTo>
                  <a:pt x="1026827" y="44037"/>
                </a:lnTo>
                <a:lnTo>
                  <a:pt x="1037002" y="45731"/>
                </a:lnTo>
                <a:lnTo>
                  <a:pt x="1050568" y="50812"/>
                </a:lnTo>
                <a:lnTo>
                  <a:pt x="1052263" y="42343"/>
                </a:lnTo>
                <a:lnTo>
                  <a:pt x="1055655" y="35568"/>
                </a:lnTo>
                <a:lnTo>
                  <a:pt x="1057351" y="30487"/>
                </a:lnTo>
                <a:lnTo>
                  <a:pt x="1060742" y="28793"/>
                </a:lnTo>
                <a:lnTo>
                  <a:pt x="1065829" y="27100"/>
                </a:lnTo>
                <a:lnTo>
                  <a:pt x="1072612" y="25406"/>
                </a:lnTo>
                <a:lnTo>
                  <a:pt x="1082786" y="22018"/>
                </a:lnTo>
                <a:lnTo>
                  <a:pt x="1104831" y="15243"/>
                </a:lnTo>
                <a:lnTo>
                  <a:pt x="1126875" y="84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71" name="Group 29">
            <a:extLst>
              <a:ext uri="{FF2B5EF4-FFF2-40B4-BE49-F238E27FC236}">
                <a16:creationId xmlns:a16="http://schemas.microsoft.com/office/drawing/2014/main" xmlns="" id="{9E61CFE3-8D7B-4C1A-B3C1-39EC5BB75B86}"/>
              </a:ext>
            </a:extLst>
          </p:cNvPr>
          <p:cNvGrpSpPr/>
          <p:nvPr/>
        </p:nvGrpSpPr>
        <p:grpSpPr>
          <a:xfrm rot="470941">
            <a:off x="2407850" y="4968165"/>
            <a:ext cx="2941487" cy="1287740"/>
            <a:chOff x="911314" y="1822937"/>
            <a:chExt cx="2306669" cy="1009826"/>
          </a:xfrm>
          <a:solidFill>
            <a:schemeClr val="accent2"/>
          </a:solidFill>
        </p:grpSpPr>
        <p:sp>
          <p:nvSpPr>
            <p:cNvPr id="172" name="Freeform 46">
              <a:extLst>
                <a:ext uri="{FF2B5EF4-FFF2-40B4-BE49-F238E27FC236}">
                  <a16:creationId xmlns:a16="http://schemas.microsoft.com/office/drawing/2014/main" xmlns="" id="{00E5A67F-7A6C-4157-8ED2-38B6B71DD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314" y="2573932"/>
              <a:ext cx="184880" cy="258831"/>
            </a:xfrm>
            <a:custGeom>
              <a:avLst/>
              <a:gdLst>
                <a:gd name="T0" fmla="*/ 115 w 149"/>
                <a:gd name="T1" fmla="*/ 0 h 209"/>
                <a:gd name="T2" fmla="*/ 128 w 149"/>
                <a:gd name="T3" fmla="*/ 19 h 209"/>
                <a:gd name="T4" fmla="*/ 137 w 149"/>
                <a:gd name="T5" fmla="*/ 39 h 209"/>
                <a:gd name="T6" fmla="*/ 142 w 149"/>
                <a:gd name="T7" fmla="*/ 55 h 209"/>
                <a:gd name="T8" fmla="*/ 146 w 149"/>
                <a:gd name="T9" fmla="*/ 70 h 209"/>
                <a:gd name="T10" fmla="*/ 147 w 149"/>
                <a:gd name="T11" fmla="*/ 79 h 209"/>
                <a:gd name="T12" fmla="*/ 149 w 149"/>
                <a:gd name="T13" fmla="*/ 83 h 209"/>
                <a:gd name="T14" fmla="*/ 146 w 149"/>
                <a:gd name="T15" fmla="*/ 99 h 209"/>
                <a:gd name="T16" fmla="*/ 142 w 149"/>
                <a:gd name="T17" fmla="*/ 117 h 209"/>
                <a:gd name="T18" fmla="*/ 138 w 149"/>
                <a:gd name="T19" fmla="*/ 133 h 209"/>
                <a:gd name="T20" fmla="*/ 133 w 149"/>
                <a:gd name="T21" fmla="*/ 146 h 209"/>
                <a:gd name="T22" fmla="*/ 131 w 149"/>
                <a:gd name="T23" fmla="*/ 155 h 209"/>
                <a:gd name="T24" fmla="*/ 129 w 149"/>
                <a:gd name="T25" fmla="*/ 158 h 209"/>
                <a:gd name="T26" fmla="*/ 118 w 149"/>
                <a:gd name="T27" fmla="*/ 178 h 209"/>
                <a:gd name="T28" fmla="*/ 107 w 149"/>
                <a:gd name="T29" fmla="*/ 193 h 209"/>
                <a:gd name="T30" fmla="*/ 97 w 149"/>
                <a:gd name="T31" fmla="*/ 202 h 209"/>
                <a:gd name="T32" fmla="*/ 88 w 149"/>
                <a:gd name="T33" fmla="*/ 207 h 209"/>
                <a:gd name="T34" fmla="*/ 79 w 149"/>
                <a:gd name="T35" fmla="*/ 209 h 209"/>
                <a:gd name="T36" fmla="*/ 72 w 149"/>
                <a:gd name="T37" fmla="*/ 209 h 209"/>
                <a:gd name="T38" fmla="*/ 67 w 149"/>
                <a:gd name="T39" fmla="*/ 208 h 209"/>
                <a:gd name="T40" fmla="*/ 66 w 149"/>
                <a:gd name="T41" fmla="*/ 207 h 209"/>
                <a:gd name="T42" fmla="*/ 42 w 149"/>
                <a:gd name="T43" fmla="*/ 185 h 209"/>
                <a:gd name="T44" fmla="*/ 26 w 149"/>
                <a:gd name="T45" fmla="*/ 163 h 209"/>
                <a:gd name="T46" fmla="*/ 14 w 149"/>
                <a:gd name="T47" fmla="*/ 139 h 209"/>
                <a:gd name="T48" fmla="*/ 8 w 149"/>
                <a:gd name="T49" fmla="*/ 119 h 209"/>
                <a:gd name="T50" fmla="*/ 4 w 149"/>
                <a:gd name="T51" fmla="*/ 101 h 209"/>
                <a:gd name="T52" fmla="*/ 4 w 149"/>
                <a:gd name="T53" fmla="*/ 85 h 209"/>
                <a:gd name="T54" fmla="*/ 4 w 149"/>
                <a:gd name="T55" fmla="*/ 76 h 209"/>
                <a:gd name="T56" fmla="*/ 4 w 149"/>
                <a:gd name="T57" fmla="*/ 72 h 209"/>
                <a:gd name="T58" fmla="*/ 0 w 149"/>
                <a:gd name="T59" fmla="*/ 6 h 209"/>
                <a:gd name="T60" fmla="*/ 6 w 149"/>
                <a:gd name="T61" fmla="*/ 32 h 209"/>
                <a:gd name="T62" fmla="*/ 13 w 149"/>
                <a:gd name="T63" fmla="*/ 50 h 209"/>
                <a:gd name="T64" fmla="*/ 19 w 149"/>
                <a:gd name="T65" fmla="*/ 63 h 209"/>
                <a:gd name="T66" fmla="*/ 26 w 149"/>
                <a:gd name="T67" fmla="*/ 70 h 209"/>
                <a:gd name="T68" fmla="*/ 31 w 149"/>
                <a:gd name="T69" fmla="*/ 73 h 209"/>
                <a:gd name="T70" fmla="*/ 35 w 149"/>
                <a:gd name="T71" fmla="*/ 76 h 209"/>
                <a:gd name="T72" fmla="*/ 36 w 149"/>
                <a:gd name="T73" fmla="*/ 76 h 209"/>
                <a:gd name="T74" fmla="*/ 36 w 149"/>
                <a:gd name="T75" fmla="*/ 85 h 209"/>
                <a:gd name="T76" fmla="*/ 42 w 149"/>
                <a:gd name="T77" fmla="*/ 88 h 209"/>
                <a:gd name="T78" fmla="*/ 52 w 149"/>
                <a:gd name="T79" fmla="*/ 89 h 209"/>
                <a:gd name="T80" fmla="*/ 62 w 149"/>
                <a:gd name="T81" fmla="*/ 89 h 209"/>
                <a:gd name="T82" fmla="*/ 70 w 149"/>
                <a:gd name="T83" fmla="*/ 89 h 209"/>
                <a:gd name="T84" fmla="*/ 72 w 149"/>
                <a:gd name="T85" fmla="*/ 89 h 209"/>
                <a:gd name="T86" fmla="*/ 88 w 149"/>
                <a:gd name="T87" fmla="*/ 86 h 209"/>
                <a:gd name="T88" fmla="*/ 98 w 149"/>
                <a:gd name="T89" fmla="*/ 80 h 209"/>
                <a:gd name="T90" fmla="*/ 107 w 149"/>
                <a:gd name="T91" fmla="*/ 70 h 209"/>
                <a:gd name="T92" fmla="*/ 112 w 149"/>
                <a:gd name="T93" fmla="*/ 57 h 209"/>
                <a:gd name="T94" fmla="*/ 115 w 149"/>
                <a:gd name="T95" fmla="*/ 44 h 209"/>
                <a:gd name="T96" fmla="*/ 116 w 149"/>
                <a:gd name="T97" fmla="*/ 31 h 209"/>
                <a:gd name="T98" fmla="*/ 116 w 149"/>
                <a:gd name="T99" fmla="*/ 19 h 209"/>
                <a:gd name="T100" fmla="*/ 116 w 149"/>
                <a:gd name="T101" fmla="*/ 9 h 209"/>
                <a:gd name="T102" fmla="*/ 116 w 149"/>
                <a:gd name="T103" fmla="*/ 2 h 209"/>
                <a:gd name="T104" fmla="*/ 115 w 149"/>
                <a:gd name="T105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" h="209">
                  <a:moveTo>
                    <a:pt x="115" y="0"/>
                  </a:moveTo>
                  <a:lnTo>
                    <a:pt x="128" y="19"/>
                  </a:lnTo>
                  <a:lnTo>
                    <a:pt x="137" y="39"/>
                  </a:lnTo>
                  <a:lnTo>
                    <a:pt x="142" y="55"/>
                  </a:lnTo>
                  <a:lnTo>
                    <a:pt x="146" y="70"/>
                  </a:lnTo>
                  <a:lnTo>
                    <a:pt x="147" y="79"/>
                  </a:lnTo>
                  <a:lnTo>
                    <a:pt x="149" y="83"/>
                  </a:lnTo>
                  <a:lnTo>
                    <a:pt x="146" y="99"/>
                  </a:lnTo>
                  <a:lnTo>
                    <a:pt x="142" y="117"/>
                  </a:lnTo>
                  <a:lnTo>
                    <a:pt x="138" y="133"/>
                  </a:lnTo>
                  <a:lnTo>
                    <a:pt x="133" y="146"/>
                  </a:lnTo>
                  <a:lnTo>
                    <a:pt x="131" y="155"/>
                  </a:lnTo>
                  <a:lnTo>
                    <a:pt x="129" y="158"/>
                  </a:lnTo>
                  <a:lnTo>
                    <a:pt x="118" y="178"/>
                  </a:lnTo>
                  <a:lnTo>
                    <a:pt x="107" y="193"/>
                  </a:lnTo>
                  <a:lnTo>
                    <a:pt x="97" y="202"/>
                  </a:lnTo>
                  <a:lnTo>
                    <a:pt x="88" y="207"/>
                  </a:lnTo>
                  <a:lnTo>
                    <a:pt x="79" y="209"/>
                  </a:lnTo>
                  <a:lnTo>
                    <a:pt x="72" y="209"/>
                  </a:lnTo>
                  <a:lnTo>
                    <a:pt x="67" y="208"/>
                  </a:lnTo>
                  <a:lnTo>
                    <a:pt x="66" y="207"/>
                  </a:lnTo>
                  <a:lnTo>
                    <a:pt x="42" y="185"/>
                  </a:lnTo>
                  <a:lnTo>
                    <a:pt x="26" y="163"/>
                  </a:lnTo>
                  <a:lnTo>
                    <a:pt x="14" y="139"/>
                  </a:lnTo>
                  <a:lnTo>
                    <a:pt x="8" y="119"/>
                  </a:lnTo>
                  <a:lnTo>
                    <a:pt x="4" y="101"/>
                  </a:lnTo>
                  <a:lnTo>
                    <a:pt x="4" y="85"/>
                  </a:lnTo>
                  <a:lnTo>
                    <a:pt x="4" y="76"/>
                  </a:lnTo>
                  <a:lnTo>
                    <a:pt x="4" y="72"/>
                  </a:lnTo>
                  <a:lnTo>
                    <a:pt x="0" y="6"/>
                  </a:lnTo>
                  <a:lnTo>
                    <a:pt x="6" y="32"/>
                  </a:lnTo>
                  <a:lnTo>
                    <a:pt x="13" y="50"/>
                  </a:lnTo>
                  <a:lnTo>
                    <a:pt x="19" y="63"/>
                  </a:lnTo>
                  <a:lnTo>
                    <a:pt x="26" y="70"/>
                  </a:lnTo>
                  <a:lnTo>
                    <a:pt x="31" y="73"/>
                  </a:lnTo>
                  <a:lnTo>
                    <a:pt x="35" y="76"/>
                  </a:lnTo>
                  <a:lnTo>
                    <a:pt x="36" y="76"/>
                  </a:lnTo>
                  <a:lnTo>
                    <a:pt x="36" y="85"/>
                  </a:lnTo>
                  <a:lnTo>
                    <a:pt x="42" y="88"/>
                  </a:lnTo>
                  <a:lnTo>
                    <a:pt x="52" y="89"/>
                  </a:lnTo>
                  <a:lnTo>
                    <a:pt x="62" y="89"/>
                  </a:lnTo>
                  <a:lnTo>
                    <a:pt x="70" y="89"/>
                  </a:lnTo>
                  <a:lnTo>
                    <a:pt x="72" y="89"/>
                  </a:lnTo>
                  <a:lnTo>
                    <a:pt x="88" y="86"/>
                  </a:lnTo>
                  <a:lnTo>
                    <a:pt x="98" y="80"/>
                  </a:lnTo>
                  <a:lnTo>
                    <a:pt x="107" y="70"/>
                  </a:lnTo>
                  <a:lnTo>
                    <a:pt x="112" y="57"/>
                  </a:lnTo>
                  <a:lnTo>
                    <a:pt x="115" y="44"/>
                  </a:lnTo>
                  <a:lnTo>
                    <a:pt x="116" y="31"/>
                  </a:lnTo>
                  <a:lnTo>
                    <a:pt x="116" y="19"/>
                  </a:lnTo>
                  <a:lnTo>
                    <a:pt x="116" y="9"/>
                  </a:lnTo>
                  <a:lnTo>
                    <a:pt x="116" y="2"/>
                  </a:lnTo>
                  <a:lnTo>
                    <a:pt x="1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73" name="Freeform 55">
              <a:extLst>
                <a:ext uri="{FF2B5EF4-FFF2-40B4-BE49-F238E27FC236}">
                  <a16:creationId xmlns:a16="http://schemas.microsoft.com/office/drawing/2014/main" xmlns="" id="{3FE1FA03-F14F-4BA0-A846-0D593434B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447" y="1822937"/>
              <a:ext cx="203536" cy="186807"/>
            </a:xfrm>
            <a:custGeom>
              <a:avLst/>
              <a:gdLst>
                <a:gd name="T0" fmla="*/ 11 w 145"/>
                <a:gd name="T1" fmla="*/ 0 h 134"/>
                <a:gd name="T2" fmla="*/ 30 w 145"/>
                <a:gd name="T3" fmla="*/ 14 h 134"/>
                <a:gd name="T4" fmla="*/ 51 w 145"/>
                <a:gd name="T5" fmla="*/ 24 h 134"/>
                <a:gd name="T6" fmla="*/ 71 w 145"/>
                <a:gd name="T7" fmla="*/ 29 h 134"/>
                <a:gd name="T8" fmla="*/ 92 w 145"/>
                <a:gd name="T9" fmla="*/ 32 h 134"/>
                <a:gd name="T10" fmla="*/ 110 w 145"/>
                <a:gd name="T11" fmla="*/ 32 h 134"/>
                <a:gd name="T12" fmla="*/ 126 w 145"/>
                <a:gd name="T13" fmla="*/ 31 h 134"/>
                <a:gd name="T14" fmla="*/ 135 w 145"/>
                <a:gd name="T15" fmla="*/ 29 h 134"/>
                <a:gd name="T16" fmla="*/ 139 w 145"/>
                <a:gd name="T17" fmla="*/ 29 h 134"/>
                <a:gd name="T18" fmla="*/ 138 w 145"/>
                <a:gd name="T19" fmla="*/ 58 h 134"/>
                <a:gd name="T20" fmla="*/ 139 w 145"/>
                <a:gd name="T21" fmla="*/ 82 h 134"/>
                <a:gd name="T22" fmla="*/ 141 w 145"/>
                <a:gd name="T23" fmla="*/ 104 h 134"/>
                <a:gd name="T24" fmla="*/ 143 w 145"/>
                <a:gd name="T25" fmla="*/ 120 h 134"/>
                <a:gd name="T26" fmla="*/ 145 w 145"/>
                <a:gd name="T27" fmla="*/ 130 h 134"/>
                <a:gd name="T28" fmla="*/ 145 w 145"/>
                <a:gd name="T29" fmla="*/ 134 h 134"/>
                <a:gd name="T30" fmla="*/ 106 w 145"/>
                <a:gd name="T31" fmla="*/ 125 h 134"/>
                <a:gd name="T32" fmla="*/ 75 w 145"/>
                <a:gd name="T33" fmla="*/ 115 h 134"/>
                <a:gd name="T34" fmla="*/ 51 w 145"/>
                <a:gd name="T35" fmla="*/ 103 h 134"/>
                <a:gd name="T36" fmla="*/ 33 w 145"/>
                <a:gd name="T37" fmla="*/ 91 h 134"/>
                <a:gd name="T38" fmla="*/ 20 w 145"/>
                <a:gd name="T39" fmla="*/ 81 h 134"/>
                <a:gd name="T40" fmla="*/ 11 w 145"/>
                <a:gd name="T41" fmla="*/ 72 h 134"/>
                <a:gd name="T42" fmla="*/ 4 w 145"/>
                <a:gd name="T43" fmla="*/ 66 h 134"/>
                <a:gd name="T44" fmla="*/ 2 w 145"/>
                <a:gd name="T45" fmla="*/ 60 h 134"/>
                <a:gd name="T46" fmla="*/ 0 w 145"/>
                <a:gd name="T47" fmla="*/ 58 h 134"/>
                <a:gd name="T48" fmla="*/ 11 w 145"/>
                <a:gd name="T4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134">
                  <a:moveTo>
                    <a:pt x="11" y="0"/>
                  </a:moveTo>
                  <a:lnTo>
                    <a:pt x="30" y="14"/>
                  </a:lnTo>
                  <a:lnTo>
                    <a:pt x="51" y="24"/>
                  </a:lnTo>
                  <a:lnTo>
                    <a:pt x="71" y="29"/>
                  </a:lnTo>
                  <a:lnTo>
                    <a:pt x="92" y="32"/>
                  </a:lnTo>
                  <a:lnTo>
                    <a:pt x="110" y="32"/>
                  </a:lnTo>
                  <a:lnTo>
                    <a:pt x="126" y="31"/>
                  </a:lnTo>
                  <a:lnTo>
                    <a:pt x="135" y="29"/>
                  </a:lnTo>
                  <a:lnTo>
                    <a:pt x="139" y="29"/>
                  </a:lnTo>
                  <a:lnTo>
                    <a:pt x="138" y="58"/>
                  </a:lnTo>
                  <a:lnTo>
                    <a:pt x="139" y="82"/>
                  </a:lnTo>
                  <a:lnTo>
                    <a:pt x="141" y="104"/>
                  </a:lnTo>
                  <a:lnTo>
                    <a:pt x="143" y="120"/>
                  </a:lnTo>
                  <a:lnTo>
                    <a:pt x="145" y="130"/>
                  </a:lnTo>
                  <a:lnTo>
                    <a:pt x="145" y="134"/>
                  </a:lnTo>
                  <a:lnTo>
                    <a:pt x="106" y="125"/>
                  </a:lnTo>
                  <a:lnTo>
                    <a:pt x="75" y="115"/>
                  </a:lnTo>
                  <a:lnTo>
                    <a:pt x="51" y="103"/>
                  </a:lnTo>
                  <a:lnTo>
                    <a:pt x="33" y="91"/>
                  </a:lnTo>
                  <a:lnTo>
                    <a:pt x="20" y="81"/>
                  </a:lnTo>
                  <a:lnTo>
                    <a:pt x="11" y="72"/>
                  </a:lnTo>
                  <a:lnTo>
                    <a:pt x="4" y="66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3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B42F8BE5-524C-40E7-875B-6E5CA9AFA67D}"/>
              </a:ext>
            </a:extLst>
          </p:cNvPr>
          <p:cNvGrpSpPr/>
          <p:nvPr/>
        </p:nvGrpSpPr>
        <p:grpSpPr>
          <a:xfrm>
            <a:off x="4355307" y="4029334"/>
            <a:ext cx="3481386" cy="1912786"/>
            <a:chOff x="-548507" y="477868"/>
            <a:chExt cx="11570449" cy="6357177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B5FA5E06-C563-41A0-9B5C-2EF3F520A7D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xmlns="" id="{6DFE174F-EEBD-44C6-8F7E-9CA21DD1BB1F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xmlns="" id="{22FD7866-AA7C-4F56-A17D-6CBB2568A379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xmlns="" id="{B11ACB28-16F5-47F5-8BC4-572AF02ADB4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xmlns="" id="{A54006B6-547F-485F-BB80-0633E7A0EFB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FA0F1E2D-8825-4D58-AA08-A3B8AFD49C05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xmlns="" id="{7AD5D554-C06B-48B2-8693-25EB7BF9440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xmlns="" id="{BEB08A2F-EB7D-4552-981B-0AA41390834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D8CBB426-0D76-4D0B-946F-43284233B6C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xmlns="" id="{1BED5DF3-FFF8-4A81-BF01-0EFB5DEF4BB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xmlns="" id="{DEB73E36-A01E-449B-98C8-C3580EBC0B85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63559800-4412-487D-9239-75578371815E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Infographic Style</a:t>
            </a:r>
          </a:p>
        </p:txBody>
      </p:sp>
      <p:cxnSp>
        <p:nvCxnSpPr>
          <p:cNvPr id="3" name="Elbow Connector 11">
            <a:extLst>
              <a:ext uri="{FF2B5EF4-FFF2-40B4-BE49-F238E27FC236}">
                <a16:creationId xmlns:a16="http://schemas.microsoft.com/office/drawing/2014/main" xmlns="" id="{C0C156F3-5BCF-4204-BB88-5A3C383A41FB}"/>
              </a:ext>
            </a:extLst>
          </p:cNvPr>
          <p:cNvCxnSpPr/>
          <p:nvPr/>
        </p:nvCxnSpPr>
        <p:spPr>
          <a:xfrm>
            <a:off x="3287690" y="4377452"/>
            <a:ext cx="1650685" cy="535038"/>
          </a:xfrm>
          <a:prstGeom prst="bentConnector3">
            <a:avLst>
              <a:gd name="adj1" fmla="val -202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53">
            <a:extLst>
              <a:ext uri="{FF2B5EF4-FFF2-40B4-BE49-F238E27FC236}">
                <a16:creationId xmlns:a16="http://schemas.microsoft.com/office/drawing/2014/main" xmlns="" id="{037B8B6B-5B93-449E-83D4-2129A525A738}"/>
              </a:ext>
            </a:extLst>
          </p:cNvPr>
          <p:cNvCxnSpPr/>
          <p:nvPr/>
        </p:nvCxnSpPr>
        <p:spPr>
          <a:xfrm rot="10800000" flipV="1">
            <a:off x="7320140" y="4644970"/>
            <a:ext cx="1510938" cy="267520"/>
          </a:xfrm>
          <a:prstGeom prst="bentConnector3">
            <a:avLst>
              <a:gd name="adj1" fmla="val 198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63">
            <a:extLst>
              <a:ext uri="{FF2B5EF4-FFF2-40B4-BE49-F238E27FC236}">
                <a16:creationId xmlns:a16="http://schemas.microsoft.com/office/drawing/2014/main" xmlns="" id="{30FDBD12-D5DE-46D9-9B67-2BC4FF11ACED}"/>
              </a:ext>
            </a:extLst>
          </p:cNvPr>
          <p:cNvCxnSpPr/>
          <p:nvPr/>
        </p:nvCxnSpPr>
        <p:spPr>
          <a:xfrm rot="5400000" flipH="1" flipV="1">
            <a:off x="6968092" y="2912940"/>
            <a:ext cx="1142724" cy="768653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39">
            <a:extLst>
              <a:ext uri="{FF2B5EF4-FFF2-40B4-BE49-F238E27FC236}">
                <a16:creationId xmlns:a16="http://schemas.microsoft.com/office/drawing/2014/main" xmlns="" id="{945DA869-3993-4172-8787-E0C42ED750F7}"/>
              </a:ext>
            </a:extLst>
          </p:cNvPr>
          <p:cNvSpPr>
            <a:spLocks noChangeAspect="1"/>
          </p:cNvSpPr>
          <p:nvPr/>
        </p:nvSpPr>
        <p:spPr>
          <a:xfrm>
            <a:off x="2009218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223511" y="1089813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1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xmlns="" id="{0394F48B-CE22-4108-9E9A-D6104970DA38}"/>
              </a:ext>
            </a:extLst>
          </p:cNvPr>
          <p:cNvSpPr>
            <a:spLocks noChangeAspect="1"/>
          </p:cNvSpPr>
          <p:nvPr/>
        </p:nvSpPr>
        <p:spPr>
          <a:xfrm>
            <a:off x="3366546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xmlns="" id="{BA6672A3-DD9B-4265-8D85-B766372D85C9}"/>
              </a:ext>
            </a:extLst>
          </p:cNvPr>
          <p:cNvSpPr>
            <a:spLocks noChangeAspect="1"/>
          </p:cNvSpPr>
          <p:nvPr/>
        </p:nvSpPr>
        <p:spPr>
          <a:xfrm>
            <a:off x="6787505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901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xmlns="" id="{4CBB9DAC-4689-4533-891D-26306AEAE974}"/>
              </a:ext>
            </a:extLst>
          </p:cNvPr>
          <p:cNvSpPr>
            <a:spLocks noChangeAspect="1"/>
          </p:cNvSpPr>
          <p:nvPr/>
        </p:nvSpPr>
        <p:spPr>
          <a:xfrm>
            <a:off x="7826060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8268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4"/>
          </a:solidFill>
          <a:ln w="88900">
            <a:solidFill>
              <a:schemeClr val="bg1"/>
            </a:solidFill>
          </a:ln>
          <a:effectLst>
            <a:innerShdw blurRad="127000" dist="1270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" name="Donut 3">
            <a:extLst>
              <a:ext uri="{FF2B5EF4-FFF2-40B4-BE49-F238E27FC236}">
                <a16:creationId xmlns:a16="http://schemas.microsoft.com/office/drawing/2014/main" xmlns="" id="{4812F51E-2BCF-41D5-8021-FA8E14955BCF}"/>
              </a:ext>
            </a:extLst>
          </p:cNvPr>
          <p:cNvSpPr>
            <a:spLocks noChangeAspect="1"/>
          </p:cNvSpPr>
          <p:nvPr/>
        </p:nvSpPr>
        <p:spPr>
          <a:xfrm>
            <a:off x="5498869" y="4450843"/>
            <a:ext cx="1082336" cy="923294"/>
          </a:xfrm>
          <a:custGeom>
            <a:avLst/>
            <a:gdLst/>
            <a:ahLst/>
            <a:cxnLst/>
            <a:rect l="l" t="t" r="r" b="b"/>
            <a:pathLst>
              <a:path w="3925206" h="3348424">
                <a:moveTo>
                  <a:pt x="3242112" y="2272794"/>
                </a:moveTo>
                <a:cubicBezTo>
                  <a:pt x="3115082" y="2260231"/>
                  <a:pt x="3000452" y="2364880"/>
                  <a:pt x="3016921" y="2497371"/>
                </a:cubicBezTo>
                <a:lnTo>
                  <a:pt x="3435974" y="2497371"/>
                </a:lnTo>
                <a:cubicBezTo>
                  <a:pt x="3428947" y="2380544"/>
                  <a:pt x="3369142" y="2285357"/>
                  <a:pt x="3242112" y="2272794"/>
                </a:cubicBezTo>
                <a:close/>
                <a:moveTo>
                  <a:pt x="3242112" y="1883779"/>
                </a:moveTo>
                <a:cubicBezTo>
                  <a:pt x="3733878" y="1896431"/>
                  <a:pt x="3893010" y="2355773"/>
                  <a:pt x="3900115" y="2477857"/>
                </a:cubicBezTo>
                <a:cubicBezTo>
                  <a:pt x="3907220" y="2599941"/>
                  <a:pt x="3904130" y="2640444"/>
                  <a:pt x="3906136" y="2721736"/>
                </a:cubicBezTo>
                <a:lnTo>
                  <a:pt x="3506761" y="2727198"/>
                </a:lnTo>
                <a:lnTo>
                  <a:pt x="3007675" y="2728631"/>
                </a:lnTo>
                <a:cubicBezTo>
                  <a:pt x="3027968" y="2911589"/>
                  <a:pt x="3137547" y="2975072"/>
                  <a:pt x="3265609" y="2975072"/>
                </a:cubicBezTo>
                <a:cubicBezTo>
                  <a:pt x="3395909" y="2975042"/>
                  <a:pt x="3396904" y="2940955"/>
                  <a:pt x="3566366" y="2846944"/>
                </a:cubicBezTo>
                <a:lnTo>
                  <a:pt x="3850889" y="3014883"/>
                </a:lnTo>
                <a:cubicBezTo>
                  <a:pt x="3733332" y="3178373"/>
                  <a:pt x="3564767" y="3345324"/>
                  <a:pt x="3242112" y="3348424"/>
                </a:cubicBezTo>
                <a:cubicBezTo>
                  <a:pt x="2888283" y="3337127"/>
                  <a:pt x="2509790" y="3020551"/>
                  <a:pt x="2509790" y="2616101"/>
                </a:cubicBezTo>
                <a:cubicBezTo>
                  <a:pt x="2509790" y="2211651"/>
                  <a:pt x="2750347" y="1871126"/>
                  <a:pt x="3242112" y="1883779"/>
                </a:cubicBezTo>
                <a:close/>
                <a:moveTo>
                  <a:pt x="2201538" y="1640945"/>
                </a:moveTo>
                <a:lnTo>
                  <a:pt x="2178041" y="2056288"/>
                </a:lnTo>
                <a:lnTo>
                  <a:pt x="2407579" y="2056288"/>
                </a:lnTo>
                <a:lnTo>
                  <a:pt x="2407579" y="2364634"/>
                </a:lnTo>
                <a:lnTo>
                  <a:pt x="2178041" y="2364634"/>
                </a:lnTo>
                <a:lnTo>
                  <a:pt x="2178041" y="2931754"/>
                </a:lnTo>
                <a:cubicBezTo>
                  <a:pt x="2185611" y="3070135"/>
                  <a:pt x="2295005" y="3075356"/>
                  <a:pt x="2459217" y="2994419"/>
                </a:cubicBezTo>
                <a:cubicBezTo>
                  <a:pt x="2443553" y="3099180"/>
                  <a:pt x="2451386" y="3180444"/>
                  <a:pt x="2412226" y="3308699"/>
                </a:cubicBezTo>
                <a:cubicBezTo>
                  <a:pt x="2239462" y="3345251"/>
                  <a:pt x="2176341" y="3350467"/>
                  <a:pt x="1964415" y="3347850"/>
                </a:cubicBezTo>
                <a:cubicBezTo>
                  <a:pt x="1849515" y="3347850"/>
                  <a:pt x="1756369" y="3254704"/>
                  <a:pt x="1756367" y="3139802"/>
                </a:cubicBezTo>
                <a:lnTo>
                  <a:pt x="1753727" y="3139802"/>
                </a:lnTo>
                <a:lnTo>
                  <a:pt x="1753727" y="2364634"/>
                </a:lnTo>
                <a:lnTo>
                  <a:pt x="1559627" y="2364634"/>
                </a:lnTo>
                <a:lnTo>
                  <a:pt x="1559627" y="2056288"/>
                </a:lnTo>
                <a:lnTo>
                  <a:pt x="1753727" y="2056288"/>
                </a:lnTo>
                <a:lnTo>
                  <a:pt x="1753727" y="1805414"/>
                </a:lnTo>
                <a:close/>
                <a:moveTo>
                  <a:pt x="0" y="1559869"/>
                </a:moveTo>
                <a:lnTo>
                  <a:pt x="870533" y="1559869"/>
                </a:lnTo>
                <a:lnTo>
                  <a:pt x="870533" y="1868216"/>
                </a:lnTo>
                <a:lnTo>
                  <a:pt x="700385" y="1868216"/>
                </a:lnTo>
                <a:lnTo>
                  <a:pt x="700385" y="3040078"/>
                </a:lnTo>
                <a:lnTo>
                  <a:pt x="1079673" y="3040078"/>
                </a:lnTo>
                <a:lnTo>
                  <a:pt x="1079673" y="2721691"/>
                </a:lnTo>
                <a:lnTo>
                  <a:pt x="1503649" y="2721691"/>
                </a:lnTo>
                <a:lnTo>
                  <a:pt x="1503649" y="3040078"/>
                </a:lnTo>
                <a:lnTo>
                  <a:pt x="1503649" y="3125297"/>
                </a:lnTo>
                <a:lnTo>
                  <a:pt x="1503649" y="3348424"/>
                </a:lnTo>
                <a:lnTo>
                  <a:pt x="2" y="3348424"/>
                </a:lnTo>
                <a:lnTo>
                  <a:pt x="2" y="3040078"/>
                </a:lnTo>
                <a:lnTo>
                  <a:pt x="160779" y="3040078"/>
                </a:lnTo>
                <a:lnTo>
                  <a:pt x="160779" y="1868216"/>
                </a:lnTo>
                <a:lnTo>
                  <a:pt x="0" y="1868216"/>
                </a:lnTo>
                <a:close/>
                <a:moveTo>
                  <a:pt x="2404792" y="1056835"/>
                </a:moveTo>
                <a:cubicBezTo>
                  <a:pt x="2653236" y="1053203"/>
                  <a:pt x="2846615" y="1132462"/>
                  <a:pt x="3041339" y="1217006"/>
                </a:cubicBezTo>
                <a:cubicBezTo>
                  <a:pt x="3177103" y="1292844"/>
                  <a:pt x="3185654" y="1358251"/>
                  <a:pt x="3162662" y="1421790"/>
                </a:cubicBezTo>
                <a:cubicBezTo>
                  <a:pt x="3135070" y="1490420"/>
                  <a:pt x="3073394" y="1544137"/>
                  <a:pt x="2955120" y="1490027"/>
                </a:cubicBezTo>
                <a:cubicBezTo>
                  <a:pt x="2799905" y="1362647"/>
                  <a:pt x="2303258" y="1258941"/>
                  <a:pt x="1996297" y="1439301"/>
                </a:cubicBezTo>
                <a:cubicBezTo>
                  <a:pt x="1912263" y="1500986"/>
                  <a:pt x="1740474" y="1549432"/>
                  <a:pt x="1695640" y="1440804"/>
                </a:cubicBezTo>
                <a:cubicBezTo>
                  <a:pt x="1684431" y="1405047"/>
                  <a:pt x="1680310" y="1375083"/>
                  <a:pt x="1683036" y="1349036"/>
                </a:cubicBezTo>
                <a:cubicBezTo>
                  <a:pt x="1691216" y="1270893"/>
                  <a:pt x="1761018" y="1227996"/>
                  <a:pt x="1885936" y="1169661"/>
                </a:cubicBezTo>
                <a:cubicBezTo>
                  <a:pt x="2086835" y="1091036"/>
                  <a:pt x="2255725" y="1059015"/>
                  <a:pt x="2404792" y="1056835"/>
                </a:cubicBezTo>
                <a:close/>
                <a:moveTo>
                  <a:pt x="2379939" y="525939"/>
                </a:moveTo>
                <a:cubicBezTo>
                  <a:pt x="2879635" y="523330"/>
                  <a:pt x="3277619" y="723329"/>
                  <a:pt x="3415595" y="816328"/>
                </a:cubicBezTo>
                <a:cubicBezTo>
                  <a:pt x="3513176" y="870436"/>
                  <a:pt x="3605894" y="947824"/>
                  <a:pt x="3536918" y="1067180"/>
                </a:cubicBezTo>
                <a:cubicBezTo>
                  <a:pt x="3436697" y="1161368"/>
                  <a:pt x="3374414" y="1127048"/>
                  <a:pt x="3277643" y="1055532"/>
                </a:cubicBezTo>
                <a:cubicBezTo>
                  <a:pt x="3043086" y="964227"/>
                  <a:pt x="2525726" y="500925"/>
                  <a:pt x="1518639" y="1072440"/>
                </a:cubicBezTo>
                <a:cubicBezTo>
                  <a:pt x="1403814" y="1153603"/>
                  <a:pt x="1314548" y="1113414"/>
                  <a:pt x="1276609" y="1034639"/>
                </a:cubicBezTo>
                <a:cubicBezTo>
                  <a:pt x="1266889" y="1013346"/>
                  <a:pt x="1263419" y="992899"/>
                  <a:pt x="1265339" y="973244"/>
                </a:cubicBezTo>
                <a:cubicBezTo>
                  <a:pt x="1271097" y="914280"/>
                  <a:pt x="1325354" y="862450"/>
                  <a:pt x="1404829" y="816327"/>
                </a:cubicBezTo>
                <a:cubicBezTo>
                  <a:pt x="1743688" y="602008"/>
                  <a:pt x="2080122" y="527504"/>
                  <a:pt x="2379939" y="525939"/>
                </a:cubicBezTo>
                <a:close/>
                <a:moveTo>
                  <a:pt x="2328309" y="478"/>
                </a:moveTo>
                <a:cubicBezTo>
                  <a:pt x="2867607" y="-10742"/>
                  <a:pt x="3373895" y="176390"/>
                  <a:pt x="3780883" y="442703"/>
                </a:cubicBezTo>
                <a:cubicBezTo>
                  <a:pt x="3871566" y="483284"/>
                  <a:pt x="3971181" y="614776"/>
                  <a:pt x="3902204" y="713843"/>
                </a:cubicBezTo>
                <a:cubicBezTo>
                  <a:pt x="3808883" y="796758"/>
                  <a:pt x="3691418" y="734262"/>
                  <a:pt x="3625688" y="675144"/>
                </a:cubicBezTo>
                <a:cubicBezTo>
                  <a:pt x="3485001" y="587217"/>
                  <a:pt x="2454523" y="-190583"/>
                  <a:pt x="1158490" y="715725"/>
                </a:cubicBezTo>
                <a:cubicBezTo>
                  <a:pt x="1054011" y="803650"/>
                  <a:pt x="957845" y="746554"/>
                  <a:pt x="916460" y="684687"/>
                </a:cubicBezTo>
                <a:cubicBezTo>
                  <a:pt x="904440" y="661422"/>
                  <a:pt x="899749" y="637946"/>
                  <a:pt x="901094" y="614998"/>
                </a:cubicBezTo>
                <a:cubicBezTo>
                  <a:pt x="905127" y="546153"/>
                  <a:pt x="963480" y="482063"/>
                  <a:pt x="1041231" y="442703"/>
                </a:cubicBezTo>
                <a:cubicBezTo>
                  <a:pt x="1469432" y="137923"/>
                  <a:pt x="1908855" y="9205"/>
                  <a:pt x="2328309" y="47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2F25B64-97AA-4B03-90CC-2D8112EA5323}"/>
              </a:ext>
            </a:extLst>
          </p:cNvPr>
          <p:cNvSpPr txBox="1"/>
          <p:nvPr/>
        </p:nvSpPr>
        <p:spPr>
          <a:xfrm>
            <a:off x="2454228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5177D71-2AAD-47DC-A881-D677678D1BB3}"/>
              </a:ext>
            </a:extLst>
          </p:cNvPr>
          <p:cNvSpPr txBox="1"/>
          <p:nvPr/>
        </p:nvSpPr>
        <p:spPr>
          <a:xfrm>
            <a:off x="379859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D579DEA-0955-495E-919A-CC0FEF69A2D2}"/>
              </a:ext>
            </a:extLst>
          </p:cNvPr>
          <p:cNvSpPr txBox="1"/>
          <p:nvPr/>
        </p:nvSpPr>
        <p:spPr>
          <a:xfrm>
            <a:off x="721955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42B8306-C793-4668-A848-B749D95A865F}"/>
              </a:ext>
            </a:extLst>
          </p:cNvPr>
          <p:cNvSpPr txBox="1"/>
          <p:nvPr/>
        </p:nvSpPr>
        <p:spPr>
          <a:xfrm>
            <a:off x="8284786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  Here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6EAE1BBA-1836-4A61-B3DF-CA0F86CD7E90}"/>
              </a:ext>
            </a:extLst>
          </p:cNvPr>
          <p:cNvCxnSpPr/>
          <p:nvPr/>
        </p:nvCxnSpPr>
        <p:spPr>
          <a:xfrm>
            <a:off x="5131657" y="2926423"/>
            <a:ext cx="0" cy="942205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968856A7-9CB4-4C42-AAE4-315D577F386D}"/>
              </a:ext>
            </a:extLst>
          </p:cNvPr>
          <p:cNvGrpSpPr/>
          <p:nvPr/>
        </p:nvGrpSpPr>
        <p:grpSpPr>
          <a:xfrm>
            <a:off x="4828648" y="3039568"/>
            <a:ext cx="2541458" cy="902211"/>
            <a:chOff x="-475010" y="1083846"/>
            <a:chExt cx="3584916" cy="90221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1B6B600-05F4-44E0-A6BF-E3A4A5E31872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00005AD2-6983-4B90-A3B3-C303481D9C2B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24" name="Group 95">
            <a:extLst>
              <a:ext uri="{FF2B5EF4-FFF2-40B4-BE49-F238E27FC236}">
                <a16:creationId xmlns:a16="http://schemas.microsoft.com/office/drawing/2014/main" xmlns="" id="{EB4179E2-B5BA-4BE5-B36C-2C372ECA6C60}"/>
              </a:ext>
            </a:extLst>
          </p:cNvPr>
          <p:cNvGrpSpPr/>
          <p:nvPr/>
        </p:nvGrpSpPr>
        <p:grpSpPr>
          <a:xfrm>
            <a:off x="8807926" y="4713473"/>
            <a:ext cx="2541458" cy="902211"/>
            <a:chOff x="-475010" y="1083846"/>
            <a:chExt cx="3584916" cy="90221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9B72DFC7-C114-4D63-B2A2-0697185085D0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C2D6CE97-0C67-4334-B690-602B63733871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27" name="Group 95">
            <a:extLst>
              <a:ext uri="{FF2B5EF4-FFF2-40B4-BE49-F238E27FC236}">
                <a16:creationId xmlns:a16="http://schemas.microsoft.com/office/drawing/2014/main" xmlns="" id="{98940EBC-27E7-4839-A300-CC7C6EE02A6F}"/>
              </a:ext>
            </a:extLst>
          </p:cNvPr>
          <p:cNvGrpSpPr/>
          <p:nvPr/>
        </p:nvGrpSpPr>
        <p:grpSpPr>
          <a:xfrm>
            <a:off x="9158116" y="2438062"/>
            <a:ext cx="2541458" cy="902211"/>
            <a:chOff x="-475010" y="1083846"/>
            <a:chExt cx="3584916" cy="90221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D69E764B-0927-4FD5-9B91-406F578FA7C8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93904373-AC0F-4DD3-A8D6-9FB082AC181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30" name="Group 95">
            <a:extLst>
              <a:ext uri="{FF2B5EF4-FFF2-40B4-BE49-F238E27FC236}">
                <a16:creationId xmlns:a16="http://schemas.microsoft.com/office/drawing/2014/main" xmlns="" id="{5C005B3B-EED2-42FF-99DE-A1297F561308}"/>
              </a:ext>
            </a:extLst>
          </p:cNvPr>
          <p:cNvGrpSpPr/>
          <p:nvPr/>
        </p:nvGrpSpPr>
        <p:grpSpPr>
          <a:xfrm>
            <a:off x="640834" y="2438062"/>
            <a:ext cx="2541458" cy="902211"/>
            <a:chOff x="-475010" y="1083846"/>
            <a:chExt cx="3584916" cy="90221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985C65D-4A78-4A99-9127-4066077BC5F4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5EC2F405-E67B-4890-AEE7-9D08781AAC69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  <p:grpSp>
        <p:nvGrpSpPr>
          <p:cNvPr id="33" name="Group 95">
            <a:extLst>
              <a:ext uri="{FF2B5EF4-FFF2-40B4-BE49-F238E27FC236}">
                <a16:creationId xmlns:a16="http://schemas.microsoft.com/office/drawing/2014/main" xmlns="" id="{83B3AA33-4B6F-4130-917F-7B376A6A35B2}"/>
              </a:ext>
            </a:extLst>
          </p:cNvPr>
          <p:cNvGrpSpPr/>
          <p:nvPr/>
        </p:nvGrpSpPr>
        <p:grpSpPr>
          <a:xfrm>
            <a:off x="799362" y="4723283"/>
            <a:ext cx="2541458" cy="902211"/>
            <a:chOff x="-475010" y="1083846"/>
            <a:chExt cx="3584916" cy="90221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00FF8F75-5C4D-4061-8905-3B378B18925E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AEFD25A0-D073-47F9-BF7A-F95878A4F46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575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OCIAL MED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4062</TotalTime>
  <Words>3816</Words>
  <Application>Microsoft Office PowerPoint</Application>
  <PresentationFormat>Custom</PresentationFormat>
  <Paragraphs>442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Mobile Style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USER</cp:lastModifiedBy>
  <cp:revision>113</cp:revision>
  <dcterms:created xsi:type="dcterms:W3CDTF">2018-04-24T17:14:44Z</dcterms:created>
  <dcterms:modified xsi:type="dcterms:W3CDTF">2022-07-21T06:30:12Z</dcterms:modified>
</cp:coreProperties>
</file>