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39"/>
  </p:notesMasterIdLst>
  <p:sldIdLst>
    <p:sldId id="256" r:id="rId4"/>
    <p:sldId id="261" r:id="rId5"/>
    <p:sldId id="264" r:id="rId6"/>
    <p:sldId id="265" r:id="rId7"/>
    <p:sldId id="268" r:id="rId8"/>
    <p:sldId id="278" r:id="rId9"/>
    <p:sldId id="269" r:id="rId10"/>
    <p:sldId id="282" r:id="rId11"/>
    <p:sldId id="270" r:id="rId12"/>
    <p:sldId id="285" r:id="rId13"/>
    <p:sldId id="271" r:id="rId14"/>
    <p:sldId id="283" r:id="rId15"/>
    <p:sldId id="272" r:id="rId16"/>
    <p:sldId id="277" r:id="rId17"/>
    <p:sldId id="273" r:id="rId18"/>
    <p:sldId id="281" r:id="rId19"/>
    <p:sldId id="274" r:id="rId20"/>
    <p:sldId id="266" r:id="rId21"/>
    <p:sldId id="290" r:id="rId22"/>
    <p:sldId id="288" r:id="rId23"/>
    <p:sldId id="291" r:id="rId24"/>
    <p:sldId id="267" r:id="rId25"/>
    <p:sldId id="275" r:id="rId26"/>
    <p:sldId id="279" r:id="rId27"/>
    <p:sldId id="289" r:id="rId28"/>
    <p:sldId id="287" r:id="rId29"/>
    <p:sldId id="284" r:id="rId30"/>
    <p:sldId id="276" r:id="rId31"/>
    <p:sldId id="280" r:id="rId32"/>
    <p:sldId id="286" r:id="rId33"/>
    <p:sldId id="262" r:id="rId34"/>
    <p:sldId id="296" r:id="rId35"/>
    <p:sldId id="297" r:id="rId36"/>
    <p:sldId id="298" r:id="rId37"/>
    <p:sldId id="299" r:id="rId3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C24"/>
    <a:srgbClr val="F2BF27"/>
    <a:srgbClr val="FFCE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102"/>
      </p:cViewPr>
      <p:guideLst>
        <p:guide orient="horz" pos="19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25</c:v>
                </c:pt>
                <c:pt idx="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00-4F96-A5C9-DAE764A771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00-4F96-A5C9-DAE764A771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40</c:v>
                </c:pt>
                <c:pt idx="4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00-4F96-A5C9-DAE764A7712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F00-4F96-A5C9-DAE764A77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2084864"/>
        <c:axId val="256205568"/>
      </c:areaChart>
      <c:catAx>
        <c:axId val="242084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205568"/>
        <c:crosses val="autoZero"/>
        <c:auto val="1"/>
        <c:lblAlgn val="ctr"/>
        <c:lblOffset val="100"/>
        <c:noMultiLvlLbl val="0"/>
      </c:catAx>
      <c:valAx>
        <c:axId val="256205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084864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CE-4191-BCED-98480AB8BA9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CE-4191-BCED-98480AB8BA9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CE-4191-BCED-98480AB8BA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320-4839-AEBE-4CA411026EC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320-4839-AEBE-4CA411026EC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320-4839-AEBE-4CA411026E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40-42CE-8A91-56F2F2C4B7D9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40-42CE-8A91-56F2F2C4B7D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540-42CE-8A91-56F2F2C4B7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290487608145588E-2"/>
          <c:y val="5.7022637795275589E-2"/>
          <c:w val="0.83759195610226722"/>
          <c:h val="0.98437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70-45E1-8FF3-4F57B7DEE1C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70-45E1-8FF3-4F57B7DEE1C3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570-45E1-8FF3-4F57B7DEE1C3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</c:v>
                </c:pt>
                <c:pt idx="1">
                  <c:v>30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570-45E1-8FF3-4F57B7DEE1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5DA3F-ED3A-4897-B8F3-C49A97F730D1}" type="datetimeFigureOut">
              <a:rPr lang="ko-KR" altLang="en-US" smtClean="0"/>
              <a:t>2022-07-21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D9ED4F-90B4-4BD8-A817-6A0A9D0363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180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9ED4F-90B4-4BD8-A817-6A0A9D03637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47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F921D975-47B7-40FA-B919-8B79C77FC0F2}"/>
              </a:ext>
            </a:extLst>
          </p:cNvPr>
          <p:cNvGrpSpPr/>
          <p:nvPr userDrawn="1"/>
        </p:nvGrpSpPr>
        <p:grpSpPr>
          <a:xfrm>
            <a:off x="4572000" y="387072"/>
            <a:ext cx="4569687" cy="4756528"/>
            <a:chOff x="4572000" y="387072"/>
            <a:chExt cx="4569687" cy="4756528"/>
          </a:xfrm>
        </p:grpSpPr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xmlns="" id="{3D941B2F-ACDE-44DC-AD51-21CFD90B9D89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xmlns="" id="{F6BA73B4-BC5C-4378-A083-948505655B7B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29" name="그룹 28">
                <a:extLst>
                  <a:ext uri="{FF2B5EF4-FFF2-40B4-BE49-F238E27FC236}">
                    <a16:creationId xmlns:a16="http://schemas.microsoft.com/office/drawing/2014/main" xmlns="" id="{269974D1-7996-4667-BA09-83671B53C878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34" name="이등변 삼각형 49">
                  <a:extLst>
                    <a:ext uri="{FF2B5EF4-FFF2-40B4-BE49-F238E27FC236}">
                      <a16:creationId xmlns:a16="http://schemas.microsoft.com/office/drawing/2014/main" xmlns="" id="{28E40F27-2EBF-4762-A766-35C37FBBB4FC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35" name="자유형: 도형 34">
                  <a:extLst>
                    <a:ext uri="{FF2B5EF4-FFF2-40B4-BE49-F238E27FC236}">
                      <a16:creationId xmlns:a16="http://schemas.microsoft.com/office/drawing/2014/main" xmlns="" id="{8F48F4F8-139B-4033-8A10-8F6699C3926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자유형: 도형 35">
                  <a:extLst>
                    <a:ext uri="{FF2B5EF4-FFF2-40B4-BE49-F238E27FC236}">
                      <a16:creationId xmlns:a16="http://schemas.microsoft.com/office/drawing/2014/main" xmlns="" id="{1B13B33C-E953-4CCE-A9B0-8BAF1A14BCD1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xmlns="" id="{C8CF60D7-5C5A-451E-BE72-BA888208BAF2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xmlns="" id="{47DE17EC-22E7-4731-8B49-B51235A1DF1F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xmlns="" id="{548997DE-64C7-44A9-A88E-2031BD44F47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자유형: 도형 32">
                <a:extLst>
                  <a:ext uri="{FF2B5EF4-FFF2-40B4-BE49-F238E27FC236}">
                    <a16:creationId xmlns:a16="http://schemas.microsoft.com/office/drawing/2014/main" xmlns="" id="{4E2EBBBA-5F6E-4A7C-B230-6E02F5B0DE65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8" y="2787774"/>
            <a:ext cx="381642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23380" y="3867894"/>
            <a:ext cx="38164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INSERT THE TITLE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/>
              <a:t>OF YOUR PRESENTATION HERE   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24943D91-C407-41C1-8574-76661B571395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48065" y="1431235"/>
            <a:ext cx="2568434" cy="2280270"/>
          </a:xfrm>
          <a:custGeom>
            <a:avLst/>
            <a:gdLst>
              <a:gd name="connsiteX0" fmla="*/ 125450 w 2568434"/>
              <a:gd name="connsiteY0" fmla="*/ 111684 h 2280270"/>
              <a:gd name="connsiteX1" fmla="*/ 2442984 w 2568434"/>
              <a:gd name="connsiteY1" fmla="*/ 111684 h 2280270"/>
              <a:gd name="connsiteX2" fmla="*/ 2442984 w 2568434"/>
              <a:gd name="connsiteY2" fmla="*/ 2168586 h 2280270"/>
              <a:gd name="connsiteX3" fmla="*/ 125450 w 2568434"/>
              <a:gd name="connsiteY3" fmla="*/ 2168586 h 2280270"/>
              <a:gd name="connsiteX4" fmla="*/ 96085 w 2568434"/>
              <a:gd name="connsiteY4" fmla="*/ 82319 h 2280270"/>
              <a:gd name="connsiteX5" fmla="*/ 96085 w 2568434"/>
              <a:gd name="connsiteY5" fmla="*/ 2197951 h 2280270"/>
              <a:gd name="connsiteX6" fmla="*/ 2472349 w 2568434"/>
              <a:gd name="connsiteY6" fmla="*/ 2197951 h 2280270"/>
              <a:gd name="connsiteX7" fmla="*/ 2472349 w 2568434"/>
              <a:gd name="connsiteY7" fmla="*/ 82319 h 2280270"/>
              <a:gd name="connsiteX8" fmla="*/ 0 w 2568434"/>
              <a:gd name="connsiteY8" fmla="*/ 0 h 2280270"/>
              <a:gd name="connsiteX9" fmla="*/ 2568434 w 2568434"/>
              <a:gd name="connsiteY9" fmla="*/ 0 h 2280270"/>
              <a:gd name="connsiteX10" fmla="*/ 2568434 w 2568434"/>
              <a:gd name="connsiteY10" fmla="*/ 2280270 h 2280270"/>
              <a:gd name="connsiteX11" fmla="*/ 0 w 2568434"/>
              <a:gd name="connsiteY11" fmla="*/ 2280270 h 228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68434" h="2280270">
                <a:moveTo>
                  <a:pt x="125450" y="111684"/>
                </a:moveTo>
                <a:lnTo>
                  <a:pt x="2442984" y="111684"/>
                </a:lnTo>
                <a:lnTo>
                  <a:pt x="2442984" y="2168586"/>
                </a:lnTo>
                <a:lnTo>
                  <a:pt x="125450" y="2168586"/>
                </a:lnTo>
                <a:close/>
                <a:moveTo>
                  <a:pt x="96085" y="82319"/>
                </a:moveTo>
                <a:lnTo>
                  <a:pt x="96085" y="2197951"/>
                </a:lnTo>
                <a:lnTo>
                  <a:pt x="2472349" y="2197951"/>
                </a:lnTo>
                <a:lnTo>
                  <a:pt x="2472349" y="82319"/>
                </a:lnTo>
                <a:close/>
                <a:moveTo>
                  <a:pt x="0" y="0"/>
                </a:moveTo>
                <a:lnTo>
                  <a:pt x="2568434" y="0"/>
                </a:lnTo>
                <a:lnTo>
                  <a:pt x="2568434" y="2280270"/>
                </a:lnTo>
                <a:lnTo>
                  <a:pt x="0" y="22802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D19E2BEF-0357-4B60-8F97-1B4CBD18E02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704000" y="370350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C69723CC-367A-47C2-9C98-4E37F9539DB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3708064" y="0"/>
            <a:ext cx="1440000" cy="1440000"/>
          </a:xfrm>
          <a:custGeom>
            <a:avLst/>
            <a:gdLst>
              <a:gd name="connsiteX0" fmla="*/ 125363 w 1440000"/>
              <a:gd name="connsiteY0" fmla="*/ 124056 h 1440000"/>
              <a:gd name="connsiteX1" fmla="*/ 1314637 w 1440000"/>
              <a:gd name="connsiteY1" fmla="*/ 124056 h 1440000"/>
              <a:gd name="connsiteX2" fmla="*/ 1314637 w 1440000"/>
              <a:gd name="connsiteY2" fmla="*/ 1315945 h 1440000"/>
              <a:gd name="connsiteX3" fmla="*/ 125363 w 1440000"/>
              <a:gd name="connsiteY3" fmla="*/ 1315945 h 1440000"/>
              <a:gd name="connsiteX4" fmla="*/ 92030 w 1440000"/>
              <a:gd name="connsiteY4" fmla="*/ 90723 h 1440000"/>
              <a:gd name="connsiteX5" fmla="*/ 92030 w 1440000"/>
              <a:gd name="connsiteY5" fmla="*/ 1349278 h 1440000"/>
              <a:gd name="connsiteX6" fmla="*/ 1347970 w 1440000"/>
              <a:gd name="connsiteY6" fmla="*/ 1349278 h 1440000"/>
              <a:gd name="connsiteX7" fmla="*/ 1347970 w 1440000"/>
              <a:gd name="connsiteY7" fmla="*/ 90723 h 1440000"/>
              <a:gd name="connsiteX8" fmla="*/ 0 w 1440000"/>
              <a:gd name="connsiteY8" fmla="*/ 0 h 1440000"/>
              <a:gd name="connsiteX9" fmla="*/ 1440000 w 1440000"/>
              <a:gd name="connsiteY9" fmla="*/ 0 h 1440000"/>
              <a:gd name="connsiteX10" fmla="*/ 1440000 w 1440000"/>
              <a:gd name="connsiteY10" fmla="*/ 1440000 h 1440000"/>
              <a:gd name="connsiteX11" fmla="*/ 0 w 1440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40000" h="1440000">
                <a:moveTo>
                  <a:pt x="125363" y="124056"/>
                </a:moveTo>
                <a:lnTo>
                  <a:pt x="1314637" y="124056"/>
                </a:lnTo>
                <a:lnTo>
                  <a:pt x="1314637" y="1315945"/>
                </a:lnTo>
                <a:lnTo>
                  <a:pt x="125363" y="1315945"/>
                </a:lnTo>
                <a:close/>
                <a:moveTo>
                  <a:pt x="92030" y="90723"/>
                </a:moveTo>
                <a:lnTo>
                  <a:pt x="92030" y="1349278"/>
                </a:lnTo>
                <a:lnTo>
                  <a:pt x="1347970" y="1349278"/>
                </a:lnTo>
                <a:lnTo>
                  <a:pt x="1347970" y="90723"/>
                </a:lnTo>
                <a:close/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54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8861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rgbClr val="FFC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639597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572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9048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그림 개체 틀 11">
            <a:extLst>
              <a:ext uri="{FF2B5EF4-FFF2-40B4-BE49-F238E27FC236}">
                <a16:creationId xmlns:a16="http://schemas.microsoft.com/office/drawing/2014/main" xmlns="" id="{BC15B180-CBF0-499C-A764-95FA7614ACA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984000" y="-1"/>
            <a:ext cx="2160000" cy="5143501"/>
          </a:xfrm>
          <a:custGeom>
            <a:avLst/>
            <a:gdLst>
              <a:gd name="connsiteX0" fmla="*/ 0 w 2160000"/>
              <a:gd name="connsiteY0" fmla="*/ 1425596 h 5143501"/>
              <a:gd name="connsiteX1" fmla="*/ 651889 w 2160000"/>
              <a:gd name="connsiteY1" fmla="*/ 2077485 h 5143501"/>
              <a:gd name="connsiteX2" fmla="*/ 0 w 2160000"/>
              <a:gd name="connsiteY2" fmla="*/ 2729373 h 5143501"/>
              <a:gd name="connsiteX3" fmla="*/ 0 w 2160000"/>
              <a:gd name="connsiteY3" fmla="*/ 0 h 5143501"/>
              <a:gd name="connsiteX4" fmla="*/ 2160000 w 2160000"/>
              <a:gd name="connsiteY4" fmla="*/ 0 h 5143501"/>
              <a:gd name="connsiteX5" fmla="*/ 2160000 w 2160000"/>
              <a:gd name="connsiteY5" fmla="*/ 5143501 h 5143501"/>
              <a:gd name="connsiteX6" fmla="*/ 0 w 2160000"/>
              <a:gd name="connsiteY6" fmla="*/ 5143501 h 5143501"/>
              <a:gd name="connsiteX7" fmla="*/ 0 w 2160000"/>
              <a:gd name="connsiteY7" fmla="*/ 2856759 h 5143501"/>
              <a:gd name="connsiteX8" fmla="*/ 779274 w 2160000"/>
              <a:gd name="connsiteY8" fmla="*/ 2077485 h 5143501"/>
              <a:gd name="connsiteX9" fmla="*/ 0 w 2160000"/>
              <a:gd name="connsiteY9" fmla="*/ 1298211 h 514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0000" h="5143501">
                <a:moveTo>
                  <a:pt x="0" y="1425596"/>
                </a:moveTo>
                <a:lnTo>
                  <a:pt x="651889" y="2077485"/>
                </a:lnTo>
                <a:lnTo>
                  <a:pt x="0" y="2729373"/>
                </a:lnTo>
                <a:close/>
                <a:moveTo>
                  <a:pt x="0" y="0"/>
                </a:moveTo>
                <a:lnTo>
                  <a:pt x="2160000" y="0"/>
                </a:lnTo>
                <a:lnTo>
                  <a:pt x="2160000" y="5143501"/>
                </a:lnTo>
                <a:lnTo>
                  <a:pt x="0" y="5143501"/>
                </a:lnTo>
                <a:lnTo>
                  <a:pt x="0" y="2856759"/>
                </a:lnTo>
                <a:lnTo>
                  <a:pt x="779274" y="2077485"/>
                </a:lnTo>
                <a:lnTo>
                  <a:pt x="0" y="12982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xmlns="" id="{1FA03D3A-E0EA-4B8F-B538-58CE5D4DB32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734004" y="2131318"/>
            <a:ext cx="2160000" cy="3012182"/>
          </a:xfrm>
          <a:custGeom>
            <a:avLst/>
            <a:gdLst>
              <a:gd name="connsiteX0" fmla="*/ 1563187 w 2160000"/>
              <a:gd name="connsiteY0" fmla="*/ 0 h 3012182"/>
              <a:gd name="connsiteX1" fmla="*/ 2160000 w 2160000"/>
              <a:gd name="connsiteY1" fmla="*/ 0 h 3012182"/>
              <a:gd name="connsiteX2" fmla="*/ 2160000 w 2160000"/>
              <a:gd name="connsiteY2" fmla="*/ 596813 h 3012182"/>
              <a:gd name="connsiteX3" fmla="*/ 0 w 2160000"/>
              <a:gd name="connsiteY3" fmla="*/ 0 h 3012182"/>
              <a:gd name="connsiteX4" fmla="*/ 1435802 w 2160000"/>
              <a:gd name="connsiteY4" fmla="*/ 0 h 3012182"/>
              <a:gd name="connsiteX5" fmla="*/ 2160000 w 2160000"/>
              <a:gd name="connsiteY5" fmla="*/ 724199 h 3012182"/>
              <a:gd name="connsiteX6" fmla="*/ 2160000 w 2160000"/>
              <a:gd name="connsiteY6" fmla="*/ 3012182 h 3012182"/>
              <a:gd name="connsiteX7" fmla="*/ 0 w 2160000"/>
              <a:gd name="connsiteY7" fmla="*/ 3012182 h 301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0000" h="3012182">
                <a:moveTo>
                  <a:pt x="1563187" y="0"/>
                </a:moveTo>
                <a:lnTo>
                  <a:pt x="2160000" y="0"/>
                </a:lnTo>
                <a:lnTo>
                  <a:pt x="2160000" y="596813"/>
                </a:lnTo>
                <a:close/>
                <a:moveTo>
                  <a:pt x="0" y="0"/>
                </a:moveTo>
                <a:lnTo>
                  <a:pt x="1435802" y="0"/>
                </a:lnTo>
                <a:lnTo>
                  <a:pt x="2160000" y="724199"/>
                </a:lnTo>
                <a:lnTo>
                  <a:pt x="2160000" y="3012182"/>
                </a:lnTo>
                <a:lnTo>
                  <a:pt x="0" y="30121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492000" y="2131318"/>
            <a:ext cx="1152008" cy="30121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1EBCCB12-3AC7-4A57-8E11-5324E7CB7D04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492000" y="-1"/>
            <a:ext cx="3393830" cy="2043485"/>
          </a:xfrm>
          <a:custGeom>
            <a:avLst/>
            <a:gdLst>
              <a:gd name="connsiteX0" fmla="*/ 3393830 w 3393830"/>
              <a:gd name="connsiteY0" fmla="*/ 1435011 h 2043485"/>
              <a:gd name="connsiteX1" fmla="*/ 3393830 w 3393830"/>
              <a:gd name="connsiteY1" fmla="*/ 2043485 h 2043485"/>
              <a:gd name="connsiteX2" fmla="*/ 2785356 w 3393830"/>
              <a:gd name="connsiteY2" fmla="*/ 2043485 h 2043485"/>
              <a:gd name="connsiteX3" fmla="*/ 0 w 3393830"/>
              <a:gd name="connsiteY3" fmla="*/ 0 h 2043485"/>
              <a:gd name="connsiteX4" fmla="*/ 3393830 w 3393830"/>
              <a:gd name="connsiteY4" fmla="*/ 0 h 2043485"/>
              <a:gd name="connsiteX5" fmla="*/ 3393830 w 3393830"/>
              <a:gd name="connsiteY5" fmla="*/ 1307626 h 2043485"/>
              <a:gd name="connsiteX6" fmla="*/ 2657971 w 3393830"/>
              <a:gd name="connsiteY6" fmla="*/ 2043485 h 2043485"/>
              <a:gd name="connsiteX7" fmla="*/ 0 w 3393830"/>
              <a:gd name="connsiteY7" fmla="*/ 2043485 h 204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3830" h="2043485">
                <a:moveTo>
                  <a:pt x="3393830" y="1435011"/>
                </a:moveTo>
                <a:lnTo>
                  <a:pt x="3393830" y="2043485"/>
                </a:lnTo>
                <a:lnTo>
                  <a:pt x="2785356" y="2043485"/>
                </a:lnTo>
                <a:close/>
                <a:moveTo>
                  <a:pt x="0" y="0"/>
                </a:moveTo>
                <a:lnTo>
                  <a:pt x="3393830" y="0"/>
                </a:lnTo>
                <a:lnTo>
                  <a:pt x="3393830" y="1307626"/>
                </a:lnTo>
                <a:lnTo>
                  <a:pt x="2657971" y="2043485"/>
                </a:lnTo>
                <a:lnTo>
                  <a:pt x="0" y="20434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8779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그림 개체 틀 23">
            <a:extLst>
              <a:ext uri="{FF2B5EF4-FFF2-40B4-BE49-F238E27FC236}">
                <a16:creationId xmlns:a16="http://schemas.microsoft.com/office/drawing/2014/main" xmlns="" id="{6F099B2E-9C61-4C91-AB24-AB7B70E2D2E0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7301328" y="1495130"/>
            <a:ext cx="1840931" cy="3649326"/>
          </a:xfrm>
          <a:custGeom>
            <a:avLst/>
            <a:gdLst>
              <a:gd name="connsiteX0" fmla="*/ 540722 w 1840931"/>
              <a:gd name="connsiteY0" fmla="*/ 1288720 h 3649326"/>
              <a:gd name="connsiteX1" fmla="*/ 1084110 w 1840931"/>
              <a:gd name="connsiteY1" fmla="*/ 1832108 h 3649326"/>
              <a:gd name="connsiteX2" fmla="*/ 548200 w 1840931"/>
              <a:gd name="connsiteY2" fmla="*/ 2368018 h 3649326"/>
              <a:gd name="connsiteX3" fmla="*/ 0 w 1840931"/>
              <a:gd name="connsiteY3" fmla="*/ 1824663 h 3649326"/>
              <a:gd name="connsiteX4" fmla="*/ 1840931 w 1840931"/>
              <a:gd name="connsiteY4" fmla="*/ 0 h 3649326"/>
              <a:gd name="connsiteX5" fmla="*/ 1840931 w 1840931"/>
              <a:gd name="connsiteY5" fmla="*/ 3649326 h 3649326"/>
              <a:gd name="connsiteX6" fmla="*/ 609809 w 1840931"/>
              <a:gd name="connsiteY6" fmla="*/ 2429083 h 3649326"/>
              <a:gd name="connsiteX7" fmla="*/ 1206783 w 1840931"/>
              <a:gd name="connsiteY7" fmla="*/ 1832108 h 3649326"/>
              <a:gd name="connsiteX8" fmla="*/ 602331 w 1840931"/>
              <a:gd name="connsiteY8" fmla="*/ 1227655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0931" h="3649326">
                <a:moveTo>
                  <a:pt x="540722" y="1288720"/>
                </a:moveTo>
                <a:lnTo>
                  <a:pt x="1084110" y="1832108"/>
                </a:lnTo>
                <a:lnTo>
                  <a:pt x="548200" y="2368018"/>
                </a:lnTo>
                <a:lnTo>
                  <a:pt x="0" y="1824663"/>
                </a:lnTo>
                <a:close/>
                <a:moveTo>
                  <a:pt x="1840931" y="0"/>
                </a:moveTo>
                <a:lnTo>
                  <a:pt x="1840931" y="3649326"/>
                </a:lnTo>
                <a:lnTo>
                  <a:pt x="609809" y="2429083"/>
                </a:lnTo>
                <a:lnTo>
                  <a:pt x="1206783" y="1832108"/>
                </a:lnTo>
                <a:lnTo>
                  <a:pt x="602331" y="12276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xmlns="" id="{02450FB2-6A00-42CF-B869-69B7A802C2C5}"/>
              </a:ext>
            </a:extLst>
          </p:cNvPr>
          <p:cNvSpPr>
            <a:spLocks noGrp="1"/>
          </p:cNvSpPr>
          <p:nvPr>
            <p:ph type="pic" idx="19" hasCustomPrompt="1"/>
          </p:nvPr>
        </p:nvSpPr>
        <p:spPr>
          <a:xfrm>
            <a:off x="5476381" y="3386021"/>
            <a:ext cx="3530788" cy="1769004"/>
          </a:xfrm>
          <a:custGeom>
            <a:avLst/>
            <a:gdLst>
              <a:gd name="connsiteX0" fmla="*/ 2368610 w 3530788"/>
              <a:gd name="connsiteY0" fmla="*/ 604337 h 1769004"/>
              <a:gd name="connsiteX1" fmla="*/ 3530788 w 3530788"/>
              <a:gd name="connsiteY1" fmla="*/ 1761052 h 1769004"/>
              <a:gd name="connsiteX2" fmla="*/ 0 w 3530788"/>
              <a:gd name="connsiteY2" fmla="*/ 1769004 h 1769004"/>
              <a:gd name="connsiteX3" fmla="*/ 1159186 w 3530788"/>
              <a:gd name="connsiteY3" fmla="*/ 604826 h 1769004"/>
              <a:gd name="connsiteX4" fmla="*/ 1763653 w 3530788"/>
              <a:gd name="connsiteY4" fmla="*/ 1209294 h 1769004"/>
              <a:gd name="connsiteX5" fmla="*/ 1761418 w 3530788"/>
              <a:gd name="connsiteY5" fmla="*/ 0 h 1769004"/>
              <a:gd name="connsiteX6" fmla="*/ 2307129 w 3530788"/>
              <a:gd name="connsiteY6" fmla="*/ 543145 h 1769004"/>
              <a:gd name="connsiteX7" fmla="*/ 1763653 w 3530788"/>
              <a:gd name="connsiteY7" fmla="*/ 1086621 h 1769004"/>
              <a:gd name="connsiteX8" fmla="*/ 1220390 w 3530788"/>
              <a:gd name="connsiteY8" fmla="*/ 543358 h 176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30788" h="1769004">
                <a:moveTo>
                  <a:pt x="2368610" y="604337"/>
                </a:moveTo>
                <a:lnTo>
                  <a:pt x="3530788" y="1761052"/>
                </a:lnTo>
                <a:lnTo>
                  <a:pt x="0" y="1769004"/>
                </a:lnTo>
                <a:lnTo>
                  <a:pt x="1159186" y="604826"/>
                </a:lnTo>
                <a:lnTo>
                  <a:pt x="1763653" y="1209294"/>
                </a:lnTo>
                <a:close/>
                <a:moveTo>
                  <a:pt x="1761418" y="0"/>
                </a:moveTo>
                <a:lnTo>
                  <a:pt x="2307129" y="543145"/>
                </a:lnTo>
                <a:lnTo>
                  <a:pt x="1763653" y="1086621"/>
                </a:lnTo>
                <a:lnTo>
                  <a:pt x="1220390" y="543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2" name="그림 개체 틀 21">
            <a:extLst>
              <a:ext uri="{FF2B5EF4-FFF2-40B4-BE49-F238E27FC236}">
                <a16:creationId xmlns:a16="http://schemas.microsoft.com/office/drawing/2014/main" xmlns="" id="{818F7804-9A99-482C-9BFA-8B2E895ADDDC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3491431" y="1495130"/>
            <a:ext cx="3681862" cy="3649326"/>
          </a:xfrm>
          <a:custGeom>
            <a:avLst/>
            <a:gdLst>
              <a:gd name="connsiteX0" fmla="*/ 3143876 w 3681862"/>
              <a:gd name="connsiteY0" fmla="*/ 1291431 h 3649326"/>
              <a:gd name="connsiteX1" fmla="*/ 3681862 w 3681862"/>
              <a:gd name="connsiteY1" fmla="*/ 1824663 h 3649326"/>
              <a:gd name="connsiteX2" fmla="*/ 3136398 w 3681862"/>
              <a:gd name="connsiteY2" fmla="*/ 2365307 h 3649326"/>
              <a:gd name="connsiteX3" fmla="*/ 2603199 w 3681862"/>
              <a:gd name="connsiteY3" fmla="*/ 1832108 h 3649326"/>
              <a:gd name="connsiteX4" fmla="*/ 1840931 w 3681862"/>
              <a:gd name="connsiteY4" fmla="*/ 0 h 3649326"/>
              <a:gd name="connsiteX5" fmla="*/ 3082267 w 3681862"/>
              <a:gd name="connsiteY5" fmla="*/ 1230367 h 3649326"/>
              <a:gd name="connsiteX6" fmla="*/ 2480526 w 3681862"/>
              <a:gd name="connsiteY6" fmla="*/ 1832108 h 3649326"/>
              <a:gd name="connsiteX7" fmla="*/ 3074789 w 3681862"/>
              <a:gd name="connsiteY7" fmla="*/ 2426371 h 3649326"/>
              <a:gd name="connsiteX8" fmla="*/ 1840931 w 3681862"/>
              <a:gd name="connsiteY8" fmla="*/ 3649326 h 3649326"/>
              <a:gd name="connsiteX9" fmla="*/ 0 w 3681862"/>
              <a:gd name="connsiteY9" fmla="*/ 1824663 h 3649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81862" h="3649326">
                <a:moveTo>
                  <a:pt x="3143876" y="1291431"/>
                </a:moveTo>
                <a:lnTo>
                  <a:pt x="3681862" y="1824663"/>
                </a:lnTo>
                <a:lnTo>
                  <a:pt x="3136398" y="2365307"/>
                </a:lnTo>
                <a:lnTo>
                  <a:pt x="2603199" y="1832108"/>
                </a:lnTo>
                <a:close/>
                <a:moveTo>
                  <a:pt x="1840931" y="0"/>
                </a:moveTo>
                <a:lnTo>
                  <a:pt x="3082267" y="1230367"/>
                </a:lnTo>
                <a:lnTo>
                  <a:pt x="2480526" y="1832108"/>
                </a:lnTo>
                <a:lnTo>
                  <a:pt x="3074789" y="2426371"/>
                </a:lnTo>
                <a:lnTo>
                  <a:pt x="1840931" y="3649326"/>
                </a:lnTo>
                <a:lnTo>
                  <a:pt x="0" y="18246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1" name="그림 개체 틀 20">
            <a:extLst>
              <a:ext uri="{FF2B5EF4-FFF2-40B4-BE49-F238E27FC236}">
                <a16:creationId xmlns:a16="http://schemas.microsoft.com/office/drawing/2014/main" xmlns="" id="{59353D25-D7C0-4FC1-88CF-A55DAFC5690D}"/>
              </a:ext>
            </a:extLst>
          </p:cNvPr>
          <p:cNvSpPr>
            <a:spLocks noGrp="1"/>
          </p:cNvSpPr>
          <p:nvPr>
            <p:ph type="pic" idx="21" hasCustomPrompt="1"/>
          </p:nvPr>
        </p:nvSpPr>
        <p:spPr>
          <a:xfrm>
            <a:off x="5396868" y="-11318"/>
            <a:ext cx="3681862" cy="3267664"/>
          </a:xfrm>
          <a:custGeom>
            <a:avLst/>
            <a:gdLst>
              <a:gd name="connsiteX0" fmla="*/ 1843166 w 3681862"/>
              <a:gd name="connsiteY0" fmla="*/ 2193152 h 3267664"/>
              <a:gd name="connsiteX1" fmla="*/ 2381694 w 3681862"/>
              <a:gd name="connsiteY1" fmla="*/ 2731680 h 3267664"/>
              <a:gd name="connsiteX2" fmla="*/ 1840931 w 3681862"/>
              <a:gd name="connsiteY2" fmla="*/ 3267664 h 3267664"/>
              <a:gd name="connsiteX3" fmla="*/ 1302413 w 3681862"/>
              <a:gd name="connsiteY3" fmla="*/ 2733905 h 3267664"/>
              <a:gd name="connsiteX4" fmla="*/ 1467221 w 3681862"/>
              <a:gd name="connsiteY4" fmla="*/ 0 h 3267664"/>
              <a:gd name="connsiteX5" fmla="*/ 2284092 w 3681862"/>
              <a:gd name="connsiteY5" fmla="*/ 19269 h 3267664"/>
              <a:gd name="connsiteX6" fmla="*/ 3681862 w 3681862"/>
              <a:gd name="connsiteY6" fmla="*/ 1443001 h 3267664"/>
              <a:gd name="connsiteX7" fmla="*/ 2443303 w 3681862"/>
              <a:gd name="connsiteY7" fmla="*/ 2670616 h 3267664"/>
              <a:gd name="connsiteX8" fmla="*/ 1843166 w 3681862"/>
              <a:gd name="connsiteY8" fmla="*/ 2070479 h 3267664"/>
              <a:gd name="connsiteX9" fmla="*/ 1240805 w 3681862"/>
              <a:gd name="connsiteY9" fmla="*/ 2672841 h 3267664"/>
              <a:gd name="connsiteX10" fmla="*/ 0 w 3681862"/>
              <a:gd name="connsiteY10" fmla="*/ 1443001 h 326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81862" h="3267664">
                <a:moveTo>
                  <a:pt x="1843166" y="2193152"/>
                </a:moveTo>
                <a:lnTo>
                  <a:pt x="2381694" y="2731680"/>
                </a:lnTo>
                <a:lnTo>
                  <a:pt x="1840931" y="3267664"/>
                </a:lnTo>
                <a:lnTo>
                  <a:pt x="1302413" y="2733905"/>
                </a:lnTo>
                <a:close/>
                <a:moveTo>
                  <a:pt x="1467221" y="0"/>
                </a:moveTo>
                <a:cubicBezTo>
                  <a:pt x="1832276" y="3773"/>
                  <a:pt x="1919036" y="-406"/>
                  <a:pt x="2284092" y="19269"/>
                </a:cubicBezTo>
                <a:lnTo>
                  <a:pt x="3681862" y="1443001"/>
                </a:lnTo>
                <a:lnTo>
                  <a:pt x="2443303" y="2670616"/>
                </a:lnTo>
                <a:lnTo>
                  <a:pt x="1843166" y="2070479"/>
                </a:lnTo>
                <a:lnTo>
                  <a:pt x="1240805" y="2672841"/>
                </a:lnTo>
                <a:lnTo>
                  <a:pt x="0" y="1443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3711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95536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911680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1911680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5736054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5736055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7252198" y="12672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21" hasCustomPrompt="1"/>
          </p:nvPr>
        </p:nvSpPr>
        <p:spPr>
          <a:xfrm>
            <a:off x="7252198" y="3075806"/>
            <a:ext cx="1440160" cy="17281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427823" y="1275605"/>
            <a:ext cx="2232248" cy="352839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86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1264676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xmlns="" id="{46628553-F51C-4CE7-A3A6-AB374655DC97}"/>
              </a:ext>
            </a:extLst>
          </p:cNvPr>
          <p:cNvGrpSpPr/>
          <p:nvPr userDrawn="1"/>
        </p:nvGrpSpPr>
        <p:grpSpPr>
          <a:xfrm>
            <a:off x="786525" y="1114965"/>
            <a:ext cx="2320819" cy="2728174"/>
            <a:chOff x="5364088" y="1450891"/>
            <a:chExt cx="2320819" cy="2728174"/>
          </a:xfrm>
        </p:grpSpPr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xmlns="" id="{B5880087-04C4-411C-AEAA-74B23548761F}"/>
                </a:ext>
              </a:extLst>
            </p:cNvPr>
            <p:cNvSpPr/>
            <p:nvPr userDrawn="1"/>
          </p:nvSpPr>
          <p:spPr>
            <a:xfrm>
              <a:off x="5399290" y="2150906"/>
              <a:ext cx="2261257" cy="2028159"/>
            </a:xfrm>
            <a:custGeom>
              <a:avLst/>
              <a:gdLst>
                <a:gd name="connsiteX0" fmla="*/ 1012851 w 2261257"/>
                <a:gd name="connsiteY0" fmla="*/ 0 h 2028159"/>
                <a:gd name="connsiteX1" fmla="*/ 1226850 w 2261257"/>
                <a:gd name="connsiteY1" fmla="*/ 0 h 2028159"/>
                <a:gd name="connsiteX2" fmla="*/ 1283043 w 2261257"/>
                <a:gd name="connsiteY2" fmla="*/ 449131 h 2028159"/>
                <a:gd name="connsiteX3" fmla="*/ 1318239 w 2261257"/>
                <a:gd name="connsiteY3" fmla="*/ 455866 h 2028159"/>
                <a:gd name="connsiteX4" fmla="*/ 1530113 w 2261257"/>
                <a:gd name="connsiteY4" fmla="*/ 605602 h 2028159"/>
                <a:gd name="connsiteX5" fmla="*/ 1548314 w 2261257"/>
                <a:gd name="connsiteY5" fmla="*/ 639136 h 2028159"/>
                <a:gd name="connsiteX6" fmla="*/ 1577154 w 2261257"/>
                <a:gd name="connsiteY6" fmla="*/ 636229 h 2028159"/>
                <a:gd name="connsiteX7" fmla="*/ 1914152 w 2261257"/>
                <a:gd name="connsiteY7" fmla="*/ 859606 h 2028159"/>
                <a:gd name="connsiteX8" fmla="*/ 1919810 w 2261257"/>
                <a:gd name="connsiteY8" fmla="*/ 877832 h 2028159"/>
                <a:gd name="connsiteX9" fmla="*/ 1932155 w 2261257"/>
                <a:gd name="connsiteY9" fmla="*/ 874000 h 2028159"/>
                <a:gd name="connsiteX10" fmla="*/ 1981836 w 2261257"/>
                <a:gd name="connsiteY10" fmla="*/ 868991 h 2028159"/>
                <a:gd name="connsiteX11" fmla="*/ 2223343 w 2261257"/>
                <a:gd name="connsiteY11" fmla="*/ 1065825 h 2028159"/>
                <a:gd name="connsiteX12" fmla="*/ 2225319 w 2261257"/>
                <a:gd name="connsiteY12" fmla="*/ 1085429 h 2028159"/>
                <a:gd name="connsiteX13" fmla="*/ 2261257 w 2261257"/>
                <a:gd name="connsiteY13" fmla="*/ 1089052 h 2028159"/>
                <a:gd name="connsiteX14" fmla="*/ 2259340 w 2261257"/>
                <a:gd name="connsiteY14" fmla="*/ 1101612 h 2028159"/>
                <a:gd name="connsiteX15" fmla="*/ 1122505 w 2261257"/>
                <a:gd name="connsiteY15" fmla="*/ 2028159 h 2028159"/>
                <a:gd name="connsiteX16" fmla="*/ 14265 w 2261257"/>
                <a:gd name="connsiteY16" fmla="*/ 1212820 h 2028159"/>
                <a:gd name="connsiteX17" fmla="*/ 0 w 2261257"/>
                <a:gd name="connsiteY17" fmla="*/ 1157341 h 2028159"/>
                <a:gd name="connsiteX18" fmla="*/ 3235 w 2261257"/>
                <a:gd name="connsiteY18" fmla="*/ 1157015 h 2028159"/>
                <a:gd name="connsiteX19" fmla="*/ 87605 w 2261257"/>
                <a:gd name="connsiteY19" fmla="*/ 1165520 h 2028159"/>
                <a:gd name="connsiteX20" fmla="*/ 113456 w 2261257"/>
                <a:gd name="connsiteY20" fmla="*/ 1173545 h 2028159"/>
                <a:gd name="connsiteX21" fmla="*/ 128106 w 2261257"/>
                <a:gd name="connsiteY21" fmla="*/ 1155791 h 2028159"/>
                <a:gd name="connsiteX22" fmla="*/ 424127 w 2261257"/>
                <a:gd name="connsiteY22" fmla="*/ 1033175 h 2028159"/>
                <a:gd name="connsiteX23" fmla="*/ 435940 w 2261257"/>
                <a:gd name="connsiteY23" fmla="*/ 1034366 h 2028159"/>
                <a:gd name="connsiteX24" fmla="*/ 427636 w 2261257"/>
                <a:gd name="connsiteY24" fmla="*/ 1007613 h 2028159"/>
                <a:gd name="connsiteX25" fmla="*/ 424127 w 2261257"/>
                <a:gd name="connsiteY25" fmla="*/ 972807 h 2028159"/>
                <a:gd name="connsiteX26" fmla="*/ 562024 w 2261257"/>
                <a:gd name="connsiteY26" fmla="*/ 803613 h 2028159"/>
                <a:gd name="connsiteX27" fmla="*/ 569156 w 2261257"/>
                <a:gd name="connsiteY27" fmla="*/ 802894 h 2028159"/>
                <a:gd name="connsiteX28" fmla="*/ 573923 w 2261257"/>
                <a:gd name="connsiteY28" fmla="*/ 755602 h 2028159"/>
                <a:gd name="connsiteX29" fmla="*/ 903523 w 2261257"/>
                <a:gd name="connsiteY29" fmla="*/ 486970 h 2028159"/>
                <a:gd name="connsiteX30" fmla="*/ 951321 w 2261257"/>
                <a:gd name="connsiteY30" fmla="*/ 491789 h 20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61257" h="2028159">
                  <a:moveTo>
                    <a:pt x="1012851" y="0"/>
                  </a:moveTo>
                  <a:lnTo>
                    <a:pt x="1226850" y="0"/>
                  </a:lnTo>
                  <a:lnTo>
                    <a:pt x="1283043" y="449131"/>
                  </a:lnTo>
                  <a:lnTo>
                    <a:pt x="1318239" y="455866"/>
                  </a:lnTo>
                  <a:cubicBezTo>
                    <a:pt x="1405884" y="478416"/>
                    <a:pt x="1480818" y="532637"/>
                    <a:pt x="1530113" y="605602"/>
                  </a:cubicBezTo>
                  <a:lnTo>
                    <a:pt x="1548314" y="639136"/>
                  </a:lnTo>
                  <a:lnTo>
                    <a:pt x="1577154" y="636229"/>
                  </a:lnTo>
                  <a:cubicBezTo>
                    <a:pt x="1728648" y="636229"/>
                    <a:pt x="1858629" y="728337"/>
                    <a:pt x="1914152" y="859606"/>
                  </a:cubicBezTo>
                  <a:lnTo>
                    <a:pt x="1919810" y="877832"/>
                  </a:lnTo>
                  <a:lnTo>
                    <a:pt x="1932155" y="874000"/>
                  </a:lnTo>
                  <a:cubicBezTo>
                    <a:pt x="1948202" y="870716"/>
                    <a:pt x="1964818" y="868991"/>
                    <a:pt x="1981836" y="868991"/>
                  </a:cubicBezTo>
                  <a:cubicBezTo>
                    <a:pt x="2100964" y="868991"/>
                    <a:pt x="2200356" y="953493"/>
                    <a:pt x="2223343" y="1065825"/>
                  </a:cubicBezTo>
                  <a:lnTo>
                    <a:pt x="2225319" y="1085429"/>
                  </a:lnTo>
                  <a:lnTo>
                    <a:pt x="2261257" y="1089052"/>
                  </a:lnTo>
                  <a:lnTo>
                    <a:pt x="2259340" y="1101612"/>
                  </a:lnTo>
                  <a:cubicBezTo>
                    <a:pt x="2151136" y="1630392"/>
                    <a:pt x="1683273" y="2028159"/>
                    <a:pt x="1122505" y="2028159"/>
                  </a:cubicBezTo>
                  <a:cubicBezTo>
                    <a:pt x="601793" y="2028159"/>
                    <a:pt x="161186" y="1685186"/>
                    <a:pt x="14265" y="1212820"/>
                  </a:cubicBezTo>
                  <a:lnTo>
                    <a:pt x="0" y="1157341"/>
                  </a:lnTo>
                  <a:lnTo>
                    <a:pt x="3235" y="1157015"/>
                  </a:lnTo>
                  <a:cubicBezTo>
                    <a:pt x="32136" y="1157015"/>
                    <a:pt x="60353" y="1159944"/>
                    <a:pt x="87605" y="1165520"/>
                  </a:cubicBezTo>
                  <a:lnTo>
                    <a:pt x="113456" y="1173545"/>
                  </a:lnTo>
                  <a:lnTo>
                    <a:pt x="128106" y="1155791"/>
                  </a:lnTo>
                  <a:cubicBezTo>
                    <a:pt x="203864" y="1080032"/>
                    <a:pt x="308523" y="1033175"/>
                    <a:pt x="424127" y="1033175"/>
                  </a:cubicBezTo>
                  <a:lnTo>
                    <a:pt x="435940" y="1034366"/>
                  </a:lnTo>
                  <a:lnTo>
                    <a:pt x="427636" y="1007613"/>
                  </a:lnTo>
                  <a:cubicBezTo>
                    <a:pt x="425335" y="996370"/>
                    <a:pt x="424127" y="984730"/>
                    <a:pt x="424127" y="972807"/>
                  </a:cubicBezTo>
                  <a:cubicBezTo>
                    <a:pt x="424127" y="889349"/>
                    <a:pt x="483326" y="819717"/>
                    <a:pt x="562024" y="803613"/>
                  </a:cubicBezTo>
                  <a:lnTo>
                    <a:pt x="569156" y="802894"/>
                  </a:lnTo>
                  <a:lnTo>
                    <a:pt x="573923" y="755602"/>
                  </a:lnTo>
                  <a:cubicBezTo>
                    <a:pt x="605295" y="602294"/>
                    <a:pt x="740941" y="486970"/>
                    <a:pt x="903523" y="486970"/>
                  </a:cubicBezTo>
                  <a:lnTo>
                    <a:pt x="951321" y="4917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" name="타원 2">
              <a:extLst>
                <a:ext uri="{FF2B5EF4-FFF2-40B4-BE49-F238E27FC236}">
                  <a16:creationId xmlns:a16="http://schemas.microsoft.com/office/drawing/2014/main" xmlns="" id="{7EF498E6-9850-42A0-8643-E6250BB46DE0}"/>
                </a:ext>
              </a:extLst>
            </p:cNvPr>
            <p:cNvSpPr/>
            <p:nvPr userDrawn="1"/>
          </p:nvSpPr>
          <p:spPr>
            <a:xfrm>
              <a:off x="5364088" y="1858246"/>
              <a:ext cx="2320819" cy="2320819"/>
            </a:xfrm>
            <a:prstGeom prst="ellipse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xmlns="" id="{AF789A84-B899-484F-ADA6-1B784064DB8A}"/>
                </a:ext>
              </a:extLst>
            </p:cNvPr>
            <p:cNvGrpSpPr/>
            <p:nvPr userDrawn="1"/>
          </p:nvGrpSpPr>
          <p:grpSpPr>
            <a:xfrm>
              <a:off x="6280305" y="1450891"/>
              <a:ext cx="477626" cy="918140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xmlns="" id="{6DDA03B1-B885-4EB8-9AC5-617A33E28AA0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xmlns="" id="{50824863-8B90-4264-9AEB-19AE04C9A70D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xmlns="" id="{3B003EFC-13D2-4BB4-8625-D6DD1D26689C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xmlns="" id="{639551A5-A416-4935-A4CA-A8FCF74BAE6A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xmlns="" id="{A0F64586-2454-49D0-905D-B01E2B155554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xmlns="" id="{90010C14-1AD7-40EC-9EFB-091EB548BC40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xmlns="" id="{54B0A336-7C2F-4F98-ABF5-299D91E12C13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xmlns="" id="{2528A48D-D724-4DF8-B31C-D26E111E596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Rectangle 1"/>
          <p:cNvSpPr/>
          <p:nvPr userDrawn="1"/>
        </p:nvSpPr>
        <p:spPr>
          <a:xfrm>
            <a:off x="3851920" y="1895103"/>
            <a:ext cx="5292080" cy="1368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25084" y="2154560"/>
            <a:ext cx="501891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25084" y="2730624"/>
            <a:ext cx="501891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7" name="그룹 3076">
            <a:extLst>
              <a:ext uri="{FF2B5EF4-FFF2-40B4-BE49-F238E27FC236}">
                <a16:creationId xmlns:a16="http://schemas.microsoft.com/office/drawing/2014/main" xmlns="" id="{98E1F27A-257B-4D1A-B672-BC3E23A06118}"/>
              </a:ext>
            </a:extLst>
          </p:cNvPr>
          <p:cNvGrpSpPr/>
          <p:nvPr userDrawn="1"/>
        </p:nvGrpSpPr>
        <p:grpSpPr>
          <a:xfrm>
            <a:off x="1902711" y="1537517"/>
            <a:ext cx="5620059" cy="3598510"/>
            <a:chOff x="2401342" y="248706"/>
            <a:chExt cx="5620059" cy="3598510"/>
          </a:xfrm>
          <a:solidFill>
            <a:schemeClr val="bg1"/>
          </a:solidFill>
        </p:grpSpPr>
        <p:sp>
          <p:nvSpPr>
            <p:cNvPr id="26" name="Oval 11">
              <a:extLst>
                <a:ext uri="{FF2B5EF4-FFF2-40B4-BE49-F238E27FC236}">
                  <a16:creationId xmlns:a16="http://schemas.microsoft.com/office/drawing/2014/main" xmlns="" id="{AFA52AFD-A09C-4B39-B8D1-31F5FF21F177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Oval 11">
              <a:extLst>
                <a:ext uri="{FF2B5EF4-FFF2-40B4-BE49-F238E27FC236}">
                  <a16:creationId xmlns:a16="http://schemas.microsoft.com/office/drawing/2014/main" xmlns="" id="{28048BEE-7C53-42D0-A506-848E3F17217E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Oval 11">
              <a:extLst>
                <a:ext uri="{FF2B5EF4-FFF2-40B4-BE49-F238E27FC236}">
                  <a16:creationId xmlns:a16="http://schemas.microsoft.com/office/drawing/2014/main" xmlns="" id="{55B93957-A57C-44E0-A336-699EE6B4F6CC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Oval 11">
              <a:extLst>
                <a:ext uri="{FF2B5EF4-FFF2-40B4-BE49-F238E27FC236}">
                  <a16:creationId xmlns:a16="http://schemas.microsoft.com/office/drawing/2014/main" xmlns="" id="{0C21273E-B44A-44F4-BED0-FE6BE1C84CED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Oval 11">
              <a:extLst>
                <a:ext uri="{FF2B5EF4-FFF2-40B4-BE49-F238E27FC236}">
                  <a16:creationId xmlns:a16="http://schemas.microsoft.com/office/drawing/2014/main" xmlns="" id="{C9498B36-2DEE-4230-ADEC-8236BBAE4F80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Oval 11">
              <a:extLst>
                <a:ext uri="{FF2B5EF4-FFF2-40B4-BE49-F238E27FC236}">
                  <a16:creationId xmlns:a16="http://schemas.microsoft.com/office/drawing/2014/main" xmlns="" id="{EEE0F05A-0627-4B21-8C58-1FF2AFA50934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Oval 11">
              <a:extLst>
                <a:ext uri="{FF2B5EF4-FFF2-40B4-BE49-F238E27FC236}">
                  <a16:creationId xmlns:a16="http://schemas.microsoft.com/office/drawing/2014/main" xmlns="" id="{5AC876EE-8F1E-42E3-85E8-F082493EA4B2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Oval 11">
              <a:extLst>
                <a:ext uri="{FF2B5EF4-FFF2-40B4-BE49-F238E27FC236}">
                  <a16:creationId xmlns:a16="http://schemas.microsoft.com/office/drawing/2014/main" xmlns="" id="{AE727798-AF92-4B1B-B34B-6A0B5F01364D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11">
              <a:extLst>
                <a:ext uri="{FF2B5EF4-FFF2-40B4-BE49-F238E27FC236}">
                  <a16:creationId xmlns:a16="http://schemas.microsoft.com/office/drawing/2014/main" xmlns="" id="{0A1A70B0-8EC9-4232-A569-700F9CB90D86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Oval 11">
              <a:extLst>
                <a:ext uri="{FF2B5EF4-FFF2-40B4-BE49-F238E27FC236}">
                  <a16:creationId xmlns:a16="http://schemas.microsoft.com/office/drawing/2014/main" xmlns="" id="{8468AA9A-5D52-41E9-AE95-D453CCCDE517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Oval 11">
              <a:extLst>
                <a:ext uri="{FF2B5EF4-FFF2-40B4-BE49-F238E27FC236}">
                  <a16:creationId xmlns:a16="http://schemas.microsoft.com/office/drawing/2014/main" xmlns="" id="{F238635E-ADE2-4689-B906-BFA3780205D3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Oval 11">
              <a:extLst>
                <a:ext uri="{FF2B5EF4-FFF2-40B4-BE49-F238E27FC236}">
                  <a16:creationId xmlns:a16="http://schemas.microsoft.com/office/drawing/2014/main" xmlns="" id="{4A66CCF7-4F34-4CEF-A93F-D4C3FBBC31C8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Oval 11">
              <a:extLst>
                <a:ext uri="{FF2B5EF4-FFF2-40B4-BE49-F238E27FC236}">
                  <a16:creationId xmlns:a16="http://schemas.microsoft.com/office/drawing/2014/main" xmlns="" id="{ED5842E9-7C7B-4145-8777-A72EAA033919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Oval 11">
              <a:extLst>
                <a:ext uri="{FF2B5EF4-FFF2-40B4-BE49-F238E27FC236}">
                  <a16:creationId xmlns:a16="http://schemas.microsoft.com/office/drawing/2014/main" xmlns="" id="{FE795315-79B9-4ACC-A173-0FF1208985F1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Oval 11">
              <a:extLst>
                <a:ext uri="{FF2B5EF4-FFF2-40B4-BE49-F238E27FC236}">
                  <a16:creationId xmlns:a16="http://schemas.microsoft.com/office/drawing/2014/main" xmlns="" id="{3C261F52-1234-4DC3-A2FF-D2EDCDFBD59B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Oval 11">
              <a:extLst>
                <a:ext uri="{FF2B5EF4-FFF2-40B4-BE49-F238E27FC236}">
                  <a16:creationId xmlns:a16="http://schemas.microsoft.com/office/drawing/2014/main" xmlns="" id="{8898D16D-0930-4BB5-A3BE-871D589D05A2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Oval 11">
              <a:extLst>
                <a:ext uri="{FF2B5EF4-FFF2-40B4-BE49-F238E27FC236}">
                  <a16:creationId xmlns:a16="http://schemas.microsoft.com/office/drawing/2014/main" xmlns="" id="{7BD6D6B7-F491-44FF-BEFA-1D7F73C5CB3B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사다리꼴 6">
              <a:extLst>
                <a:ext uri="{FF2B5EF4-FFF2-40B4-BE49-F238E27FC236}">
                  <a16:creationId xmlns:a16="http://schemas.microsoft.com/office/drawing/2014/main" xmlns="" id="{A3711D92-0D82-4A0C-98E5-DF2B26ADA064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3798740"/>
            <a:ext cx="9144000" cy="1344760"/>
            <a:chOff x="0" y="3798740"/>
            <a:chExt cx="9144000" cy="1344760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4731990"/>
              <a:ext cx="9144000" cy="411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ko-KR" altLang="en-US"/>
            </a:p>
          </p:txBody>
        </p:sp>
        <p:sp>
          <p:nvSpPr>
            <p:cNvPr id="2" name="Oval 1"/>
            <p:cNvSpPr/>
            <p:nvPr userDrawn="1"/>
          </p:nvSpPr>
          <p:spPr>
            <a:xfrm>
              <a:off x="2195736" y="4299942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1772072" y="4361681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1330152" y="4539308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7092280" y="3798740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6495678" y="4341143"/>
              <a:ext cx="596602" cy="596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6991200" y="4240063"/>
              <a:ext cx="697682" cy="6976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392378" y="4244602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812360" y="4435486"/>
              <a:ext cx="593007" cy="593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075806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372387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76" name="그룹 3075">
            <a:extLst>
              <a:ext uri="{FF2B5EF4-FFF2-40B4-BE49-F238E27FC236}">
                <a16:creationId xmlns:a16="http://schemas.microsoft.com/office/drawing/2014/main" xmlns="" id="{D94CBEB5-5417-46B1-88F6-CC8EAFA04538}"/>
              </a:ext>
            </a:extLst>
          </p:cNvPr>
          <p:cNvGrpSpPr/>
          <p:nvPr userDrawn="1"/>
        </p:nvGrpSpPr>
        <p:grpSpPr>
          <a:xfrm>
            <a:off x="4249055" y="497586"/>
            <a:ext cx="645890" cy="1241591"/>
            <a:chOff x="5304862" y="-789923"/>
            <a:chExt cx="645890" cy="1241591"/>
          </a:xfrm>
        </p:grpSpPr>
        <p:grpSp>
          <p:nvGrpSpPr>
            <p:cNvPr id="3072" name="그룹 3071">
              <a:extLst>
                <a:ext uri="{FF2B5EF4-FFF2-40B4-BE49-F238E27FC236}">
                  <a16:creationId xmlns:a16="http://schemas.microsoft.com/office/drawing/2014/main" xmlns="" id="{1EDC8D9B-3ACF-4259-97AD-31C89A94208E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50" name="이등변 삼각형 49">
                <a:extLst>
                  <a:ext uri="{FF2B5EF4-FFF2-40B4-BE49-F238E27FC236}">
                    <a16:creationId xmlns:a16="http://schemas.microsoft.com/office/drawing/2014/main" xmlns="" id="{91D8E74F-74D1-42AF-878A-87DB5086DFB8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자유형: 도형 62">
                <a:extLst>
                  <a:ext uri="{FF2B5EF4-FFF2-40B4-BE49-F238E27FC236}">
                    <a16:creationId xmlns:a16="http://schemas.microsoft.com/office/drawing/2014/main" xmlns="" id="{AE1386C1-5A88-4DFD-B9C6-1BD9FD99E88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자유형: 도형 61">
                <a:extLst>
                  <a:ext uri="{FF2B5EF4-FFF2-40B4-BE49-F238E27FC236}">
                    <a16:creationId xmlns:a16="http://schemas.microsoft.com/office/drawing/2014/main" xmlns="" id="{54B26653-6B23-4EFE-8B06-375137532FD8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xmlns="" id="{12D3E034-244B-447C-9103-515EC73ED955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3" name="직사각형 3072">
              <a:extLst>
                <a:ext uri="{FF2B5EF4-FFF2-40B4-BE49-F238E27FC236}">
                  <a16:creationId xmlns:a16="http://schemas.microsoft.com/office/drawing/2014/main" xmlns="" id="{B8AC1995-F1DB-45F4-BAD9-8612F17EC7CF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5" name="자유형: 도형 3074">
              <a:extLst>
                <a:ext uri="{FF2B5EF4-FFF2-40B4-BE49-F238E27FC236}">
                  <a16:creationId xmlns:a16="http://schemas.microsoft.com/office/drawing/2014/main" xmlns="" id="{1B2C1A3C-1B19-4A94-822F-AE9B5A703575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xmlns="" id="{DA97839E-8AFB-4B9F-9CA8-740B072EF2C1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xmlns="" id="{3F6939C0-0F9C-4BB0-BE6D-CDFDBD48B8E1}"/>
              </a:ext>
            </a:extLst>
          </p:cNvPr>
          <p:cNvGrpSpPr/>
          <p:nvPr userDrawn="1"/>
        </p:nvGrpSpPr>
        <p:grpSpPr>
          <a:xfrm>
            <a:off x="8001641" y="3940074"/>
            <a:ext cx="1142359" cy="1189066"/>
            <a:chOff x="4572000" y="387072"/>
            <a:chExt cx="4569687" cy="4756528"/>
          </a:xfrm>
        </p:grpSpPr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xmlns="" id="{D9278269-D816-4377-921A-50AEC083B847}"/>
                </a:ext>
              </a:extLst>
            </p:cNvPr>
            <p:cNvSpPr/>
            <p:nvPr userDrawn="1"/>
          </p:nvSpPr>
          <p:spPr>
            <a:xfrm>
              <a:off x="4572000" y="1408870"/>
              <a:ext cx="4569687" cy="3734730"/>
            </a:xfrm>
            <a:custGeom>
              <a:avLst/>
              <a:gdLst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63923 w 4569687"/>
                <a:gd name="connsiteY30" fmla="*/ 3304336 h 3734631"/>
                <a:gd name="connsiteX31" fmla="*/ 1334207 w 4569687"/>
                <a:gd name="connsiteY31" fmla="*/ 3340352 h 3734631"/>
                <a:gd name="connsiteX32" fmla="*/ 1046262 w 4569687"/>
                <a:gd name="connsiteY32" fmla="*/ 3459623 h 3734631"/>
                <a:gd name="connsiteX33" fmla="*/ 647319 w 4569687"/>
                <a:gd name="connsiteY33" fmla="*/ 3134475 h 3734631"/>
                <a:gd name="connsiteX34" fmla="*/ 642925 w 4569687"/>
                <a:gd name="connsiteY34" fmla="*/ 3090891 h 3734631"/>
                <a:gd name="connsiteX35" fmla="*/ 634894 w 4569687"/>
                <a:gd name="connsiteY35" fmla="*/ 3098188 h 3734631"/>
                <a:gd name="connsiteX36" fmla="*/ 407216 w 4569687"/>
                <a:gd name="connsiteY36" fmla="*/ 3167734 h 3734631"/>
                <a:gd name="connsiteX37" fmla="*/ 0 w 4569687"/>
                <a:gd name="connsiteY37" fmla="*/ 2760518 h 3734631"/>
                <a:gd name="connsiteX38" fmla="*/ 407216 w 4569687"/>
                <a:gd name="connsiteY38" fmla="*/ 2353302 h 3734631"/>
                <a:gd name="connsiteX39" fmla="*/ 489284 w 4569687"/>
                <a:gd name="connsiteY39" fmla="*/ 2361575 h 3734631"/>
                <a:gd name="connsiteX40" fmla="*/ 508084 w 4569687"/>
                <a:gd name="connsiteY40" fmla="*/ 2367411 h 3734631"/>
                <a:gd name="connsiteX41" fmla="*/ 503849 w 4569687"/>
                <a:gd name="connsiteY41" fmla="*/ 2325400 h 3734631"/>
                <a:gd name="connsiteX42" fmla="*/ 1121688 w 4569687"/>
                <a:gd name="connsiteY42" fmla="*/ 1707561 h 3734631"/>
                <a:gd name="connsiteX43" fmla="*/ 1246204 w 4569687"/>
                <a:gd name="connsiteY43" fmla="*/ 1720113 h 3734631"/>
                <a:gd name="connsiteX44" fmla="*/ 1284356 w 4569687"/>
                <a:gd name="connsiteY44" fmla="*/ 1731957 h 3734631"/>
                <a:gd name="connsiteX45" fmla="*/ 1305976 w 4569687"/>
                <a:gd name="connsiteY45" fmla="*/ 1705754 h 3734631"/>
                <a:gd name="connsiteX46" fmla="*/ 1742854 w 4569687"/>
                <a:gd name="connsiteY46" fmla="*/ 1524793 h 3734631"/>
                <a:gd name="connsiteX47" fmla="*/ 1760288 w 4569687"/>
                <a:gd name="connsiteY47" fmla="*/ 1526551 h 3734631"/>
                <a:gd name="connsiteX48" fmla="*/ 1748032 w 4569687"/>
                <a:gd name="connsiteY48" fmla="*/ 1487068 h 3734631"/>
                <a:gd name="connsiteX49" fmla="*/ 1742854 w 4569687"/>
                <a:gd name="connsiteY49" fmla="*/ 1435701 h 3734631"/>
                <a:gd name="connsiteX50" fmla="*/ 1946367 w 4569687"/>
                <a:gd name="connsiteY50" fmla="*/ 1185999 h 3734631"/>
                <a:gd name="connsiteX51" fmla="*/ 1956892 w 4569687"/>
                <a:gd name="connsiteY51" fmla="*/ 1184938 h 3734631"/>
                <a:gd name="connsiteX52" fmla="*/ 1963928 w 4569687"/>
                <a:gd name="connsiteY52" fmla="*/ 1115143 h 3734631"/>
                <a:gd name="connsiteX53" fmla="*/ 2450363 w 4569687"/>
                <a:gd name="connsiteY53" fmla="*/ 718687 h 3734631"/>
                <a:gd name="connsiteX54" fmla="*/ 2520904 w 4569687"/>
                <a:gd name="connsiteY54" fmla="*/ 725798 h 3734631"/>
                <a:gd name="connsiteX0" fmla="*/ 2611712 w 4569687"/>
                <a:gd name="connsiteY0" fmla="*/ 0 h 3734631"/>
                <a:gd name="connsiteX1" fmla="*/ 2927539 w 4569687"/>
                <a:gd name="connsiteY1" fmla="*/ 0 h 3734631"/>
                <a:gd name="connsiteX2" fmla="*/ 3010471 w 4569687"/>
                <a:gd name="connsiteY2" fmla="*/ 662843 h 3734631"/>
                <a:gd name="connsiteX3" fmla="*/ 3062414 w 4569687"/>
                <a:gd name="connsiteY3" fmla="*/ 672782 h 3734631"/>
                <a:gd name="connsiteX4" fmla="*/ 3375104 w 4569687"/>
                <a:gd name="connsiteY4" fmla="*/ 893768 h 3734631"/>
                <a:gd name="connsiteX5" fmla="*/ 3401966 w 4569687"/>
                <a:gd name="connsiteY5" fmla="*/ 943258 h 3734631"/>
                <a:gd name="connsiteX6" fmla="*/ 3444529 w 4569687"/>
                <a:gd name="connsiteY6" fmla="*/ 938967 h 3734631"/>
                <a:gd name="connsiteX7" fmla="*/ 3941882 w 4569687"/>
                <a:gd name="connsiteY7" fmla="*/ 1268635 h 3734631"/>
                <a:gd name="connsiteX8" fmla="*/ 3950232 w 4569687"/>
                <a:gd name="connsiteY8" fmla="*/ 1295533 h 3734631"/>
                <a:gd name="connsiteX9" fmla="*/ 3968452 w 4569687"/>
                <a:gd name="connsiteY9" fmla="*/ 1289878 h 3734631"/>
                <a:gd name="connsiteX10" fmla="*/ 4041773 w 4569687"/>
                <a:gd name="connsiteY10" fmla="*/ 1282486 h 3734631"/>
                <a:gd name="connsiteX11" fmla="*/ 4398197 w 4569687"/>
                <a:gd name="connsiteY11" fmla="*/ 1572980 h 3734631"/>
                <a:gd name="connsiteX12" fmla="*/ 4401113 w 4569687"/>
                <a:gd name="connsiteY12" fmla="*/ 1601912 h 3734631"/>
                <a:gd name="connsiteX13" fmla="*/ 4509768 w 4569687"/>
                <a:gd name="connsiteY13" fmla="*/ 1612865 h 3734631"/>
                <a:gd name="connsiteX14" fmla="*/ 4569687 w 4569687"/>
                <a:gd name="connsiteY14" fmla="*/ 1630661 h 3734631"/>
                <a:gd name="connsiteX15" fmla="*/ 4569687 w 4569687"/>
                <a:gd name="connsiteY15" fmla="*/ 3685776 h 3734631"/>
                <a:gd name="connsiteX16" fmla="*/ 4479175 w 4569687"/>
                <a:gd name="connsiteY16" fmla="*/ 3694900 h 3734631"/>
                <a:gd name="connsiteX17" fmla="*/ 4083674 w 4569687"/>
                <a:gd name="connsiteY17" fmla="*/ 3574092 h 3734631"/>
                <a:gd name="connsiteX18" fmla="*/ 4051094 w 4569687"/>
                <a:gd name="connsiteY18" fmla="*/ 3547210 h 3734631"/>
                <a:gd name="connsiteX19" fmla="*/ 4009782 w 4569687"/>
                <a:gd name="connsiteY19" fmla="*/ 3581295 h 3734631"/>
                <a:gd name="connsiteX20" fmla="*/ 3782104 w 4569687"/>
                <a:gd name="connsiteY20" fmla="*/ 3650841 h 3734631"/>
                <a:gd name="connsiteX21" fmla="*/ 3494159 w 4569687"/>
                <a:gd name="connsiteY21" fmla="*/ 3531570 h 3734631"/>
                <a:gd name="connsiteX22" fmla="*/ 3452428 w 4569687"/>
                <a:gd name="connsiteY22" fmla="*/ 3480992 h 3734631"/>
                <a:gd name="connsiteX23" fmla="*/ 3441126 w 4569687"/>
                <a:gd name="connsiteY23" fmla="*/ 3501813 h 3734631"/>
                <a:gd name="connsiteX24" fmla="*/ 3103456 w 4569687"/>
                <a:gd name="connsiteY24" fmla="*/ 3681351 h 3734631"/>
                <a:gd name="connsiteX25" fmla="*/ 2815511 w 4569687"/>
                <a:gd name="connsiteY25" fmla="*/ 3562080 h 3734631"/>
                <a:gd name="connsiteX26" fmla="*/ 2772231 w 4569687"/>
                <a:gd name="connsiteY26" fmla="*/ 3509625 h 3734631"/>
                <a:gd name="connsiteX27" fmla="*/ 2697608 w 4569687"/>
                <a:gd name="connsiteY27" fmla="*/ 3571194 h 3734631"/>
                <a:gd name="connsiteX28" fmla="*/ 2162552 w 4569687"/>
                <a:gd name="connsiteY28" fmla="*/ 3734631 h 3734631"/>
                <a:gd name="connsiteX29" fmla="*/ 1369010 w 4569687"/>
                <a:gd name="connsiteY29" fmla="*/ 3312708 h 3734631"/>
                <a:gd name="connsiteX30" fmla="*/ 1334207 w 4569687"/>
                <a:gd name="connsiteY30" fmla="*/ 3340352 h 3734631"/>
                <a:gd name="connsiteX31" fmla="*/ 1046262 w 4569687"/>
                <a:gd name="connsiteY31" fmla="*/ 3459623 h 3734631"/>
                <a:gd name="connsiteX32" fmla="*/ 647319 w 4569687"/>
                <a:gd name="connsiteY32" fmla="*/ 3134475 h 3734631"/>
                <a:gd name="connsiteX33" fmla="*/ 642925 w 4569687"/>
                <a:gd name="connsiteY33" fmla="*/ 3090891 h 3734631"/>
                <a:gd name="connsiteX34" fmla="*/ 634894 w 4569687"/>
                <a:gd name="connsiteY34" fmla="*/ 3098188 h 3734631"/>
                <a:gd name="connsiteX35" fmla="*/ 407216 w 4569687"/>
                <a:gd name="connsiteY35" fmla="*/ 3167734 h 3734631"/>
                <a:gd name="connsiteX36" fmla="*/ 0 w 4569687"/>
                <a:gd name="connsiteY36" fmla="*/ 2760518 h 3734631"/>
                <a:gd name="connsiteX37" fmla="*/ 407216 w 4569687"/>
                <a:gd name="connsiteY37" fmla="*/ 2353302 h 3734631"/>
                <a:gd name="connsiteX38" fmla="*/ 489284 w 4569687"/>
                <a:gd name="connsiteY38" fmla="*/ 2361575 h 3734631"/>
                <a:gd name="connsiteX39" fmla="*/ 508084 w 4569687"/>
                <a:gd name="connsiteY39" fmla="*/ 2367411 h 3734631"/>
                <a:gd name="connsiteX40" fmla="*/ 503849 w 4569687"/>
                <a:gd name="connsiteY40" fmla="*/ 2325400 h 3734631"/>
                <a:gd name="connsiteX41" fmla="*/ 1121688 w 4569687"/>
                <a:gd name="connsiteY41" fmla="*/ 1707561 h 3734631"/>
                <a:gd name="connsiteX42" fmla="*/ 1246204 w 4569687"/>
                <a:gd name="connsiteY42" fmla="*/ 1720113 h 3734631"/>
                <a:gd name="connsiteX43" fmla="*/ 1284356 w 4569687"/>
                <a:gd name="connsiteY43" fmla="*/ 1731957 h 3734631"/>
                <a:gd name="connsiteX44" fmla="*/ 1305976 w 4569687"/>
                <a:gd name="connsiteY44" fmla="*/ 1705754 h 3734631"/>
                <a:gd name="connsiteX45" fmla="*/ 1742854 w 4569687"/>
                <a:gd name="connsiteY45" fmla="*/ 1524793 h 3734631"/>
                <a:gd name="connsiteX46" fmla="*/ 1760288 w 4569687"/>
                <a:gd name="connsiteY46" fmla="*/ 1526551 h 3734631"/>
                <a:gd name="connsiteX47" fmla="*/ 1748032 w 4569687"/>
                <a:gd name="connsiteY47" fmla="*/ 1487068 h 3734631"/>
                <a:gd name="connsiteX48" fmla="*/ 1742854 w 4569687"/>
                <a:gd name="connsiteY48" fmla="*/ 1435701 h 3734631"/>
                <a:gd name="connsiteX49" fmla="*/ 1946367 w 4569687"/>
                <a:gd name="connsiteY49" fmla="*/ 1185999 h 3734631"/>
                <a:gd name="connsiteX50" fmla="*/ 1956892 w 4569687"/>
                <a:gd name="connsiteY50" fmla="*/ 1184938 h 3734631"/>
                <a:gd name="connsiteX51" fmla="*/ 1963928 w 4569687"/>
                <a:gd name="connsiteY51" fmla="*/ 1115143 h 3734631"/>
                <a:gd name="connsiteX52" fmla="*/ 2450363 w 4569687"/>
                <a:gd name="connsiteY52" fmla="*/ 718687 h 3734631"/>
                <a:gd name="connsiteX53" fmla="*/ 2520904 w 4569687"/>
                <a:gd name="connsiteY53" fmla="*/ 725798 h 3734631"/>
                <a:gd name="connsiteX54" fmla="*/ 2611712 w 4569687"/>
                <a:gd name="connsiteY54" fmla="*/ 0 h 3734631"/>
                <a:gd name="connsiteX0" fmla="*/ 2611712 w 4569687"/>
                <a:gd name="connsiteY0" fmla="*/ 0 h 3743131"/>
                <a:gd name="connsiteX1" fmla="*/ 2927539 w 4569687"/>
                <a:gd name="connsiteY1" fmla="*/ 0 h 3743131"/>
                <a:gd name="connsiteX2" fmla="*/ 3010471 w 4569687"/>
                <a:gd name="connsiteY2" fmla="*/ 662843 h 3743131"/>
                <a:gd name="connsiteX3" fmla="*/ 3062414 w 4569687"/>
                <a:gd name="connsiteY3" fmla="*/ 672782 h 3743131"/>
                <a:gd name="connsiteX4" fmla="*/ 3375104 w 4569687"/>
                <a:gd name="connsiteY4" fmla="*/ 893768 h 3743131"/>
                <a:gd name="connsiteX5" fmla="*/ 3401966 w 4569687"/>
                <a:gd name="connsiteY5" fmla="*/ 943258 h 3743131"/>
                <a:gd name="connsiteX6" fmla="*/ 3444529 w 4569687"/>
                <a:gd name="connsiteY6" fmla="*/ 938967 h 3743131"/>
                <a:gd name="connsiteX7" fmla="*/ 3941882 w 4569687"/>
                <a:gd name="connsiteY7" fmla="*/ 1268635 h 3743131"/>
                <a:gd name="connsiteX8" fmla="*/ 3950232 w 4569687"/>
                <a:gd name="connsiteY8" fmla="*/ 1295533 h 3743131"/>
                <a:gd name="connsiteX9" fmla="*/ 3968452 w 4569687"/>
                <a:gd name="connsiteY9" fmla="*/ 1289878 h 3743131"/>
                <a:gd name="connsiteX10" fmla="*/ 4041773 w 4569687"/>
                <a:gd name="connsiteY10" fmla="*/ 1282486 h 3743131"/>
                <a:gd name="connsiteX11" fmla="*/ 4398197 w 4569687"/>
                <a:gd name="connsiteY11" fmla="*/ 1572980 h 3743131"/>
                <a:gd name="connsiteX12" fmla="*/ 4401113 w 4569687"/>
                <a:gd name="connsiteY12" fmla="*/ 1601912 h 3743131"/>
                <a:gd name="connsiteX13" fmla="*/ 4509768 w 4569687"/>
                <a:gd name="connsiteY13" fmla="*/ 1612865 h 3743131"/>
                <a:gd name="connsiteX14" fmla="*/ 4569687 w 4569687"/>
                <a:gd name="connsiteY14" fmla="*/ 1630661 h 3743131"/>
                <a:gd name="connsiteX15" fmla="*/ 4569687 w 4569687"/>
                <a:gd name="connsiteY15" fmla="*/ 3685776 h 3743131"/>
                <a:gd name="connsiteX16" fmla="*/ 4479175 w 4569687"/>
                <a:gd name="connsiteY16" fmla="*/ 3694900 h 3743131"/>
                <a:gd name="connsiteX17" fmla="*/ 4083674 w 4569687"/>
                <a:gd name="connsiteY17" fmla="*/ 3574092 h 3743131"/>
                <a:gd name="connsiteX18" fmla="*/ 4051094 w 4569687"/>
                <a:gd name="connsiteY18" fmla="*/ 3547210 h 3743131"/>
                <a:gd name="connsiteX19" fmla="*/ 4009782 w 4569687"/>
                <a:gd name="connsiteY19" fmla="*/ 3581295 h 3743131"/>
                <a:gd name="connsiteX20" fmla="*/ 3782104 w 4569687"/>
                <a:gd name="connsiteY20" fmla="*/ 3650841 h 3743131"/>
                <a:gd name="connsiteX21" fmla="*/ 3494159 w 4569687"/>
                <a:gd name="connsiteY21" fmla="*/ 3531570 h 3743131"/>
                <a:gd name="connsiteX22" fmla="*/ 3452428 w 4569687"/>
                <a:gd name="connsiteY22" fmla="*/ 3480992 h 3743131"/>
                <a:gd name="connsiteX23" fmla="*/ 3441126 w 4569687"/>
                <a:gd name="connsiteY23" fmla="*/ 3501813 h 3743131"/>
                <a:gd name="connsiteX24" fmla="*/ 3103456 w 4569687"/>
                <a:gd name="connsiteY24" fmla="*/ 3681351 h 3743131"/>
                <a:gd name="connsiteX25" fmla="*/ 2815511 w 4569687"/>
                <a:gd name="connsiteY25" fmla="*/ 3562080 h 3743131"/>
                <a:gd name="connsiteX26" fmla="*/ 2772231 w 4569687"/>
                <a:gd name="connsiteY26" fmla="*/ 3509625 h 3743131"/>
                <a:gd name="connsiteX27" fmla="*/ 2697608 w 4569687"/>
                <a:gd name="connsiteY27" fmla="*/ 3571194 h 3743131"/>
                <a:gd name="connsiteX28" fmla="*/ 2162552 w 4569687"/>
                <a:gd name="connsiteY28" fmla="*/ 3734631 h 3743131"/>
                <a:gd name="connsiteX29" fmla="*/ 1334207 w 4569687"/>
                <a:gd name="connsiteY29" fmla="*/ 3340352 h 3743131"/>
                <a:gd name="connsiteX30" fmla="*/ 1046262 w 4569687"/>
                <a:gd name="connsiteY30" fmla="*/ 3459623 h 3743131"/>
                <a:gd name="connsiteX31" fmla="*/ 647319 w 4569687"/>
                <a:gd name="connsiteY31" fmla="*/ 3134475 h 3743131"/>
                <a:gd name="connsiteX32" fmla="*/ 642925 w 4569687"/>
                <a:gd name="connsiteY32" fmla="*/ 3090891 h 3743131"/>
                <a:gd name="connsiteX33" fmla="*/ 634894 w 4569687"/>
                <a:gd name="connsiteY33" fmla="*/ 3098188 h 3743131"/>
                <a:gd name="connsiteX34" fmla="*/ 407216 w 4569687"/>
                <a:gd name="connsiteY34" fmla="*/ 3167734 h 3743131"/>
                <a:gd name="connsiteX35" fmla="*/ 0 w 4569687"/>
                <a:gd name="connsiteY35" fmla="*/ 2760518 h 3743131"/>
                <a:gd name="connsiteX36" fmla="*/ 407216 w 4569687"/>
                <a:gd name="connsiteY36" fmla="*/ 2353302 h 3743131"/>
                <a:gd name="connsiteX37" fmla="*/ 489284 w 4569687"/>
                <a:gd name="connsiteY37" fmla="*/ 2361575 h 3743131"/>
                <a:gd name="connsiteX38" fmla="*/ 508084 w 4569687"/>
                <a:gd name="connsiteY38" fmla="*/ 2367411 h 3743131"/>
                <a:gd name="connsiteX39" fmla="*/ 503849 w 4569687"/>
                <a:gd name="connsiteY39" fmla="*/ 2325400 h 3743131"/>
                <a:gd name="connsiteX40" fmla="*/ 1121688 w 4569687"/>
                <a:gd name="connsiteY40" fmla="*/ 1707561 h 3743131"/>
                <a:gd name="connsiteX41" fmla="*/ 1246204 w 4569687"/>
                <a:gd name="connsiteY41" fmla="*/ 1720113 h 3743131"/>
                <a:gd name="connsiteX42" fmla="*/ 1284356 w 4569687"/>
                <a:gd name="connsiteY42" fmla="*/ 1731957 h 3743131"/>
                <a:gd name="connsiteX43" fmla="*/ 1305976 w 4569687"/>
                <a:gd name="connsiteY43" fmla="*/ 1705754 h 3743131"/>
                <a:gd name="connsiteX44" fmla="*/ 1742854 w 4569687"/>
                <a:gd name="connsiteY44" fmla="*/ 1524793 h 3743131"/>
                <a:gd name="connsiteX45" fmla="*/ 1760288 w 4569687"/>
                <a:gd name="connsiteY45" fmla="*/ 1526551 h 3743131"/>
                <a:gd name="connsiteX46" fmla="*/ 1748032 w 4569687"/>
                <a:gd name="connsiteY46" fmla="*/ 1487068 h 3743131"/>
                <a:gd name="connsiteX47" fmla="*/ 1742854 w 4569687"/>
                <a:gd name="connsiteY47" fmla="*/ 1435701 h 3743131"/>
                <a:gd name="connsiteX48" fmla="*/ 1946367 w 4569687"/>
                <a:gd name="connsiteY48" fmla="*/ 1185999 h 3743131"/>
                <a:gd name="connsiteX49" fmla="*/ 1956892 w 4569687"/>
                <a:gd name="connsiteY49" fmla="*/ 1184938 h 3743131"/>
                <a:gd name="connsiteX50" fmla="*/ 1963928 w 4569687"/>
                <a:gd name="connsiteY50" fmla="*/ 1115143 h 3743131"/>
                <a:gd name="connsiteX51" fmla="*/ 2450363 w 4569687"/>
                <a:gd name="connsiteY51" fmla="*/ 718687 h 3743131"/>
                <a:gd name="connsiteX52" fmla="*/ 2520904 w 4569687"/>
                <a:gd name="connsiteY52" fmla="*/ 725798 h 3743131"/>
                <a:gd name="connsiteX53" fmla="*/ 2611712 w 4569687"/>
                <a:gd name="connsiteY53" fmla="*/ 0 h 3743131"/>
                <a:gd name="connsiteX0" fmla="*/ 2611712 w 4569687"/>
                <a:gd name="connsiteY0" fmla="*/ 0 h 3741630"/>
                <a:gd name="connsiteX1" fmla="*/ 2927539 w 4569687"/>
                <a:gd name="connsiteY1" fmla="*/ 0 h 3741630"/>
                <a:gd name="connsiteX2" fmla="*/ 3010471 w 4569687"/>
                <a:gd name="connsiteY2" fmla="*/ 662843 h 3741630"/>
                <a:gd name="connsiteX3" fmla="*/ 3062414 w 4569687"/>
                <a:gd name="connsiteY3" fmla="*/ 672782 h 3741630"/>
                <a:gd name="connsiteX4" fmla="*/ 3375104 w 4569687"/>
                <a:gd name="connsiteY4" fmla="*/ 893768 h 3741630"/>
                <a:gd name="connsiteX5" fmla="*/ 3401966 w 4569687"/>
                <a:gd name="connsiteY5" fmla="*/ 943258 h 3741630"/>
                <a:gd name="connsiteX6" fmla="*/ 3444529 w 4569687"/>
                <a:gd name="connsiteY6" fmla="*/ 938967 h 3741630"/>
                <a:gd name="connsiteX7" fmla="*/ 3941882 w 4569687"/>
                <a:gd name="connsiteY7" fmla="*/ 1268635 h 3741630"/>
                <a:gd name="connsiteX8" fmla="*/ 3950232 w 4569687"/>
                <a:gd name="connsiteY8" fmla="*/ 1295533 h 3741630"/>
                <a:gd name="connsiteX9" fmla="*/ 3968452 w 4569687"/>
                <a:gd name="connsiteY9" fmla="*/ 1289878 h 3741630"/>
                <a:gd name="connsiteX10" fmla="*/ 4041773 w 4569687"/>
                <a:gd name="connsiteY10" fmla="*/ 1282486 h 3741630"/>
                <a:gd name="connsiteX11" fmla="*/ 4398197 w 4569687"/>
                <a:gd name="connsiteY11" fmla="*/ 1572980 h 3741630"/>
                <a:gd name="connsiteX12" fmla="*/ 4401113 w 4569687"/>
                <a:gd name="connsiteY12" fmla="*/ 1601912 h 3741630"/>
                <a:gd name="connsiteX13" fmla="*/ 4509768 w 4569687"/>
                <a:gd name="connsiteY13" fmla="*/ 1612865 h 3741630"/>
                <a:gd name="connsiteX14" fmla="*/ 4569687 w 4569687"/>
                <a:gd name="connsiteY14" fmla="*/ 1630661 h 3741630"/>
                <a:gd name="connsiteX15" fmla="*/ 4569687 w 4569687"/>
                <a:gd name="connsiteY15" fmla="*/ 3685776 h 3741630"/>
                <a:gd name="connsiteX16" fmla="*/ 4479175 w 4569687"/>
                <a:gd name="connsiteY16" fmla="*/ 3694900 h 3741630"/>
                <a:gd name="connsiteX17" fmla="*/ 4083674 w 4569687"/>
                <a:gd name="connsiteY17" fmla="*/ 3574092 h 3741630"/>
                <a:gd name="connsiteX18" fmla="*/ 4051094 w 4569687"/>
                <a:gd name="connsiteY18" fmla="*/ 3547210 h 3741630"/>
                <a:gd name="connsiteX19" fmla="*/ 4009782 w 4569687"/>
                <a:gd name="connsiteY19" fmla="*/ 3581295 h 3741630"/>
                <a:gd name="connsiteX20" fmla="*/ 3782104 w 4569687"/>
                <a:gd name="connsiteY20" fmla="*/ 3650841 h 3741630"/>
                <a:gd name="connsiteX21" fmla="*/ 3494159 w 4569687"/>
                <a:gd name="connsiteY21" fmla="*/ 3531570 h 3741630"/>
                <a:gd name="connsiteX22" fmla="*/ 3452428 w 4569687"/>
                <a:gd name="connsiteY22" fmla="*/ 3480992 h 3741630"/>
                <a:gd name="connsiteX23" fmla="*/ 3441126 w 4569687"/>
                <a:gd name="connsiteY23" fmla="*/ 3501813 h 3741630"/>
                <a:gd name="connsiteX24" fmla="*/ 3103456 w 4569687"/>
                <a:gd name="connsiteY24" fmla="*/ 3681351 h 3741630"/>
                <a:gd name="connsiteX25" fmla="*/ 2815511 w 4569687"/>
                <a:gd name="connsiteY25" fmla="*/ 3562080 h 3741630"/>
                <a:gd name="connsiteX26" fmla="*/ 2772231 w 4569687"/>
                <a:gd name="connsiteY26" fmla="*/ 3509625 h 3741630"/>
                <a:gd name="connsiteX27" fmla="*/ 2697608 w 4569687"/>
                <a:gd name="connsiteY27" fmla="*/ 3571194 h 3741630"/>
                <a:gd name="connsiteX28" fmla="*/ 2162552 w 4569687"/>
                <a:gd name="connsiteY28" fmla="*/ 3734631 h 3741630"/>
                <a:gd name="connsiteX29" fmla="*/ 1390478 w 4569687"/>
                <a:gd name="connsiteY29" fmla="*/ 3368488 h 3741630"/>
                <a:gd name="connsiteX30" fmla="*/ 1046262 w 4569687"/>
                <a:gd name="connsiteY30" fmla="*/ 3459623 h 3741630"/>
                <a:gd name="connsiteX31" fmla="*/ 647319 w 4569687"/>
                <a:gd name="connsiteY31" fmla="*/ 3134475 h 3741630"/>
                <a:gd name="connsiteX32" fmla="*/ 642925 w 4569687"/>
                <a:gd name="connsiteY32" fmla="*/ 3090891 h 3741630"/>
                <a:gd name="connsiteX33" fmla="*/ 634894 w 4569687"/>
                <a:gd name="connsiteY33" fmla="*/ 3098188 h 3741630"/>
                <a:gd name="connsiteX34" fmla="*/ 407216 w 4569687"/>
                <a:gd name="connsiteY34" fmla="*/ 3167734 h 3741630"/>
                <a:gd name="connsiteX35" fmla="*/ 0 w 4569687"/>
                <a:gd name="connsiteY35" fmla="*/ 2760518 h 3741630"/>
                <a:gd name="connsiteX36" fmla="*/ 407216 w 4569687"/>
                <a:gd name="connsiteY36" fmla="*/ 2353302 h 3741630"/>
                <a:gd name="connsiteX37" fmla="*/ 489284 w 4569687"/>
                <a:gd name="connsiteY37" fmla="*/ 2361575 h 3741630"/>
                <a:gd name="connsiteX38" fmla="*/ 508084 w 4569687"/>
                <a:gd name="connsiteY38" fmla="*/ 2367411 h 3741630"/>
                <a:gd name="connsiteX39" fmla="*/ 503849 w 4569687"/>
                <a:gd name="connsiteY39" fmla="*/ 2325400 h 3741630"/>
                <a:gd name="connsiteX40" fmla="*/ 1121688 w 4569687"/>
                <a:gd name="connsiteY40" fmla="*/ 1707561 h 3741630"/>
                <a:gd name="connsiteX41" fmla="*/ 1246204 w 4569687"/>
                <a:gd name="connsiteY41" fmla="*/ 1720113 h 3741630"/>
                <a:gd name="connsiteX42" fmla="*/ 1284356 w 4569687"/>
                <a:gd name="connsiteY42" fmla="*/ 1731957 h 3741630"/>
                <a:gd name="connsiteX43" fmla="*/ 1305976 w 4569687"/>
                <a:gd name="connsiteY43" fmla="*/ 1705754 h 3741630"/>
                <a:gd name="connsiteX44" fmla="*/ 1742854 w 4569687"/>
                <a:gd name="connsiteY44" fmla="*/ 1524793 h 3741630"/>
                <a:gd name="connsiteX45" fmla="*/ 1760288 w 4569687"/>
                <a:gd name="connsiteY45" fmla="*/ 1526551 h 3741630"/>
                <a:gd name="connsiteX46" fmla="*/ 1748032 w 4569687"/>
                <a:gd name="connsiteY46" fmla="*/ 1487068 h 3741630"/>
                <a:gd name="connsiteX47" fmla="*/ 1742854 w 4569687"/>
                <a:gd name="connsiteY47" fmla="*/ 1435701 h 3741630"/>
                <a:gd name="connsiteX48" fmla="*/ 1946367 w 4569687"/>
                <a:gd name="connsiteY48" fmla="*/ 1185999 h 3741630"/>
                <a:gd name="connsiteX49" fmla="*/ 1956892 w 4569687"/>
                <a:gd name="connsiteY49" fmla="*/ 1184938 h 3741630"/>
                <a:gd name="connsiteX50" fmla="*/ 1963928 w 4569687"/>
                <a:gd name="connsiteY50" fmla="*/ 1115143 h 3741630"/>
                <a:gd name="connsiteX51" fmla="*/ 2450363 w 4569687"/>
                <a:gd name="connsiteY51" fmla="*/ 718687 h 3741630"/>
                <a:gd name="connsiteX52" fmla="*/ 2520904 w 4569687"/>
                <a:gd name="connsiteY52" fmla="*/ 725798 h 3741630"/>
                <a:gd name="connsiteX53" fmla="*/ 2611712 w 4569687"/>
                <a:gd name="connsiteY53" fmla="*/ 0 h 37416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  <a:gd name="connsiteX0" fmla="*/ 2611712 w 4569687"/>
                <a:gd name="connsiteY0" fmla="*/ 0 h 3734730"/>
                <a:gd name="connsiteX1" fmla="*/ 2927539 w 4569687"/>
                <a:gd name="connsiteY1" fmla="*/ 0 h 3734730"/>
                <a:gd name="connsiteX2" fmla="*/ 3010471 w 4569687"/>
                <a:gd name="connsiteY2" fmla="*/ 662843 h 3734730"/>
                <a:gd name="connsiteX3" fmla="*/ 3062414 w 4569687"/>
                <a:gd name="connsiteY3" fmla="*/ 672782 h 3734730"/>
                <a:gd name="connsiteX4" fmla="*/ 3375104 w 4569687"/>
                <a:gd name="connsiteY4" fmla="*/ 893768 h 3734730"/>
                <a:gd name="connsiteX5" fmla="*/ 3401966 w 4569687"/>
                <a:gd name="connsiteY5" fmla="*/ 943258 h 3734730"/>
                <a:gd name="connsiteX6" fmla="*/ 3444529 w 4569687"/>
                <a:gd name="connsiteY6" fmla="*/ 938967 h 3734730"/>
                <a:gd name="connsiteX7" fmla="*/ 3941882 w 4569687"/>
                <a:gd name="connsiteY7" fmla="*/ 1268635 h 3734730"/>
                <a:gd name="connsiteX8" fmla="*/ 3950232 w 4569687"/>
                <a:gd name="connsiteY8" fmla="*/ 1295533 h 3734730"/>
                <a:gd name="connsiteX9" fmla="*/ 3968452 w 4569687"/>
                <a:gd name="connsiteY9" fmla="*/ 1289878 h 3734730"/>
                <a:gd name="connsiteX10" fmla="*/ 4041773 w 4569687"/>
                <a:gd name="connsiteY10" fmla="*/ 1282486 h 3734730"/>
                <a:gd name="connsiteX11" fmla="*/ 4398197 w 4569687"/>
                <a:gd name="connsiteY11" fmla="*/ 1572980 h 3734730"/>
                <a:gd name="connsiteX12" fmla="*/ 4401113 w 4569687"/>
                <a:gd name="connsiteY12" fmla="*/ 1601912 h 3734730"/>
                <a:gd name="connsiteX13" fmla="*/ 4509768 w 4569687"/>
                <a:gd name="connsiteY13" fmla="*/ 1612865 h 3734730"/>
                <a:gd name="connsiteX14" fmla="*/ 4569687 w 4569687"/>
                <a:gd name="connsiteY14" fmla="*/ 1630661 h 3734730"/>
                <a:gd name="connsiteX15" fmla="*/ 4569687 w 4569687"/>
                <a:gd name="connsiteY15" fmla="*/ 3685776 h 3734730"/>
                <a:gd name="connsiteX16" fmla="*/ 4479175 w 4569687"/>
                <a:gd name="connsiteY16" fmla="*/ 3694900 h 3734730"/>
                <a:gd name="connsiteX17" fmla="*/ 4083674 w 4569687"/>
                <a:gd name="connsiteY17" fmla="*/ 3574092 h 3734730"/>
                <a:gd name="connsiteX18" fmla="*/ 4051094 w 4569687"/>
                <a:gd name="connsiteY18" fmla="*/ 3547210 h 3734730"/>
                <a:gd name="connsiteX19" fmla="*/ 4009782 w 4569687"/>
                <a:gd name="connsiteY19" fmla="*/ 3581295 h 3734730"/>
                <a:gd name="connsiteX20" fmla="*/ 3782104 w 4569687"/>
                <a:gd name="connsiteY20" fmla="*/ 3650841 h 3734730"/>
                <a:gd name="connsiteX21" fmla="*/ 3494159 w 4569687"/>
                <a:gd name="connsiteY21" fmla="*/ 3531570 h 3734730"/>
                <a:gd name="connsiteX22" fmla="*/ 3452428 w 4569687"/>
                <a:gd name="connsiteY22" fmla="*/ 3480992 h 3734730"/>
                <a:gd name="connsiteX23" fmla="*/ 3441126 w 4569687"/>
                <a:gd name="connsiteY23" fmla="*/ 3501813 h 3734730"/>
                <a:gd name="connsiteX24" fmla="*/ 3103456 w 4569687"/>
                <a:gd name="connsiteY24" fmla="*/ 3681351 h 3734730"/>
                <a:gd name="connsiteX25" fmla="*/ 2815511 w 4569687"/>
                <a:gd name="connsiteY25" fmla="*/ 3562080 h 3734730"/>
                <a:gd name="connsiteX26" fmla="*/ 2772231 w 4569687"/>
                <a:gd name="connsiteY26" fmla="*/ 3509625 h 3734730"/>
                <a:gd name="connsiteX27" fmla="*/ 2697608 w 4569687"/>
                <a:gd name="connsiteY27" fmla="*/ 3571194 h 3734730"/>
                <a:gd name="connsiteX28" fmla="*/ 2162552 w 4569687"/>
                <a:gd name="connsiteY28" fmla="*/ 3734631 h 3734730"/>
                <a:gd name="connsiteX29" fmla="*/ 1390478 w 4569687"/>
                <a:gd name="connsiteY29" fmla="*/ 3368488 h 3734730"/>
                <a:gd name="connsiteX30" fmla="*/ 1046262 w 4569687"/>
                <a:gd name="connsiteY30" fmla="*/ 3459623 h 3734730"/>
                <a:gd name="connsiteX31" fmla="*/ 647319 w 4569687"/>
                <a:gd name="connsiteY31" fmla="*/ 3134475 h 3734730"/>
                <a:gd name="connsiteX32" fmla="*/ 642925 w 4569687"/>
                <a:gd name="connsiteY32" fmla="*/ 3090891 h 3734730"/>
                <a:gd name="connsiteX33" fmla="*/ 634894 w 4569687"/>
                <a:gd name="connsiteY33" fmla="*/ 3098188 h 3734730"/>
                <a:gd name="connsiteX34" fmla="*/ 407216 w 4569687"/>
                <a:gd name="connsiteY34" fmla="*/ 3167734 h 3734730"/>
                <a:gd name="connsiteX35" fmla="*/ 0 w 4569687"/>
                <a:gd name="connsiteY35" fmla="*/ 2760518 h 3734730"/>
                <a:gd name="connsiteX36" fmla="*/ 407216 w 4569687"/>
                <a:gd name="connsiteY36" fmla="*/ 2353302 h 3734730"/>
                <a:gd name="connsiteX37" fmla="*/ 489284 w 4569687"/>
                <a:gd name="connsiteY37" fmla="*/ 2361575 h 3734730"/>
                <a:gd name="connsiteX38" fmla="*/ 508084 w 4569687"/>
                <a:gd name="connsiteY38" fmla="*/ 2367411 h 3734730"/>
                <a:gd name="connsiteX39" fmla="*/ 503849 w 4569687"/>
                <a:gd name="connsiteY39" fmla="*/ 2325400 h 3734730"/>
                <a:gd name="connsiteX40" fmla="*/ 1121688 w 4569687"/>
                <a:gd name="connsiteY40" fmla="*/ 1707561 h 3734730"/>
                <a:gd name="connsiteX41" fmla="*/ 1246204 w 4569687"/>
                <a:gd name="connsiteY41" fmla="*/ 1720113 h 3734730"/>
                <a:gd name="connsiteX42" fmla="*/ 1284356 w 4569687"/>
                <a:gd name="connsiteY42" fmla="*/ 1731957 h 3734730"/>
                <a:gd name="connsiteX43" fmla="*/ 1305976 w 4569687"/>
                <a:gd name="connsiteY43" fmla="*/ 1705754 h 3734730"/>
                <a:gd name="connsiteX44" fmla="*/ 1742854 w 4569687"/>
                <a:gd name="connsiteY44" fmla="*/ 1524793 h 3734730"/>
                <a:gd name="connsiteX45" fmla="*/ 1760288 w 4569687"/>
                <a:gd name="connsiteY45" fmla="*/ 1526551 h 3734730"/>
                <a:gd name="connsiteX46" fmla="*/ 1748032 w 4569687"/>
                <a:gd name="connsiteY46" fmla="*/ 1487068 h 3734730"/>
                <a:gd name="connsiteX47" fmla="*/ 1742854 w 4569687"/>
                <a:gd name="connsiteY47" fmla="*/ 1435701 h 3734730"/>
                <a:gd name="connsiteX48" fmla="*/ 1946367 w 4569687"/>
                <a:gd name="connsiteY48" fmla="*/ 1185999 h 3734730"/>
                <a:gd name="connsiteX49" fmla="*/ 1956892 w 4569687"/>
                <a:gd name="connsiteY49" fmla="*/ 1184938 h 3734730"/>
                <a:gd name="connsiteX50" fmla="*/ 1963928 w 4569687"/>
                <a:gd name="connsiteY50" fmla="*/ 1115143 h 3734730"/>
                <a:gd name="connsiteX51" fmla="*/ 2450363 w 4569687"/>
                <a:gd name="connsiteY51" fmla="*/ 718687 h 3734730"/>
                <a:gd name="connsiteX52" fmla="*/ 2520904 w 4569687"/>
                <a:gd name="connsiteY52" fmla="*/ 725798 h 3734730"/>
                <a:gd name="connsiteX53" fmla="*/ 2611712 w 4569687"/>
                <a:gd name="connsiteY53" fmla="*/ 0 h 373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569687" h="3734730">
                  <a:moveTo>
                    <a:pt x="2611712" y="0"/>
                  </a:moveTo>
                  <a:lnTo>
                    <a:pt x="2927539" y="0"/>
                  </a:lnTo>
                  <a:lnTo>
                    <a:pt x="3010471" y="662843"/>
                  </a:lnTo>
                  <a:lnTo>
                    <a:pt x="3062414" y="672782"/>
                  </a:lnTo>
                  <a:cubicBezTo>
                    <a:pt x="3191764" y="706062"/>
                    <a:pt x="3302353" y="786083"/>
                    <a:pt x="3375104" y="893768"/>
                  </a:cubicBezTo>
                  <a:lnTo>
                    <a:pt x="3401966" y="943258"/>
                  </a:lnTo>
                  <a:lnTo>
                    <a:pt x="3444529" y="938967"/>
                  </a:lnTo>
                  <a:cubicBezTo>
                    <a:pt x="3668109" y="938967"/>
                    <a:pt x="3859940" y="1074903"/>
                    <a:pt x="3941882" y="1268635"/>
                  </a:cubicBezTo>
                  <a:lnTo>
                    <a:pt x="3950232" y="1295533"/>
                  </a:lnTo>
                  <a:lnTo>
                    <a:pt x="3968452" y="1289878"/>
                  </a:lnTo>
                  <a:cubicBezTo>
                    <a:pt x="3992135" y="1285031"/>
                    <a:pt x="4016657" y="1282486"/>
                    <a:pt x="4041773" y="1282486"/>
                  </a:cubicBezTo>
                  <a:cubicBezTo>
                    <a:pt x="4217586" y="1282486"/>
                    <a:pt x="4364272" y="1407196"/>
                    <a:pt x="4398197" y="1572980"/>
                  </a:cubicBezTo>
                  <a:lnTo>
                    <a:pt x="4401113" y="1601912"/>
                  </a:lnTo>
                  <a:lnTo>
                    <a:pt x="4509768" y="1612865"/>
                  </a:lnTo>
                  <a:lnTo>
                    <a:pt x="4569687" y="1630661"/>
                  </a:lnTo>
                  <a:lnTo>
                    <a:pt x="4569687" y="3685776"/>
                  </a:lnTo>
                  <a:lnTo>
                    <a:pt x="4479175" y="3694900"/>
                  </a:lnTo>
                  <a:cubicBezTo>
                    <a:pt x="4332673" y="3694900"/>
                    <a:pt x="4196572" y="3650364"/>
                    <a:pt x="4083674" y="3574092"/>
                  </a:cubicBezTo>
                  <a:lnTo>
                    <a:pt x="4051094" y="3547210"/>
                  </a:lnTo>
                  <a:lnTo>
                    <a:pt x="4009782" y="3581295"/>
                  </a:lnTo>
                  <a:cubicBezTo>
                    <a:pt x="3944790" y="3625203"/>
                    <a:pt x="3866441" y="3650841"/>
                    <a:pt x="3782104" y="3650841"/>
                  </a:cubicBezTo>
                  <a:cubicBezTo>
                    <a:pt x="3669655" y="3650841"/>
                    <a:pt x="3567851" y="3605262"/>
                    <a:pt x="3494159" y="3531570"/>
                  </a:cubicBezTo>
                  <a:lnTo>
                    <a:pt x="3452428" y="3480992"/>
                  </a:lnTo>
                  <a:lnTo>
                    <a:pt x="3441126" y="3501813"/>
                  </a:lnTo>
                  <a:cubicBezTo>
                    <a:pt x="3367946" y="3610134"/>
                    <a:pt x="3244018" y="3681351"/>
                    <a:pt x="3103456" y="3681351"/>
                  </a:cubicBezTo>
                  <a:cubicBezTo>
                    <a:pt x="2991007" y="3681351"/>
                    <a:pt x="2889203" y="3635772"/>
                    <a:pt x="2815511" y="3562080"/>
                  </a:cubicBezTo>
                  <a:lnTo>
                    <a:pt x="2772231" y="3509625"/>
                  </a:lnTo>
                  <a:lnTo>
                    <a:pt x="2697608" y="3571194"/>
                  </a:lnTo>
                  <a:cubicBezTo>
                    <a:pt x="2544873" y="3674380"/>
                    <a:pt x="2382991" y="3737583"/>
                    <a:pt x="2162552" y="3734631"/>
                  </a:cubicBezTo>
                  <a:cubicBezTo>
                    <a:pt x="1740716" y="3728982"/>
                    <a:pt x="1534323" y="3547967"/>
                    <a:pt x="1390478" y="3368488"/>
                  </a:cubicBezTo>
                  <a:cubicBezTo>
                    <a:pt x="1316786" y="3442180"/>
                    <a:pt x="1170122" y="3498625"/>
                    <a:pt x="1046262" y="3459623"/>
                  </a:cubicBezTo>
                  <a:cubicBezTo>
                    <a:pt x="922402" y="3420621"/>
                    <a:pt x="685290" y="3320037"/>
                    <a:pt x="647319" y="3134475"/>
                  </a:cubicBezTo>
                  <a:lnTo>
                    <a:pt x="642925" y="3090891"/>
                  </a:lnTo>
                  <a:lnTo>
                    <a:pt x="634894" y="3098188"/>
                  </a:lnTo>
                  <a:cubicBezTo>
                    <a:pt x="569902" y="3142096"/>
                    <a:pt x="491553" y="3167734"/>
                    <a:pt x="407216" y="3167734"/>
                  </a:cubicBezTo>
                  <a:cubicBezTo>
                    <a:pt x="182317" y="3167734"/>
                    <a:pt x="0" y="2985417"/>
                    <a:pt x="0" y="2760518"/>
                  </a:cubicBezTo>
                  <a:cubicBezTo>
                    <a:pt x="0" y="2535619"/>
                    <a:pt x="182317" y="2353302"/>
                    <a:pt x="407216" y="2353302"/>
                  </a:cubicBezTo>
                  <a:cubicBezTo>
                    <a:pt x="435328" y="2353302"/>
                    <a:pt x="462775" y="2356151"/>
                    <a:pt x="489284" y="2361575"/>
                  </a:cubicBezTo>
                  <a:lnTo>
                    <a:pt x="508084" y="2367411"/>
                  </a:lnTo>
                  <a:lnTo>
                    <a:pt x="503849" y="2325400"/>
                  </a:lnTo>
                  <a:cubicBezTo>
                    <a:pt x="503849" y="1984177"/>
                    <a:pt x="780465" y="1707561"/>
                    <a:pt x="1121688" y="1707561"/>
                  </a:cubicBezTo>
                  <a:cubicBezTo>
                    <a:pt x="1164341" y="1707561"/>
                    <a:pt x="1205984" y="1711883"/>
                    <a:pt x="1246204" y="1720113"/>
                  </a:cubicBezTo>
                  <a:lnTo>
                    <a:pt x="1284356" y="1731957"/>
                  </a:lnTo>
                  <a:lnTo>
                    <a:pt x="1305976" y="1705754"/>
                  </a:lnTo>
                  <a:cubicBezTo>
                    <a:pt x="1417783" y="1593947"/>
                    <a:pt x="1572242" y="1524793"/>
                    <a:pt x="1742854" y="1524793"/>
                  </a:cubicBezTo>
                  <a:lnTo>
                    <a:pt x="1760288" y="1526551"/>
                  </a:lnTo>
                  <a:lnTo>
                    <a:pt x="1748032" y="1487068"/>
                  </a:lnTo>
                  <a:cubicBezTo>
                    <a:pt x="1744637" y="1470476"/>
                    <a:pt x="1742854" y="1453297"/>
                    <a:pt x="1742854" y="1435701"/>
                  </a:cubicBezTo>
                  <a:cubicBezTo>
                    <a:pt x="1742854" y="1312531"/>
                    <a:pt x="1830222" y="1209766"/>
                    <a:pt x="1946367" y="1185999"/>
                  </a:cubicBezTo>
                  <a:lnTo>
                    <a:pt x="1956892" y="1184938"/>
                  </a:lnTo>
                  <a:lnTo>
                    <a:pt x="1963928" y="1115143"/>
                  </a:lnTo>
                  <a:cubicBezTo>
                    <a:pt x="2010227" y="888886"/>
                    <a:pt x="2210419" y="718687"/>
                    <a:pt x="2450363" y="718687"/>
                  </a:cubicBezTo>
                  <a:lnTo>
                    <a:pt x="2520904" y="725798"/>
                  </a:lnTo>
                  <a:lnTo>
                    <a:pt x="26117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xmlns="" id="{D0429EA9-A20D-4800-80F6-48970138B795}"/>
                </a:ext>
              </a:extLst>
            </p:cNvPr>
            <p:cNvGrpSpPr/>
            <p:nvPr userDrawn="1"/>
          </p:nvGrpSpPr>
          <p:grpSpPr>
            <a:xfrm>
              <a:off x="6992136" y="387072"/>
              <a:ext cx="704897" cy="1355021"/>
              <a:chOff x="5304862" y="-789923"/>
              <a:chExt cx="645890" cy="124159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xmlns="" id="{4817FF4C-CE41-4E26-9FB9-CB745F3234F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16" name="이등변 삼각형 49">
                  <a:extLst>
                    <a:ext uri="{FF2B5EF4-FFF2-40B4-BE49-F238E27FC236}">
                      <a16:creationId xmlns:a16="http://schemas.microsoft.com/office/drawing/2014/main" xmlns="" id="{688B8353-32F5-4D6E-81D9-D597B60FA9D3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17" name="자유형: 도형 16">
                  <a:extLst>
                    <a:ext uri="{FF2B5EF4-FFF2-40B4-BE49-F238E27FC236}">
                      <a16:creationId xmlns:a16="http://schemas.microsoft.com/office/drawing/2014/main" xmlns="" id="{155478D4-44EA-48AE-860F-E368AD673D0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자유형: 도형 17">
                  <a:extLst>
                    <a:ext uri="{FF2B5EF4-FFF2-40B4-BE49-F238E27FC236}">
                      <a16:creationId xmlns:a16="http://schemas.microsoft.com/office/drawing/2014/main" xmlns="" id="{1861CCC0-CB32-42D2-947D-1907817DDDAE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xmlns="" id="{E3ED5D5D-DC92-4BF6-B431-CE8E43382FD0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xmlns="" id="{57F372C6-9816-462E-83F5-DFD56E8AF164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자유형: 도형 13">
                <a:extLst>
                  <a:ext uri="{FF2B5EF4-FFF2-40B4-BE49-F238E27FC236}">
                    <a16:creationId xmlns:a16="http://schemas.microsoft.com/office/drawing/2014/main" xmlns="" id="{F07321F0-763D-431A-87E5-1BD5F333CAE1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자유형: 도형 14">
                <a:extLst>
                  <a:ext uri="{FF2B5EF4-FFF2-40B4-BE49-F238E27FC236}">
                    <a16:creationId xmlns:a16="http://schemas.microsoft.com/office/drawing/2014/main" xmlns="" id="{D39A1E25-A8B6-4EE4-8AC8-D262A0C0D580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2987824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411510"/>
            <a:ext cx="2303282" cy="136815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779662"/>
            <a:ext cx="2303282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xmlns="" id="{C5AC382A-C3B5-4BE0-B805-8F9094AFD7DC}"/>
              </a:ext>
            </a:extLst>
          </p:cNvPr>
          <p:cNvGrpSpPr/>
          <p:nvPr userDrawn="1"/>
        </p:nvGrpSpPr>
        <p:grpSpPr>
          <a:xfrm>
            <a:off x="0" y="2571749"/>
            <a:ext cx="2984923" cy="2571751"/>
            <a:chOff x="0" y="2571749"/>
            <a:chExt cx="2984923" cy="2571751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0" y="4032469"/>
              <a:ext cx="2984923" cy="1111031"/>
              <a:chOff x="0" y="4032469"/>
              <a:chExt cx="2984923" cy="1111031"/>
            </a:xfrm>
          </p:grpSpPr>
          <p:sp>
            <p:nvSpPr>
              <p:cNvPr id="2" name="Rectangle 1"/>
              <p:cNvSpPr/>
              <p:nvPr userDrawn="1"/>
            </p:nvSpPr>
            <p:spPr>
              <a:xfrm>
                <a:off x="2527176" y="4443958"/>
                <a:ext cx="457200" cy="699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/>
              <p:cNvSpPr/>
              <p:nvPr userDrawn="1"/>
            </p:nvSpPr>
            <p:spPr>
              <a:xfrm>
                <a:off x="2128455" y="4032469"/>
                <a:ext cx="856468" cy="8564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0" y="4363963"/>
                <a:ext cx="449249" cy="7795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 userDrawn="1"/>
            </p:nvSpPr>
            <p:spPr>
              <a:xfrm>
                <a:off x="0" y="411702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xmlns="" id="{A909D931-338B-4F68-B73A-DDF2CA17DD12}"/>
                </a:ext>
              </a:extLst>
            </p:cNvPr>
            <p:cNvSpPr/>
            <p:nvPr userDrawn="1"/>
          </p:nvSpPr>
          <p:spPr>
            <a:xfrm>
              <a:off x="0" y="3170955"/>
              <a:ext cx="2544134" cy="1972545"/>
            </a:xfrm>
            <a:custGeom>
              <a:avLst/>
              <a:gdLst>
                <a:gd name="connsiteX0" fmla="*/ 1395974 w 2544134"/>
                <a:gd name="connsiteY0" fmla="*/ 0 h 1972545"/>
                <a:gd name="connsiteX1" fmla="*/ 1581175 w 2544134"/>
                <a:gd name="connsiteY1" fmla="*/ 0 h 1972545"/>
                <a:gd name="connsiteX2" fmla="*/ 1629807 w 2544134"/>
                <a:gd name="connsiteY2" fmla="*/ 388693 h 1972545"/>
                <a:gd name="connsiteX3" fmla="*/ 1660266 w 2544134"/>
                <a:gd name="connsiteY3" fmla="*/ 394521 h 1972545"/>
                <a:gd name="connsiteX4" fmla="*/ 1843628 w 2544134"/>
                <a:gd name="connsiteY4" fmla="*/ 524107 h 1972545"/>
                <a:gd name="connsiteX5" fmla="*/ 1859380 w 2544134"/>
                <a:gd name="connsiteY5" fmla="*/ 553128 h 1972545"/>
                <a:gd name="connsiteX6" fmla="*/ 1884339 w 2544134"/>
                <a:gd name="connsiteY6" fmla="*/ 550612 h 1972545"/>
                <a:gd name="connsiteX7" fmla="*/ 2175988 w 2544134"/>
                <a:gd name="connsiteY7" fmla="*/ 743930 h 1972545"/>
                <a:gd name="connsiteX8" fmla="*/ 2180885 w 2544134"/>
                <a:gd name="connsiteY8" fmla="*/ 759703 h 1972545"/>
                <a:gd name="connsiteX9" fmla="*/ 2191569 w 2544134"/>
                <a:gd name="connsiteY9" fmla="*/ 756387 h 1972545"/>
                <a:gd name="connsiteX10" fmla="*/ 2234564 w 2544134"/>
                <a:gd name="connsiteY10" fmla="*/ 752052 h 1972545"/>
                <a:gd name="connsiteX11" fmla="*/ 2443572 w 2544134"/>
                <a:gd name="connsiteY11" fmla="*/ 922399 h 1972545"/>
                <a:gd name="connsiteX12" fmla="*/ 2445282 w 2544134"/>
                <a:gd name="connsiteY12" fmla="*/ 939364 h 1972545"/>
                <a:gd name="connsiteX13" fmla="*/ 2508998 w 2544134"/>
                <a:gd name="connsiteY13" fmla="*/ 945787 h 1972545"/>
                <a:gd name="connsiteX14" fmla="*/ 2544134 w 2544134"/>
                <a:gd name="connsiteY14" fmla="*/ 956223 h 1972545"/>
                <a:gd name="connsiteX15" fmla="*/ 2544134 w 2544134"/>
                <a:gd name="connsiteY15" fmla="*/ 1972545 h 1972545"/>
                <a:gd name="connsiteX16" fmla="*/ 354884 w 2544134"/>
                <a:gd name="connsiteY16" fmla="*/ 1972545 h 1972545"/>
                <a:gd name="connsiteX17" fmla="*/ 342134 w 2544134"/>
                <a:gd name="connsiteY17" fmla="*/ 1965625 h 1972545"/>
                <a:gd name="connsiteX18" fmla="*/ 244050 w 2544134"/>
                <a:gd name="connsiteY18" fmla="*/ 1838062 h 1972545"/>
                <a:gd name="connsiteX19" fmla="*/ 241474 w 2544134"/>
                <a:gd name="connsiteY19" fmla="*/ 1812505 h 1972545"/>
                <a:gd name="connsiteX20" fmla="*/ 236764 w 2544134"/>
                <a:gd name="connsiteY20" fmla="*/ 1816784 h 1972545"/>
                <a:gd name="connsiteX21" fmla="*/ 103253 w 2544134"/>
                <a:gd name="connsiteY21" fmla="*/ 1857566 h 1972545"/>
                <a:gd name="connsiteX22" fmla="*/ 10304 w 2544134"/>
                <a:gd name="connsiteY22" fmla="*/ 1838801 h 1972545"/>
                <a:gd name="connsiteX23" fmla="*/ 0 w 2544134"/>
                <a:gd name="connsiteY23" fmla="*/ 1833208 h 1972545"/>
                <a:gd name="connsiteX24" fmla="*/ 0 w 2544134"/>
                <a:gd name="connsiteY24" fmla="*/ 1404340 h 1972545"/>
                <a:gd name="connsiteX25" fmla="*/ 10304 w 2544134"/>
                <a:gd name="connsiteY25" fmla="*/ 1398747 h 1972545"/>
                <a:gd name="connsiteX26" fmla="*/ 103253 w 2544134"/>
                <a:gd name="connsiteY26" fmla="*/ 1379981 h 1972545"/>
                <a:gd name="connsiteX27" fmla="*/ 151378 w 2544134"/>
                <a:gd name="connsiteY27" fmla="*/ 1384832 h 1972545"/>
                <a:gd name="connsiteX28" fmla="*/ 162402 w 2544134"/>
                <a:gd name="connsiteY28" fmla="*/ 1388255 h 1972545"/>
                <a:gd name="connsiteX29" fmla="*/ 159919 w 2544134"/>
                <a:gd name="connsiteY29" fmla="*/ 1363619 h 1972545"/>
                <a:gd name="connsiteX30" fmla="*/ 522221 w 2544134"/>
                <a:gd name="connsiteY30" fmla="*/ 1001317 h 1972545"/>
                <a:gd name="connsiteX31" fmla="*/ 595237 w 2544134"/>
                <a:gd name="connsiteY31" fmla="*/ 1008678 h 1972545"/>
                <a:gd name="connsiteX32" fmla="*/ 617610 w 2544134"/>
                <a:gd name="connsiteY32" fmla="*/ 1015623 h 1972545"/>
                <a:gd name="connsiteX33" fmla="*/ 630288 w 2544134"/>
                <a:gd name="connsiteY33" fmla="*/ 1000258 h 1972545"/>
                <a:gd name="connsiteX34" fmla="*/ 886474 w 2544134"/>
                <a:gd name="connsiteY34" fmla="*/ 894142 h 1972545"/>
                <a:gd name="connsiteX35" fmla="*/ 896697 w 2544134"/>
                <a:gd name="connsiteY35" fmla="*/ 895173 h 1972545"/>
                <a:gd name="connsiteX36" fmla="*/ 889510 w 2544134"/>
                <a:gd name="connsiteY36" fmla="*/ 872020 h 1972545"/>
                <a:gd name="connsiteX37" fmla="*/ 886474 w 2544134"/>
                <a:gd name="connsiteY37" fmla="*/ 841898 h 1972545"/>
                <a:gd name="connsiteX38" fmla="*/ 1005814 w 2544134"/>
                <a:gd name="connsiteY38" fmla="*/ 695472 h 1972545"/>
                <a:gd name="connsiteX39" fmla="*/ 1011986 w 2544134"/>
                <a:gd name="connsiteY39" fmla="*/ 694850 h 1972545"/>
                <a:gd name="connsiteX40" fmla="*/ 1016112 w 2544134"/>
                <a:gd name="connsiteY40" fmla="*/ 653922 h 1972545"/>
                <a:gd name="connsiteX41" fmla="*/ 1301359 w 2544134"/>
                <a:gd name="connsiteY41" fmla="*/ 421440 h 1972545"/>
                <a:gd name="connsiteX42" fmla="*/ 1342724 w 2544134"/>
                <a:gd name="connsiteY42" fmla="*/ 425610 h 1972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544134" h="1972545">
                  <a:moveTo>
                    <a:pt x="1395974" y="0"/>
                  </a:moveTo>
                  <a:lnTo>
                    <a:pt x="1581175" y="0"/>
                  </a:lnTo>
                  <a:lnTo>
                    <a:pt x="1629807" y="388693"/>
                  </a:lnTo>
                  <a:lnTo>
                    <a:pt x="1660266" y="394521"/>
                  </a:lnTo>
                  <a:cubicBezTo>
                    <a:pt x="1736117" y="414036"/>
                    <a:pt x="1800967" y="460961"/>
                    <a:pt x="1843628" y="524107"/>
                  </a:cubicBezTo>
                  <a:lnTo>
                    <a:pt x="1859380" y="553128"/>
                  </a:lnTo>
                  <a:lnTo>
                    <a:pt x="1884339" y="550612"/>
                  </a:lnTo>
                  <a:cubicBezTo>
                    <a:pt x="2015447" y="550612"/>
                    <a:pt x="2127937" y="630325"/>
                    <a:pt x="2175988" y="743930"/>
                  </a:cubicBezTo>
                  <a:lnTo>
                    <a:pt x="2180885" y="759703"/>
                  </a:lnTo>
                  <a:lnTo>
                    <a:pt x="2191569" y="756387"/>
                  </a:lnTo>
                  <a:cubicBezTo>
                    <a:pt x="2205457" y="753545"/>
                    <a:pt x="2219836" y="752052"/>
                    <a:pt x="2234564" y="752052"/>
                  </a:cubicBezTo>
                  <a:cubicBezTo>
                    <a:pt x="2337661" y="752052"/>
                    <a:pt x="2423678" y="825183"/>
                    <a:pt x="2443572" y="922399"/>
                  </a:cubicBezTo>
                  <a:lnTo>
                    <a:pt x="2445282" y="939364"/>
                  </a:lnTo>
                  <a:lnTo>
                    <a:pt x="2508998" y="945787"/>
                  </a:lnTo>
                  <a:lnTo>
                    <a:pt x="2544134" y="956223"/>
                  </a:lnTo>
                  <a:lnTo>
                    <a:pt x="2544134" y="1972545"/>
                  </a:lnTo>
                  <a:lnTo>
                    <a:pt x="354884" y="1972545"/>
                  </a:lnTo>
                  <a:lnTo>
                    <a:pt x="342134" y="1965625"/>
                  </a:lnTo>
                  <a:cubicBezTo>
                    <a:pt x="295511" y="1934418"/>
                    <a:pt x="255183" y="1892469"/>
                    <a:pt x="244050" y="1838062"/>
                  </a:cubicBezTo>
                  <a:lnTo>
                    <a:pt x="241474" y="1812505"/>
                  </a:lnTo>
                  <a:lnTo>
                    <a:pt x="236764" y="1816784"/>
                  </a:lnTo>
                  <a:cubicBezTo>
                    <a:pt x="198653" y="1842531"/>
                    <a:pt x="152709" y="1857566"/>
                    <a:pt x="103253" y="1857566"/>
                  </a:cubicBezTo>
                  <a:cubicBezTo>
                    <a:pt x="70283" y="1857566"/>
                    <a:pt x="38873" y="1850884"/>
                    <a:pt x="10304" y="1838801"/>
                  </a:cubicBezTo>
                  <a:lnTo>
                    <a:pt x="0" y="1833208"/>
                  </a:lnTo>
                  <a:lnTo>
                    <a:pt x="0" y="1404340"/>
                  </a:lnTo>
                  <a:lnTo>
                    <a:pt x="10304" y="1398747"/>
                  </a:lnTo>
                  <a:cubicBezTo>
                    <a:pt x="38873" y="1386663"/>
                    <a:pt x="70283" y="1379981"/>
                    <a:pt x="103253" y="1379981"/>
                  </a:cubicBezTo>
                  <a:cubicBezTo>
                    <a:pt x="119738" y="1379981"/>
                    <a:pt x="135833" y="1381652"/>
                    <a:pt x="151378" y="1384832"/>
                  </a:cubicBezTo>
                  <a:lnTo>
                    <a:pt x="162402" y="1388255"/>
                  </a:lnTo>
                  <a:lnTo>
                    <a:pt x="159919" y="1363619"/>
                  </a:lnTo>
                  <a:cubicBezTo>
                    <a:pt x="159919" y="1163525"/>
                    <a:pt x="322127" y="1001317"/>
                    <a:pt x="522221" y="1001317"/>
                  </a:cubicBezTo>
                  <a:cubicBezTo>
                    <a:pt x="547233" y="1001317"/>
                    <a:pt x="571652" y="1003852"/>
                    <a:pt x="595237" y="1008678"/>
                  </a:cubicBezTo>
                  <a:lnTo>
                    <a:pt x="617610" y="1015623"/>
                  </a:lnTo>
                  <a:lnTo>
                    <a:pt x="630288" y="1000258"/>
                  </a:lnTo>
                  <a:cubicBezTo>
                    <a:pt x="695852" y="934694"/>
                    <a:pt x="786427" y="894142"/>
                    <a:pt x="886474" y="894142"/>
                  </a:cubicBezTo>
                  <a:lnTo>
                    <a:pt x="896697" y="895173"/>
                  </a:lnTo>
                  <a:lnTo>
                    <a:pt x="889510" y="872020"/>
                  </a:lnTo>
                  <a:cubicBezTo>
                    <a:pt x="887519" y="862290"/>
                    <a:pt x="886474" y="852216"/>
                    <a:pt x="886474" y="841898"/>
                  </a:cubicBezTo>
                  <a:cubicBezTo>
                    <a:pt x="886474" y="769671"/>
                    <a:pt x="937707" y="709409"/>
                    <a:pt x="1005814" y="695472"/>
                  </a:cubicBezTo>
                  <a:lnTo>
                    <a:pt x="1011986" y="694850"/>
                  </a:lnTo>
                  <a:lnTo>
                    <a:pt x="1016112" y="653922"/>
                  </a:lnTo>
                  <a:cubicBezTo>
                    <a:pt x="1043262" y="521245"/>
                    <a:pt x="1160655" y="421440"/>
                    <a:pt x="1301359" y="421440"/>
                  </a:cubicBezTo>
                  <a:lnTo>
                    <a:pt x="1342724" y="425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xmlns="" id="{835AEBDB-6E77-465B-802B-2411CB9307EC}"/>
                </a:ext>
              </a:extLst>
            </p:cNvPr>
            <p:cNvGrpSpPr/>
            <p:nvPr userDrawn="1"/>
          </p:nvGrpSpPr>
          <p:grpSpPr>
            <a:xfrm>
              <a:off x="1278074" y="2571749"/>
              <a:ext cx="413353" cy="794587"/>
              <a:chOff x="5304862" y="-789923"/>
              <a:chExt cx="645890" cy="1241591"/>
            </a:xfrm>
          </p:grpSpPr>
          <p:grpSp>
            <p:nvGrpSpPr>
              <p:cNvPr id="16" name="그룹 15">
                <a:extLst>
                  <a:ext uri="{FF2B5EF4-FFF2-40B4-BE49-F238E27FC236}">
                    <a16:creationId xmlns:a16="http://schemas.microsoft.com/office/drawing/2014/main" xmlns="" id="{5E76A47E-F7A7-4DA1-9B8C-D7B1A60D5D71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21" name="이등변 삼각형 49">
                  <a:extLst>
                    <a:ext uri="{FF2B5EF4-FFF2-40B4-BE49-F238E27FC236}">
                      <a16:creationId xmlns:a16="http://schemas.microsoft.com/office/drawing/2014/main" xmlns="" id="{67190486-51A1-4AB6-8B4F-B570F9832336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22" name="자유형: 도형 21">
                  <a:extLst>
                    <a:ext uri="{FF2B5EF4-FFF2-40B4-BE49-F238E27FC236}">
                      <a16:creationId xmlns:a16="http://schemas.microsoft.com/office/drawing/2014/main" xmlns="" id="{56F15390-B3DB-4D76-834D-291CE0D12AD3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자유형: 도형 22">
                  <a:extLst>
                    <a:ext uri="{FF2B5EF4-FFF2-40B4-BE49-F238E27FC236}">
                      <a16:creationId xmlns:a16="http://schemas.microsoft.com/office/drawing/2014/main" xmlns="" id="{3BA87288-70D8-4753-8DAA-8CA1C332EF6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" name="타원 16">
                <a:extLst>
                  <a:ext uri="{FF2B5EF4-FFF2-40B4-BE49-F238E27FC236}">
                    <a16:creationId xmlns:a16="http://schemas.microsoft.com/office/drawing/2014/main" xmlns="" id="{AD475AD4-CA04-4B61-9BB4-408BA6A11E05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xmlns="" id="{1B106404-A3F8-4193-8435-FA430BEB5473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자유형: 도형 18">
                <a:extLst>
                  <a:ext uri="{FF2B5EF4-FFF2-40B4-BE49-F238E27FC236}">
                    <a16:creationId xmlns:a16="http://schemas.microsoft.com/office/drawing/2014/main" xmlns="" id="{9408417A-6F35-4CB8-93DD-4FB5074FE702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자유형: 도형 19">
                <a:extLst>
                  <a:ext uri="{FF2B5EF4-FFF2-40B4-BE49-F238E27FC236}">
                    <a16:creationId xmlns:a16="http://schemas.microsoft.com/office/drawing/2014/main" xmlns="" id="{3058858D-8ACE-40F2-B778-D2BFBF4553F3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Frame 11"/>
          <p:cNvSpPr/>
          <p:nvPr userDrawn="1"/>
        </p:nvSpPr>
        <p:spPr>
          <a:xfrm>
            <a:off x="251520" y="339502"/>
            <a:ext cx="8640960" cy="4464496"/>
          </a:xfrm>
          <a:prstGeom prst="frame">
            <a:avLst>
              <a:gd name="adj1" fmla="val 123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7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llo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3476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523EB7A4-0598-4887-ACB7-E8220F8DDFED}"/>
              </a:ext>
            </a:extLst>
          </p:cNvPr>
          <p:cNvGrpSpPr/>
          <p:nvPr userDrawn="1"/>
        </p:nvGrpSpPr>
        <p:grpSpPr>
          <a:xfrm>
            <a:off x="1902711" y="232356"/>
            <a:ext cx="5620059" cy="4638441"/>
            <a:chOff x="1902711" y="497586"/>
            <a:chExt cx="5620059" cy="4638441"/>
          </a:xfrm>
        </p:grpSpPr>
        <p:grpSp>
          <p:nvGrpSpPr>
            <p:cNvPr id="53" name="그룹 52">
              <a:extLst>
                <a:ext uri="{FF2B5EF4-FFF2-40B4-BE49-F238E27FC236}">
                  <a16:creationId xmlns:a16="http://schemas.microsoft.com/office/drawing/2014/main" xmlns="" id="{C4167999-582F-4DE1-8524-427663DA86EB}"/>
                </a:ext>
              </a:extLst>
            </p:cNvPr>
            <p:cNvGrpSpPr/>
            <p:nvPr userDrawn="1"/>
          </p:nvGrpSpPr>
          <p:grpSpPr>
            <a:xfrm>
              <a:off x="1902711" y="1537517"/>
              <a:ext cx="5620059" cy="3598510"/>
              <a:chOff x="2401342" y="248706"/>
              <a:chExt cx="5620059" cy="3598510"/>
            </a:xfrm>
            <a:solidFill>
              <a:schemeClr val="bg1"/>
            </a:solidFill>
          </p:grpSpPr>
          <p:sp>
            <p:nvSpPr>
              <p:cNvPr id="54" name="Oval 11">
                <a:extLst>
                  <a:ext uri="{FF2B5EF4-FFF2-40B4-BE49-F238E27FC236}">
                    <a16:creationId xmlns:a16="http://schemas.microsoft.com/office/drawing/2014/main" xmlns="" id="{36E509A3-52CE-4453-9564-E704D9C6F3F0}"/>
                  </a:ext>
                </a:extLst>
              </p:cNvPr>
              <p:cNvSpPr/>
              <p:nvPr userDrawn="1"/>
            </p:nvSpPr>
            <p:spPr>
              <a:xfrm>
                <a:off x="4283968" y="941198"/>
                <a:ext cx="956850" cy="9568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Oval 11">
                <a:extLst>
                  <a:ext uri="{FF2B5EF4-FFF2-40B4-BE49-F238E27FC236}">
                    <a16:creationId xmlns:a16="http://schemas.microsoft.com/office/drawing/2014/main" xmlns="" id="{D8641ACF-24EC-4119-AF47-45C5E6B69718}"/>
                  </a:ext>
                </a:extLst>
              </p:cNvPr>
              <p:cNvSpPr/>
              <p:nvPr userDrawn="1"/>
            </p:nvSpPr>
            <p:spPr>
              <a:xfrm>
                <a:off x="4080672" y="1386488"/>
                <a:ext cx="491180" cy="4911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Oval 11">
                <a:extLst>
                  <a:ext uri="{FF2B5EF4-FFF2-40B4-BE49-F238E27FC236}">
                    <a16:creationId xmlns:a16="http://schemas.microsoft.com/office/drawing/2014/main" xmlns="" id="{3873CDEC-688A-4EE6-8974-D80E43FF9273}"/>
                  </a:ext>
                </a:extLst>
              </p:cNvPr>
              <p:cNvSpPr/>
              <p:nvPr userDrawn="1"/>
            </p:nvSpPr>
            <p:spPr>
              <a:xfrm>
                <a:off x="3485352" y="1717923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Oval 11">
                <a:extLst>
                  <a:ext uri="{FF2B5EF4-FFF2-40B4-BE49-F238E27FC236}">
                    <a16:creationId xmlns:a16="http://schemas.microsoft.com/office/drawing/2014/main" xmlns="" id="{B93DE707-F71B-42F6-A0EB-DFC85BA873B2}"/>
                  </a:ext>
                </a:extLst>
              </p:cNvPr>
              <p:cNvSpPr/>
              <p:nvPr userDrawn="1"/>
            </p:nvSpPr>
            <p:spPr>
              <a:xfrm>
                <a:off x="2886827" y="1894030"/>
                <a:ext cx="1190640" cy="11906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Oval 11">
                <a:extLst>
                  <a:ext uri="{FF2B5EF4-FFF2-40B4-BE49-F238E27FC236}">
                    <a16:creationId xmlns:a16="http://schemas.microsoft.com/office/drawing/2014/main" xmlns="" id="{3A7AC84B-9DE8-4557-8141-47C15EEBD952}"/>
                  </a:ext>
                </a:extLst>
              </p:cNvPr>
              <p:cNvSpPr/>
              <p:nvPr userDrawn="1"/>
            </p:nvSpPr>
            <p:spPr>
              <a:xfrm>
                <a:off x="2401342" y="251623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Oval 11">
                <a:extLst>
                  <a:ext uri="{FF2B5EF4-FFF2-40B4-BE49-F238E27FC236}">
                    <a16:creationId xmlns:a16="http://schemas.microsoft.com/office/drawing/2014/main" xmlns="" id="{F200C86F-3147-4417-909C-8AA712602B15}"/>
                  </a:ext>
                </a:extLst>
              </p:cNvPr>
              <p:cNvSpPr/>
              <p:nvPr userDrawn="1"/>
            </p:nvSpPr>
            <p:spPr>
              <a:xfrm>
                <a:off x="3017096" y="2797485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Oval 11">
                <a:extLst>
                  <a:ext uri="{FF2B5EF4-FFF2-40B4-BE49-F238E27FC236}">
                    <a16:creationId xmlns:a16="http://schemas.microsoft.com/office/drawing/2014/main" xmlns="" id="{C19D843C-2344-43CD-A232-FDCAF8F43CA5}"/>
                  </a:ext>
                </a:extLst>
              </p:cNvPr>
              <p:cNvSpPr/>
              <p:nvPr userDrawn="1"/>
            </p:nvSpPr>
            <p:spPr>
              <a:xfrm>
                <a:off x="3562974" y="2003019"/>
                <a:ext cx="1844197" cy="184419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Oval 11">
                <a:extLst>
                  <a:ext uri="{FF2B5EF4-FFF2-40B4-BE49-F238E27FC236}">
                    <a16:creationId xmlns:a16="http://schemas.microsoft.com/office/drawing/2014/main" xmlns="" id="{1D594D95-F75F-4683-A364-E7EFD943F93B}"/>
                  </a:ext>
                </a:extLst>
              </p:cNvPr>
              <p:cNvSpPr/>
              <p:nvPr userDrawn="1"/>
            </p:nvSpPr>
            <p:spPr>
              <a:xfrm>
                <a:off x="4999309" y="3011131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Oval 11">
                <a:extLst>
                  <a:ext uri="{FF2B5EF4-FFF2-40B4-BE49-F238E27FC236}">
                    <a16:creationId xmlns:a16="http://schemas.microsoft.com/office/drawing/2014/main" xmlns="" id="{95DD39E7-93D6-494C-A36E-247288990A90}"/>
                  </a:ext>
                </a:extLst>
              </p:cNvPr>
              <p:cNvSpPr/>
              <p:nvPr userDrawn="1"/>
            </p:nvSpPr>
            <p:spPr>
              <a:xfrm>
                <a:off x="5653222" y="2981733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Oval 11">
                <a:extLst>
                  <a:ext uri="{FF2B5EF4-FFF2-40B4-BE49-F238E27FC236}">
                    <a16:creationId xmlns:a16="http://schemas.microsoft.com/office/drawing/2014/main" xmlns="" id="{0724B3EB-D2BA-46AD-9B24-8F61182FFCCE}"/>
                  </a:ext>
                </a:extLst>
              </p:cNvPr>
              <p:cNvSpPr/>
              <p:nvPr userDrawn="1"/>
            </p:nvSpPr>
            <p:spPr>
              <a:xfrm>
                <a:off x="6035666" y="2445747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Oval 11">
                <a:extLst>
                  <a:ext uri="{FF2B5EF4-FFF2-40B4-BE49-F238E27FC236}">
                    <a16:creationId xmlns:a16="http://schemas.microsoft.com/office/drawing/2014/main" xmlns="" id="{BDBBA2C7-3C34-4968-B283-7486C3E66CD2}"/>
                  </a:ext>
                </a:extLst>
              </p:cNvPr>
              <p:cNvSpPr/>
              <p:nvPr userDrawn="1"/>
            </p:nvSpPr>
            <p:spPr>
              <a:xfrm>
                <a:off x="7037784" y="2729409"/>
                <a:ext cx="784747" cy="78474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Oval 11">
                <a:extLst>
                  <a:ext uri="{FF2B5EF4-FFF2-40B4-BE49-F238E27FC236}">
                    <a16:creationId xmlns:a16="http://schemas.microsoft.com/office/drawing/2014/main" xmlns="" id="{1D3596EF-83B2-4D77-9900-8FBA5EF934B2}"/>
                  </a:ext>
                </a:extLst>
              </p:cNvPr>
              <p:cNvSpPr/>
              <p:nvPr userDrawn="1"/>
            </p:nvSpPr>
            <p:spPr>
              <a:xfrm>
                <a:off x="6658215" y="1725625"/>
                <a:ext cx="1363186" cy="13631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Oval 11">
                <a:extLst>
                  <a:ext uri="{FF2B5EF4-FFF2-40B4-BE49-F238E27FC236}">
                    <a16:creationId xmlns:a16="http://schemas.microsoft.com/office/drawing/2014/main" xmlns="" id="{478452D7-D34C-4072-B618-5EA4D20571B3}"/>
                  </a:ext>
                </a:extLst>
              </p:cNvPr>
              <p:cNvSpPr/>
              <p:nvPr userDrawn="1"/>
            </p:nvSpPr>
            <p:spPr>
              <a:xfrm>
                <a:off x="4702059" y="880592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Oval 11">
                <a:extLst>
                  <a:ext uri="{FF2B5EF4-FFF2-40B4-BE49-F238E27FC236}">
                    <a16:creationId xmlns:a16="http://schemas.microsoft.com/office/drawing/2014/main" xmlns="" id="{B67A8B79-3441-4CEE-82A3-001ECBD4DD6C}"/>
                  </a:ext>
                </a:extLst>
              </p:cNvPr>
              <p:cNvSpPr/>
              <p:nvPr userDrawn="1"/>
            </p:nvSpPr>
            <p:spPr>
              <a:xfrm>
                <a:off x="5200227" y="115344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Oval 11">
                <a:extLst>
                  <a:ext uri="{FF2B5EF4-FFF2-40B4-BE49-F238E27FC236}">
                    <a16:creationId xmlns:a16="http://schemas.microsoft.com/office/drawing/2014/main" xmlns="" id="{39EC19EA-7198-4F0B-A95B-49D0CF19C8F2}"/>
                  </a:ext>
                </a:extLst>
              </p:cNvPr>
              <p:cNvSpPr/>
              <p:nvPr userDrawn="1"/>
            </p:nvSpPr>
            <p:spPr>
              <a:xfrm>
                <a:off x="5945245" y="1484448"/>
                <a:ext cx="701108" cy="70110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Oval 11">
                <a:extLst>
                  <a:ext uri="{FF2B5EF4-FFF2-40B4-BE49-F238E27FC236}">
                    <a16:creationId xmlns:a16="http://schemas.microsoft.com/office/drawing/2014/main" xmlns="" id="{6F4820F4-E538-4700-880A-FA8685A41A3B}"/>
                  </a:ext>
                </a:extLst>
              </p:cNvPr>
              <p:cNvSpPr/>
              <p:nvPr userDrawn="1"/>
            </p:nvSpPr>
            <p:spPr>
              <a:xfrm>
                <a:off x="6121822" y="1792219"/>
                <a:ext cx="1040194" cy="10401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Oval 11">
                <a:extLst>
                  <a:ext uri="{FF2B5EF4-FFF2-40B4-BE49-F238E27FC236}">
                    <a16:creationId xmlns:a16="http://schemas.microsoft.com/office/drawing/2014/main" xmlns="" id="{413F6B1E-425D-4873-9467-3AC4066BB2ED}"/>
                  </a:ext>
                </a:extLst>
              </p:cNvPr>
              <p:cNvSpPr/>
              <p:nvPr userDrawn="1"/>
            </p:nvSpPr>
            <p:spPr>
              <a:xfrm>
                <a:off x="4251327" y="1369850"/>
                <a:ext cx="2136016" cy="213601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사다리꼴 70">
                <a:extLst>
                  <a:ext uri="{FF2B5EF4-FFF2-40B4-BE49-F238E27FC236}">
                    <a16:creationId xmlns:a16="http://schemas.microsoft.com/office/drawing/2014/main" xmlns="" id="{B0CB0B17-591E-4DAC-A92C-EBD6A95CAE9D}"/>
                  </a:ext>
                </a:extLst>
              </p:cNvPr>
              <p:cNvSpPr/>
              <p:nvPr userDrawn="1"/>
            </p:nvSpPr>
            <p:spPr>
              <a:xfrm>
                <a:off x="4765704" y="248706"/>
                <a:ext cx="608632" cy="121615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xmlns="" id="{0273FAE2-233C-451C-ABAD-157761C173D3}"/>
                </a:ext>
              </a:extLst>
            </p:cNvPr>
            <p:cNvGrpSpPr/>
            <p:nvPr userDrawn="1"/>
          </p:nvGrpSpPr>
          <p:grpSpPr>
            <a:xfrm>
              <a:off x="4249055" y="497586"/>
              <a:ext cx="645890" cy="1241591"/>
              <a:chOff x="5304862" y="-789923"/>
              <a:chExt cx="645890" cy="1241591"/>
            </a:xfrm>
          </p:grpSpPr>
          <p:grpSp>
            <p:nvGrpSpPr>
              <p:cNvPr id="73" name="그룹 72">
                <a:extLst>
                  <a:ext uri="{FF2B5EF4-FFF2-40B4-BE49-F238E27FC236}">
                    <a16:creationId xmlns:a16="http://schemas.microsoft.com/office/drawing/2014/main" xmlns="" id="{F294317C-D093-4716-BC39-F4EDB7B37133}"/>
                  </a:ext>
                </a:extLst>
              </p:cNvPr>
              <p:cNvGrpSpPr/>
              <p:nvPr userDrawn="1"/>
            </p:nvGrpSpPr>
            <p:grpSpPr>
              <a:xfrm>
                <a:off x="5377232" y="-789923"/>
                <a:ext cx="495969" cy="1052585"/>
                <a:chOff x="5868144" y="-857099"/>
                <a:chExt cx="495969" cy="1052585"/>
              </a:xfrm>
            </p:grpSpPr>
            <p:sp>
              <p:nvSpPr>
                <p:cNvPr id="78" name="이등변 삼각형 49">
                  <a:extLst>
                    <a:ext uri="{FF2B5EF4-FFF2-40B4-BE49-F238E27FC236}">
                      <a16:creationId xmlns:a16="http://schemas.microsoft.com/office/drawing/2014/main" xmlns="" id="{28122585-D90D-4D44-AC50-0A8C9106EF95}"/>
                    </a:ext>
                  </a:extLst>
                </p:cNvPr>
                <p:cNvSpPr/>
                <p:nvPr userDrawn="1"/>
              </p:nvSpPr>
              <p:spPr>
                <a:xfrm>
                  <a:off x="5868144" y="-853769"/>
                  <a:ext cx="495969" cy="1049255"/>
                </a:xfrm>
                <a:custGeom>
                  <a:avLst/>
                  <a:gdLst>
                    <a:gd name="connsiteX0" fmla="*/ 0 w 311344"/>
                    <a:gd name="connsiteY0" fmla="*/ 1049255 h 1049255"/>
                    <a:gd name="connsiteX1" fmla="*/ 155672 w 311344"/>
                    <a:gd name="connsiteY1" fmla="*/ 0 h 1049255"/>
                    <a:gd name="connsiteX2" fmla="*/ 311344 w 311344"/>
                    <a:gd name="connsiteY2" fmla="*/ 1049255 h 1049255"/>
                    <a:gd name="connsiteX3" fmla="*/ 0 w 311344"/>
                    <a:gd name="connsiteY3" fmla="*/ 1049255 h 1049255"/>
                    <a:gd name="connsiteX0" fmla="*/ 45684 w 357028"/>
                    <a:gd name="connsiteY0" fmla="*/ 1049255 h 1049255"/>
                    <a:gd name="connsiteX1" fmla="*/ 201356 w 357028"/>
                    <a:gd name="connsiteY1" fmla="*/ 0 h 1049255"/>
                    <a:gd name="connsiteX2" fmla="*/ 357028 w 357028"/>
                    <a:gd name="connsiteY2" fmla="*/ 1049255 h 1049255"/>
                    <a:gd name="connsiteX3" fmla="*/ 45684 w 357028"/>
                    <a:gd name="connsiteY3" fmla="*/ 1049255 h 1049255"/>
                    <a:gd name="connsiteX0" fmla="*/ 45684 w 416158"/>
                    <a:gd name="connsiteY0" fmla="*/ 1049255 h 1049255"/>
                    <a:gd name="connsiteX1" fmla="*/ 201356 w 416158"/>
                    <a:gd name="connsiteY1" fmla="*/ 0 h 1049255"/>
                    <a:gd name="connsiteX2" fmla="*/ 357028 w 416158"/>
                    <a:gd name="connsiteY2" fmla="*/ 1049255 h 1049255"/>
                    <a:gd name="connsiteX3" fmla="*/ 45684 w 416158"/>
                    <a:gd name="connsiteY3" fmla="*/ 1049255 h 1049255"/>
                    <a:gd name="connsiteX0" fmla="*/ 87161 w 457635"/>
                    <a:gd name="connsiteY0" fmla="*/ 1049255 h 1049255"/>
                    <a:gd name="connsiteX1" fmla="*/ 242833 w 457635"/>
                    <a:gd name="connsiteY1" fmla="*/ 0 h 1049255"/>
                    <a:gd name="connsiteX2" fmla="*/ 398505 w 457635"/>
                    <a:gd name="connsiteY2" fmla="*/ 1049255 h 1049255"/>
                    <a:gd name="connsiteX3" fmla="*/ 87161 w 457635"/>
                    <a:gd name="connsiteY3" fmla="*/ 1049255 h 1049255"/>
                    <a:gd name="connsiteX0" fmla="*/ 87161 w 500627"/>
                    <a:gd name="connsiteY0" fmla="*/ 1049255 h 1049255"/>
                    <a:gd name="connsiteX1" fmla="*/ 242833 w 500627"/>
                    <a:gd name="connsiteY1" fmla="*/ 0 h 1049255"/>
                    <a:gd name="connsiteX2" fmla="*/ 398505 w 500627"/>
                    <a:gd name="connsiteY2" fmla="*/ 1049255 h 1049255"/>
                    <a:gd name="connsiteX3" fmla="*/ 87161 w 500627"/>
                    <a:gd name="connsiteY3" fmla="*/ 1049255 h 1049255"/>
                    <a:gd name="connsiteX0" fmla="*/ 91187 w 504653"/>
                    <a:gd name="connsiteY0" fmla="*/ 1049255 h 1049255"/>
                    <a:gd name="connsiteX1" fmla="*/ 246859 w 504653"/>
                    <a:gd name="connsiteY1" fmla="*/ 0 h 1049255"/>
                    <a:gd name="connsiteX2" fmla="*/ 402531 w 504653"/>
                    <a:gd name="connsiteY2" fmla="*/ 1049255 h 1049255"/>
                    <a:gd name="connsiteX3" fmla="*/ 91187 w 504653"/>
                    <a:gd name="connsiteY3" fmla="*/ 1049255 h 1049255"/>
                    <a:gd name="connsiteX0" fmla="*/ 91187 w 500775"/>
                    <a:gd name="connsiteY0" fmla="*/ 1049255 h 1049255"/>
                    <a:gd name="connsiteX1" fmla="*/ 246859 w 500775"/>
                    <a:gd name="connsiteY1" fmla="*/ 0 h 1049255"/>
                    <a:gd name="connsiteX2" fmla="*/ 402531 w 500775"/>
                    <a:gd name="connsiteY2" fmla="*/ 1049255 h 1049255"/>
                    <a:gd name="connsiteX3" fmla="*/ 91187 w 500775"/>
                    <a:gd name="connsiteY3" fmla="*/ 1049255 h 1049255"/>
                    <a:gd name="connsiteX0" fmla="*/ 91187 w 484758"/>
                    <a:gd name="connsiteY0" fmla="*/ 1049255 h 1049255"/>
                    <a:gd name="connsiteX1" fmla="*/ 246859 w 484758"/>
                    <a:gd name="connsiteY1" fmla="*/ 0 h 1049255"/>
                    <a:gd name="connsiteX2" fmla="*/ 402531 w 484758"/>
                    <a:gd name="connsiteY2" fmla="*/ 1049255 h 1049255"/>
                    <a:gd name="connsiteX3" fmla="*/ 91187 w 484758"/>
                    <a:gd name="connsiteY3" fmla="*/ 1049255 h 1049255"/>
                    <a:gd name="connsiteX0" fmla="*/ 91187 w 488692"/>
                    <a:gd name="connsiteY0" fmla="*/ 1049255 h 1049255"/>
                    <a:gd name="connsiteX1" fmla="*/ 246859 w 488692"/>
                    <a:gd name="connsiteY1" fmla="*/ 0 h 1049255"/>
                    <a:gd name="connsiteX2" fmla="*/ 402531 w 488692"/>
                    <a:gd name="connsiteY2" fmla="*/ 1049255 h 1049255"/>
                    <a:gd name="connsiteX3" fmla="*/ 91187 w 488692"/>
                    <a:gd name="connsiteY3" fmla="*/ 1049255 h 1049255"/>
                    <a:gd name="connsiteX0" fmla="*/ 91187 w 492707"/>
                    <a:gd name="connsiteY0" fmla="*/ 1049255 h 1049255"/>
                    <a:gd name="connsiteX1" fmla="*/ 246859 w 492707"/>
                    <a:gd name="connsiteY1" fmla="*/ 0 h 1049255"/>
                    <a:gd name="connsiteX2" fmla="*/ 402531 w 492707"/>
                    <a:gd name="connsiteY2" fmla="*/ 1049255 h 1049255"/>
                    <a:gd name="connsiteX3" fmla="*/ 91187 w 492707"/>
                    <a:gd name="connsiteY3" fmla="*/ 1049255 h 1049255"/>
                    <a:gd name="connsiteX0" fmla="*/ 95257 w 496777"/>
                    <a:gd name="connsiteY0" fmla="*/ 1049255 h 1049255"/>
                    <a:gd name="connsiteX1" fmla="*/ 250929 w 496777"/>
                    <a:gd name="connsiteY1" fmla="*/ 0 h 1049255"/>
                    <a:gd name="connsiteX2" fmla="*/ 406601 w 496777"/>
                    <a:gd name="connsiteY2" fmla="*/ 1049255 h 1049255"/>
                    <a:gd name="connsiteX3" fmla="*/ 95257 w 496777"/>
                    <a:gd name="connsiteY3" fmla="*/ 1049255 h 1049255"/>
                    <a:gd name="connsiteX0" fmla="*/ 95257 w 485293"/>
                    <a:gd name="connsiteY0" fmla="*/ 1049255 h 1049255"/>
                    <a:gd name="connsiteX1" fmla="*/ 250929 w 485293"/>
                    <a:gd name="connsiteY1" fmla="*/ 0 h 1049255"/>
                    <a:gd name="connsiteX2" fmla="*/ 406601 w 485293"/>
                    <a:gd name="connsiteY2" fmla="*/ 1049255 h 1049255"/>
                    <a:gd name="connsiteX3" fmla="*/ 95257 w 485293"/>
                    <a:gd name="connsiteY3" fmla="*/ 1049255 h 1049255"/>
                    <a:gd name="connsiteX0" fmla="*/ 95257 w 494828"/>
                    <a:gd name="connsiteY0" fmla="*/ 1049255 h 1049255"/>
                    <a:gd name="connsiteX1" fmla="*/ 250929 w 494828"/>
                    <a:gd name="connsiteY1" fmla="*/ 0 h 1049255"/>
                    <a:gd name="connsiteX2" fmla="*/ 406601 w 494828"/>
                    <a:gd name="connsiteY2" fmla="*/ 1049255 h 1049255"/>
                    <a:gd name="connsiteX3" fmla="*/ 95257 w 494828"/>
                    <a:gd name="connsiteY3" fmla="*/ 1049255 h 1049255"/>
                    <a:gd name="connsiteX0" fmla="*/ 95257 w 493814"/>
                    <a:gd name="connsiteY0" fmla="*/ 1049255 h 1049255"/>
                    <a:gd name="connsiteX1" fmla="*/ 250929 w 493814"/>
                    <a:gd name="connsiteY1" fmla="*/ 0 h 1049255"/>
                    <a:gd name="connsiteX2" fmla="*/ 406601 w 493814"/>
                    <a:gd name="connsiteY2" fmla="*/ 1049255 h 1049255"/>
                    <a:gd name="connsiteX3" fmla="*/ 95257 w 493814"/>
                    <a:gd name="connsiteY3" fmla="*/ 1049255 h 1049255"/>
                    <a:gd name="connsiteX0" fmla="*/ 95257 w 496864"/>
                    <a:gd name="connsiteY0" fmla="*/ 1049255 h 1049255"/>
                    <a:gd name="connsiteX1" fmla="*/ 250929 w 496864"/>
                    <a:gd name="connsiteY1" fmla="*/ 0 h 1049255"/>
                    <a:gd name="connsiteX2" fmla="*/ 406601 w 496864"/>
                    <a:gd name="connsiteY2" fmla="*/ 1049255 h 1049255"/>
                    <a:gd name="connsiteX3" fmla="*/ 95257 w 496864"/>
                    <a:gd name="connsiteY3" fmla="*/ 1049255 h 1049255"/>
                    <a:gd name="connsiteX0" fmla="*/ 95257 w 497887"/>
                    <a:gd name="connsiteY0" fmla="*/ 1049255 h 1049255"/>
                    <a:gd name="connsiteX1" fmla="*/ 250929 w 497887"/>
                    <a:gd name="connsiteY1" fmla="*/ 0 h 1049255"/>
                    <a:gd name="connsiteX2" fmla="*/ 406601 w 497887"/>
                    <a:gd name="connsiteY2" fmla="*/ 1049255 h 1049255"/>
                    <a:gd name="connsiteX3" fmla="*/ 95257 w 497887"/>
                    <a:gd name="connsiteY3" fmla="*/ 1049255 h 1049255"/>
                    <a:gd name="connsiteX0" fmla="*/ 95257 w 495969"/>
                    <a:gd name="connsiteY0" fmla="*/ 1049255 h 1049255"/>
                    <a:gd name="connsiteX1" fmla="*/ 250929 w 495969"/>
                    <a:gd name="connsiteY1" fmla="*/ 0 h 1049255"/>
                    <a:gd name="connsiteX2" fmla="*/ 406601 w 495969"/>
                    <a:gd name="connsiteY2" fmla="*/ 1049255 h 1049255"/>
                    <a:gd name="connsiteX3" fmla="*/ 95257 w 495969"/>
                    <a:gd name="connsiteY3" fmla="*/ 1049255 h 10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969" h="1049255">
                      <a:moveTo>
                        <a:pt x="95257" y="1049255"/>
                      </a:moveTo>
                      <a:cubicBezTo>
                        <a:pt x="6676" y="723357"/>
                        <a:pt x="-121664" y="317947"/>
                        <a:pt x="250929" y="0"/>
                      </a:cubicBezTo>
                      <a:cubicBezTo>
                        <a:pt x="612920" y="328549"/>
                        <a:pt x="489882" y="781667"/>
                        <a:pt x="406601" y="1049255"/>
                      </a:cubicBezTo>
                      <a:lnTo>
                        <a:pt x="95257" y="104925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자유형: 도형 78">
                  <a:extLst>
                    <a:ext uri="{FF2B5EF4-FFF2-40B4-BE49-F238E27FC236}">
                      <a16:creationId xmlns:a16="http://schemas.microsoft.com/office/drawing/2014/main" xmlns="" id="{CA4A1B48-5DCF-4240-B908-5565A0B620C1}"/>
                    </a:ext>
                  </a:extLst>
                </p:cNvPr>
                <p:cNvSpPr/>
                <p:nvPr userDrawn="1"/>
              </p:nvSpPr>
              <p:spPr>
                <a:xfrm>
                  <a:off x="5939427" y="102551"/>
                  <a:ext cx="364003" cy="92935"/>
                </a:xfrm>
                <a:custGeom>
                  <a:avLst/>
                  <a:gdLst>
                    <a:gd name="connsiteX0" fmla="*/ 0 w 364003"/>
                    <a:gd name="connsiteY0" fmla="*/ 0 h 92935"/>
                    <a:gd name="connsiteX1" fmla="*/ 364003 w 364003"/>
                    <a:gd name="connsiteY1" fmla="*/ 0 h 92935"/>
                    <a:gd name="connsiteX2" fmla="*/ 336518 w 364003"/>
                    <a:gd name="connsiteY2" fmla="*/ 92935 h 92935"/>
                    <a:gd name="connsiteX3" fmla="*/ 25174 w 364003"/>
                    <a:gd name="connsiteY3" fmla="*/ 92935 h 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4003" h="92935">
                      <a:moveTo>
                        <a:pt x="0" y="0"/>
                      </a:moveTo>
                      <a:lnTo>
                        <a:pt x="364003" y="0"/>
                      </a:lnTo>
                      <a:lnTo>
                        <a:pt x="336518" y="92935"/>
                      </a:lnTo>
                      <a:lnTo>
                        <a:pt x="25174" y="9293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자유형: 도형 79">
                  <a:extLst>
                    <a:ext uri="{FF2B5EF4-FFF2-40B4-BE49-F238E27FC236}">
                      <a16:creationId xmlns:a16="http://schemas.microsoft.com/office/drawing/2014/main" xmlns="" id="{28D35705-FE6E-444A-A4F2-216FB36C2D3C}"/>
                    </a:ext>
                  </a:extLst>
                </p:cNvPr>
                <p:cNvSpPr/>
                <p:nvPr userDrawn="1"/>
              </p:nvSpPr>
              <p:spPr>
                <a:xfrm>
                  <a:off x="5893989" y="-857099"/>
                  <a:ext cx="444279" cy="350537"/>
                </a:xfrm>
                <a:custGeom>
                  <a:avLst/>
                  <a:gdLst>
                    <a:gd name="connsiteX0" fmla="*/ 227272 w 444279"/>
                    <a:gd name="connsiteY0" fmla="*/ 0 h 350537"/>
                    <a:gd name="connsiteX1" fmla="*/ 440556 w 444279"/>
                    <a:gd name="connsiteY1" fmla="*/ 335046 h 350537"/>
                    <a:gd name="connsiteX2" fmla="*/ 444279 w 444279"/>
                    <a:gd name="connsiteY2" fmla="*/ 350537 h 350537"/>
                    <a:gd name="connsiteX3" fmla="*/ 0 w 444279"/>
                    <a:gd name="connsiteY3" fmla="*/ 350537 h 350537"/>
                    <a:gd name="connsiteX4" fmla="*/ 8223 w 444279"/>
                    <a:gd name="connsiteY4" fmla="*/ 318604 h 350537"/>
                    <a:gd name="connsiteX5" fmla="*/ 227272 w 444279"/>
                    <a:gd name="connsiteY5" fmla="*/ 0 h 35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4279" h="350537">
                      <a:moveTo>
                        <a:pt x="227272" y="0"/>
                      </a:moveTo>
                      <a:cubicBezTo>
                        <a:pt x="340394" y="102672"/>
                        <a:pt x="406151" y="217508"/>
                        <a:pt x="440556" y="335046"/>
                      </a:cubicBezTo>
                      <a:lnTo>
                        <a:pt x="444279" y="350537"/>
                      </a:lnTo>
                      <a:lnTo>
                        <a:pt x="0" y="350537"/>
                      </a:lnTo>
                      <a:lnTo>
                        <a:pt x="8223" y="318604"/>
                      </a:lnTo>
                      <a:cubicBezTo>
                        <a:pt x="43321" y="207258"/>
                        <a:pt x="110837" y="99358"/>
                        <a:pt x="22727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xmlns="" id="{833271DD-6F14-4B18-BE97-D6CF7744263D}"/>
                  </a:ext>
                </a:extLst>
              </p:cNvPr>
              <p:cNvSpPr/>
              <p:nvPr userDrawn="1"/>
            </p:nvSpPr>
            <p:spPr>
              <a:xfrm>
                <a:off x="5535216" y="-351600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직사각형 74">
                <a:extLst>
                  <a:ext uri="{FF2B5EF4-FFF2-40B4-BE49-F238E27FC236}">
                    <a16:creationId xmlns:a16="http://schemas.microsoft.com/office/drawing/2014/main" xmlns="" id="{32141932-F9EE-4187-BBBC-79F2AADC7FB5}"/>
                  </a:ext>
                </a:extLst>
              </p:cNvPr>
              <p:cNvSpPr/>
              <p:nvPr userDrawn="1"/>
            </p:nvSpPr>
            <p:spPr>
              <a:xfrm flipH="1">
                <a:off x="5614416" y="6445"/>
                <a:ext cx="21600" cy="43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자유형: 도형 75">
                <a:extLst>
                  <a:ext uri="{FF2B5EF4-FFF2-40B4-BE49-F238E27FC236}">
                    <a16:creationId xmlns:a16="http://schemas.microsoft.com/office/drawing/2014/main" xmlns="" id="{C4A28A23-9A45-480D-9AE0-AC8E03B407E4}"/>
                  </a:ext>
                </a:extLst>
              </p:cNvPr>
              <p:cNvSpPr/>
              <p:nvPr userDrawn="1"/>
            </p:nvSpPr>
            <p:spPr>
              <a:xfrm>
                <a:off x="5304862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자유형: 도형 76">
                <a:extLst>
                  <a:ext uri="{FF2B5EF4-FFF2-40B4-BE49-F238E27FC236}">
                    <a16:creationId xmlns:a16="http://schemas.microsoft.com/office/drawing/2014/main" xmlns="" id="{E5282C72-98DB-48D8-88FE-2DFA994D4B88}"/>
                  </a:ext>
                </a:extLst>
              </p:cNvPr>
              <p:cNvSpPr/>
              <p:nvPr userDrawn="1"/>
            </p:nvSpPr>
            <p:spPr>
              <a:xfrm flipH="1">
                <a:off x="5807099" y="-1556"/>
                <a:ext cx="143653" cy="453224"/>
              </a:xfrm>
              <a:custGeom>
                <a:avLst/>
                <a:gdLst>
                  <a:gd name="connsiteX0" fmla="*/ 71561 w 116619"/>
                  <a:gd name="connsiteY0" fmla="*/ 0 h 453224"/>
                  <a:gd name="connsiteX1" fmla="*/ 116619 w 116619"/>
                  <a:gd name="connsiteY1" fmla="*/ 145774 h 453224"/>
                  <a:gd name="connsiteX2" fmla="*/ 0 w 116619"/>
                  <a:gd name="connsiteY2" fmla="*/ 453224 h 453224"/>
                  <a:gd name="connsiteX3" fmla="*/ 71561 w 116619"/>
                  <a:gd name="connsiteY3" fmla="*/ 0 h 453224"/>
                  <a:gd name="connsiteX0" fmla="*/ 78782 w 123840"/>
                  <a:gd name="connsiteY0" fmla="*/ 0 h 453224"/>
                  <a:gd name="connsiteX1" fmla="*/ 123840 w 123840"/>
                  <a:gd name="connsiteY1" fmla="*/ 145774 h 453224"/>
                  <a:gd name="connsiteX2" fmla="*/ 7221 w 123840"/>
                  <a:gd name="connsiteY2" fmla="*/ 453224 h 453224"/>
                  <a:gd name="connsiteX3" fmla="*/ 78782 w 123840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3711 w 138769"/>
                  <a:gd name="connsiteY0" fmla="*/ 0 h 453224"/>
                  <a:gd name="connsiteX1" fmla="*/ 138769 w 138769"/>
                  <a:gd name="connsiteY1" fmla="*/ 145774 h 453224"/>
                  <a:gd name="connsiteX2" fmla="*/ 22150 w 138769"/>
                  <a:gd name="connsiteY2" fmla="*/ 453224 h 453224"/>
                  <a:gd name="connsiteX3" fmla="*/ 93711 w 138769"/>
                  <a:gd name="connsiteY3" fmla="*/ 0 h 453224"/>
                  <a:gd name="connsiteX0" fmla="*/ 95845 w 140903"/>
                  <a:gd name="connsiteY0" fmla="*/ 0 h 453224"/>
                  <a:gd name="connsiteX1" fmla="*/ 140903 w 140903"/>
                  <a:gd name="connsiteY1" fmla="*/ 145774 h 453224"/>
                  <a:gd name="connsiteX2" fmla="*/ 24284 w 140903"/>
                  <a:gd name="connsiteY2" fmla="*/ 453224 h 453224"/>
                  <a:gd name="connsiteX3" fmla="*/ 95845 w 140903"/>
                  <a:gd name="connsiteY3" fmla="*/ 0 h 453224"/>
                  <a:gd name="connsiteX0" fmla="*/ 98595 w 143653"/>
                  <a:gd name="connsiteY0" fmla="*/ 0 h 453224"/>
                  <a:gd name="connsiteX1" fmla="*/ 143653 w 143653"/>
                  <a:gd name="connsiteY1" fmla="*/ 145774 h 453224"/>
                  <a:gd name="connsiteX2" fmla="*/ 27034 w 143653"/>
                  <a:gd name="connsiteY2" fmla="*/ 453224 h 453224"/>
                  <a:gd name="connsiteX3" fmla="*/ 98595 w 143653"/>
                  <a:gd name="connsiteY3" fmla="*/ 0 h 453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53" h="453224">
                    <a:moveTo>
                      <a:pt x="98595" y="0"/>
                    </a:moveTo>
                    <a:lnTo>
                      <a:pt x="143653" y="145774"/>
                    </a:lnTo>
                    <a:cubicBezTo>
                      <a:pt x="38518" y="232356"/>
                      <a:pt x="50005" y="387847"/>
                      <a:pt x="27034" y="453224"/>
                    </a:cubicBezTo>
                    <a:cubicBezTo>
                      <a:pt x="5831" y="365759"/>
                      <a:pt x="-47179" y="100716"/>
                      <a:pt x="9859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16057" y="2931790"/>
            <a:ext cx="389493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15909" y="3579862"/>
            <a:ext cx="389493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6535596" y="1104508"/>
            <a:ext cx="672848" cy="486211"/>
            <a:chOff x="6495678" y="1779663"/>
            <a:chExt cx="672848" cy="486211"/>
          </a:xfrm>
        </p:grpSpPr>
        <p:sp>
          <p:nvSpPr>
            <p:cNvPr id="17" name="Oval 16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2098952" y="2183144"/>
            <a:ext cx="524595" cy="379081"/>
            <a:chOff x="6495678" y="1779663"/>
            <a:chExt cx="672848" cy="486211"/>
          </a:xfrm>
        </p:grpSpPr>
        <p:sp>
          <p:nvSpPr>
            <p:cNvPr id="22" name="Oval 21"/>
            <p:cNvSpPr/>
            <p:nvPr userDrawn="1"/>
          </p:nvSpPr>
          <p:spPr>
            <a:xfrm>
              <a:off x="6588225" y="1779663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872020" y="1913390"/>
              <a:ext cx="296506" cy="2965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495678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6698826" y="1995687"/>
              <a:ext cx="270187" cy="2701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360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707904" y="1203090"/>
            <a:ext cx="1710999" cy="3600908"/>
            <a:chOff x="3797105" y="1404992"/>
            <a:chExt cx="1548895" cy="3471014"/>
          </a:xfrm>
        </p:grpSpPr>
        <p:sp>
          <p:nvSpPr>
            <p:cNvPr id="9" name="Rectangle 8"/>
            <p:cNvSpPr/>
            <p:nvPr userDrawn="1"/>
          </p:nvSpPr>
          <p:spPr>
            <a:xfrm>
              <a:off x="3797105" y="1909048"/>
              <a:ext cx="1548000" cy="246290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 userDrawn="1"/>
          </p:nvSpPr>
          <p:spPr>
            <a:xfrm>
              <a:off x="3797105" y="1404992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Isosceles Triangle 13"/>
            <p:cNvSpPr/>
            <p:nvPr userDrawn="1"/>
          </p:nvSpPr>
          <p:spPr>
            <a:xfrm rot="10800000">
              <a:off x="3798000" y="4371950"/>
              <a:ext cx="1548000" cy="504056"/>
            </a:xfrm>
            <a:prstGeom prst="triangle">
              <a:avLst>
                <a:gd name="adj" fmla="val 4905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87227" y="1312181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059035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0843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243611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515419" y="1276575"/>
            <a:ext cx="1548000" cy="1800000"/>
          </a:xfrm>
          <a:custGeom>
            <a:avLst/>
            <a:gdLst>
              <a:gd name="connsiteX0" fmla="*/ 0 w 1440160"/>
              <a:gd name="connsiteY0" fmla="*/ 626356 h 1252711"/>
              <a:gd name="connsiteX1" fmla="*/ 313178 w 1440160"/>
              <a:gd name="connsiteY1" fmla="*/ 0 h 1252711"/>
              <a:gd name="connsiteX2" fmla="*/ 1126982 w 1440160"/>
              <a:gd name="connsiteY2" fmla="*/ 0 h 1252711"/>
              <a:gd name="connsiteX3" fmla="*/ 1440160 w 1440160"/>
              <a:gd name="connsiteY3" fmla="*/ 626356 h 1252711"/>
              <a:gd name="connsiteX4" fmla="*/ 1126982 w 1440160"/>
              <a:gd name="connsiteY4" fmla="*/ 1252711 h 1252711"/>
              <a:gd name="connsiteX5" fmla="*/ 313178 w 1440160"/>
              <a:gd name="connsiteY5" fmla="*/ 1252711 h 1252711"/>
              <a:gd name="connsiteX6" fmla="*/ 0 w 1440160"/>
              <a:gd name="connsiteY6" fmla="*/ 626356 h 1252711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126982 w 1440160"/>
              <a:gd name="connsiteY2" fmla="*/ 119063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440160"/>
              <a:gd name="connsiteY0" fmla="*/ 745419 h 1371774"/>
              <a:gd name="connsiteX1" fmla="*/ 679890 w 1440160"/>
              <a:gd name="connsiteY1" fmla="*/ 0 h 1371774"/>
              <a:gd name="connsiteX2" fmla="*/ 1379395 w 1440160"/>
              <a:gd name="connsiteY2" fmla="*/ 409576 h 1371774"/>
              <a:gd name="connsiteX3" fmla="*/ 1440160 w 1440160"/>
              <a:gd name="connsiteY3" fmla="*/ 745419 h 1371774"/>
              <a:gd name="connsiteX4" fmla="*/ 1126982 w 1440160"/>
              <a:gd name="connsiteY4" fmla="*/ 1371774 h 1371774"/>
              <a:gd name="connsiteX5" fmla="*/ 313178 w 1440160"/>
              <a:gd name="connsiteY5" fmla="*/ 1371774 h 1371774"/>
              <a:gd name="connsiteX6" fmla="*/ 0 w 1440160"/>
              <a:gd name="connsiteY6" fmla="*/ 745419 h 1371774"/>
              <a:gd name="connsiteX0" fmla="*/ 0 w 1379395"/>
              <a:gd name="connsiteY0" fmla="*/ 745419 h 1371774"/>
              <a:gd name="connsiteX1" fmla="*/ 679890 w 1379395"/>
              <a:gd name="connsiteY1" fmla="*/ 0 h 1371774"/>
              <a:gd name="connsiteX2" fmla="*/ 1379395 w 1379395"/>
              <a:gd name="connsiteY2" fmla="*/ 409576 h 1371774"/>
              <a:gd name="connsiteX3" fmla="*/ 1340147 w 1379395"/>
              <a:gd name="connsiteY3" fmla="*/ 1102607 h 1371774"/>
              <a:gd name="connsiteX4" fmla="*/ 1126982 w 1379395"/>
              <a:gd name="connsiteY4" fmla="*/ 1371774 h 1371774"/>
              <a:gd name="connsiteX5" fmla="*/ 313178 w 1379395"/>
              <a:gd name="connsiteY5" fmla="*/ 1371774 h 1371774"/>
              <a:gd name="connsiteX6" fmla="*/ 0 w 1379395"/>
              <a:gd name="connsiteY6" fmla="*/ 745419 h 1371774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313178 w 1379395"/>
              <a:gd name="connsiteY5" fmla="*/ 1371774 h 1483692"/>
              <a:gd name="connsiteX6" fmla="*/ 0 w 1379395"/>
              <a:gd name="connsiteY6" fmla="*/ 745419 h 1483692"/>
              <a:gd name="connsiteX0" fmla="*/ 0 w 1379395"/>
              <a:gd name="connsiteY0" fmla="*/ 745419 h 1483692"/>
              <a:gd name="connsiteX1" fmla="*/ 679890 w 1379395"/>
              <a:gd name="connsiteY1" fmla="*/ 0 h 1483692"/>
              <a:gd name="connsiteX2" fmla="*/ 1379395 w 1379395"/>
              <a:gd name="connsiteY2" fmla="*/ 409576 h 1483692"/>
              <a:gd name="connsiteX3" fmla="*/ 1340147 w 1379395"/>
              <a:gd name="connsiteY3" fmla="*/ 1102607 h 1483692"/>
              <a:gd name="connsiteX4" fmla="*/ 757888 w 1379395"/>
              <a:gd name="connsiteY4" fmla="*/ 1483692 h 1483692"/>
              <a:gd name="connsiteX5" fmla="*/ 65528 w 1379395"/>
              <a:gd name="connsiteY5" fmla="*/ 1086024 h 1483692"/>
              <a:gd name="connsiteX6" fmla="*/ 0 w 1379395"/>
              <a:gd name="connsiteY6" fmla="*/ 745419 h 1483692"/>
              <a:gd name="connsiteX0" fmla="*/ 32104 w 1313867"/>
              <a:gd name="connsiteY0" fmla="*/ 385851 h 1483692"/>
              <a:gd name="connsiteX1" fmla="*/ 614362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3692"/>
              <a:gd name="connsiteX1" fmla="*/ 647699 w 1313867"/>
              <a:gd name="connsiteY1" fmla="*/ 0 h 1483692"/>
              <a:gd name="connsiteX2" fmla="*/ 1313867 w 1313867"/>
              <a:gd name="connsiteY2" fmla="*/ 409576 h 1483692"/>
              <a:gd name="connsiteX3" fmla="*/ 1274619 w 1313867"/>
              <a:gd name="connsiteY3" fmla="*/ 1102607 h 1483692"/>
              <a:gd name="connsiteX4" fmla="*/ 692360 w 1313867"/>
              <a:gd name="connsiteY4" fmla="*/ 1483692 h 1483692"/>
              <a:gd name="connsiteX5" fmla="*/ 0 w 1313867"/>
              <a:gd name="connsiteY5" fmla="*/ 1086024 h 1483692"/>
              <a:gd name="connsiteX6" fmla="*/ 32104 w 1313867"/>
              <a:gd name="connsiteY6" fmla="*/ 385851 h 1483692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409576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13867"/>
              <a:gd name="connsiteY0" fmla="*/ 385851 h 1488454"/>
              <a:gd name="connsiteX1" fmla="*/ 647699 w 1313867"/>
              <a:gd name="connsiteY1" fmla="*/ 0 h 1488454"/>
              <a:gd name="connsiteX2" fmla="*/ 1313867 w 1313867"/>
              <a:gd name="connsiteY2" fmla="*/ 397669 h 1488454"/>
              <a:gd name="connsiteX3" fmla="*/ 1274619 w 1313867"/>
              <a:gd name="connsiteY3" fmla="*/ 1102607 h 1488454"/>
              <a:gd name="connsiteX4" fmla="*/ 656641 w 1313867"/>
              <a:gd name="connsiteY4" fmla="*/ 1488454 h 1488454"/>
              <a:gd name="connsiteX5" fmla="*/ 0 w 1313867"/>
              <a:gd name="connsiteY5" fmla="*/ 1086024 h 1488454"/>
              <a:gd name="connsiteX6" fmla="*/ 32104 w 1313867"/>
              <a:gd name="connsiteY6" fmla="*/ 385851 h 1488454"/>
              <a:gd name="connsiteX0" fmla="*/ 32104 w 1329387"/>
              <a:gd name="connsiteY0" fmla="*/ 385851 h 1488454"/>
              <a:gd name="connsiteX1" fmla="*/ 647699 w 1329387"/>
              <a:gd name="connsiteY1" fmla="*/ 0 h 1488454"/>
              <a:gd name="connsiteX2" fmla="*/ 1313867 w 1329387"/>
              <a:gd name="connsiteY2" fmla="*/ 397669 h 1488454"/>
              <a:gd name="connsiteX3" fmla="*/ 1329387 w 1329387"/>
              <a:gd name="connsiteY3" fmla="*/ 1097844 h 1488454"/>
              <a:gd name="connsiteX4" fmla="*/ 656641 w 1329387"/>
              <a:gd name="connsiteY4" fmla="*/ 1488454 h 1488454"/>
              <a:gd name="connsiteX5" fmla="*/ 0 w 1329387"/>
              <a:gd name="connsiteY5" fmla="*/ 1086024 h 1488454"/>
              <a:gd name="connsiteX6" fmla="*/ 32104 w 1329387"/>
              <a:gd name="connsiteY6" fmla="*/ 385851 h 1488454"/>
              <a:gd name="connsiteX0" fmla="*/ 0 w 1297283"/>
              <a:gd name="connsiteY0" fmla="*/ 385851 h 1488454"/>
              <a:gd name="connsiteX1" fmla="*/ 615595 w 1297283"/>
              <a:gd name="connsiteY1" fmla="*/ 0 h 1488454"/>
              <a:gd name="connsiteX2" fmla="*/ 1281763 w 1297283"/>
              <a:gd name="connsiteY2" fmla="*/ 397669 h 1488454"/>
              <a:gd name="connsiteX3" fmla="*/ 1297283 w 1297283"/>
              <a:gd name="connsiteY3" fmla="*/ 1097844 h 1488454"/>
              <a:gd name="connsiteX4" fmla="*/ 624537 w 1297283"/>
              <a:gd name="connsiteY4" fmla="*/ 1488454 h 1488454"/>
              <a:gd name="connsiteX5" fmla="*/ 5996 w 1297283"/>
              <a:gd name="connsiteY5" fmla="*/ 1095549 h 1488454"/>
              <a:gd name="connsiteX6" fmla="*/ 0 w 1297283"/>
              <a:gd name="connsiteY6" fmla="*/ 385851 h 1488454"/>
              <a:gd name="connsiteX0" fmla="*/ 0 w 1281763"/>
              <a:gd name="connsiteY0" fmla="*/ 385851 h 1488454"/>
              <a:gd name="connsiteX1" fmla="*/ 615595 w 1281763"/>
              <a:gd name="connsiteY1" fmla="*/ 0 h 1488454"/>
              <a:gd name="connsiteX2" fmla="*/ 1281763 w 1281763"/>
              <a:gd name="connsiteY2" fmla="*/ 397669 h 1488454"/>
              <a:gd name="connsiteX3" fmla="*/ 1275851 w 1281763"/>
              <a:gd name="connsiteY3" fmla="*/ 1095463 h 1488454"/>
              <a:gd name="connsiteX4" fmla="*/ 624537 w 1281763"/>
              <a:gd name="connsiteY4" fmla="*/ 1488454 h 1488454"/>
              <a:gd name="connsiteX5" fmla="*/ 5996 w 1281763"/>
              <a:gd name="connsiteY5" fmla="*/ 1095549 h 1488454"/>
              <a:gd name="connsiteX6" fmla="*/ 0 w 1281763"/>
              <a:gd name="connsiteY6" fmla="*/ 385851 h 1488454"/>
              <a:gd name="connsiteX0" fmla="*/ 0 w 1281763"/>
              <a:gd name="connsiteY0" fmla="*/ 388233 h 1490836"/>
              <a:gd name="connsiteX1" fmla="*/ 622739 w 1281763"/>
              <a:gd name="connsiteY1" fmla="*/ 0 h 1490836"/>
              <a:gd name="connsiteX2" fmla="*/ 1281763 w 1281763"/>
              <a:gd name="connsiteY2" fmla="*/ 400051 h 1490836"/>
              <a:gd name="connsiteX3" fmla="*/ 1275851 w 1281763"/>
              <a:gd name="connsiteY3" fmla="*/ 1097845 h 1490836"/>
              <a:gd name="connsiteX4" fmla="*/ 624537 w 1281763"/>
              <a:gd name="connsiteY4" fmla="*/ 1490836 h 1490836"/>
              <a:gd name="connsiteX5" fmla="*/ 5996 w 1281763"/>
              <a:gd name="connsiteY5" fmla="*/ 1097931 h 1490836"/>
              <a:gd name="connsiteX6" fmla="*/ 0 w 1281763"/>
              <a:gd name="connsiteY6" fmla="*/ 388233 h 149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1763" h="1490836">
                <a:moveTo>
                  <a:pt x="0" y="388233"/>
                </a:moveTo>
                <a:lnTo>
                  <a:pt x="622739" y="0"/>
                </a:lnTo>
                <a:lnTo>
                  <a:pt x="1281763" y="400051"/>
                </a:lnTo>
                <a:cubicBezTo>
                  <a:pt x="1279792" y="632649"/>
                  <a:pt x="1277822" y="865247"/>
                  <a:pt x="1275851" y="1097845"/>
                </a:cubicBezTo>
                <a:lnTo>
                  <a:pt x="624537" y="1490836"/>
                </a:lnTo>
                <a:lnTo>
                  <a:pt x="5996" y="1097931"/>
                </a:lnTo>
                <a:cubicBezTo>
                  <a:pt x="3997" y="861365"/>
                  <a:pt x="1999" y="624799"/>
                  <a:pt x="0" y="38823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933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232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123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87574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0339" y="1404993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919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65" r:id="rId14"/>
    <p:sldLayoutId id="2147483672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차트 22">
            <a:extLst>
              <a:ext uri="{FF2B5EF4-FFF2-40B4-BE49-F238E27FC236}">
                <a16:creationId xmlns:a16="http://schemas.microsoft.com/office/drawing/2014/main" xmlns="" id="{1A67A849-5CC3-4099-A565-85CE9F11EE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5911672"/>
              </p:ext>
            </p:extLst>
          </p:nvPr>
        </p:nvGraphicFramePr>
        <p:xfrm>
          <a:off x="611560" y="413951"/>
          <a:ext cx="3633125" cy="420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283968" y="123478"/>
            <a:ext cx="4860032" cy="576064"/>
          </a:xfrm>
        </p:spPr>
        <p:txBody>
          <a:bodyPr/>
          <a:lstStyle/>
          <a:p>
            <a:pPr algn="l"/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83968" y="699542"/>
            <a:ext cx="4860032" cy="288032"/>
          </a:xfrm>
        </p:spPr>
        <p:txBody>
          <a:bodyPr/>
          <a:lstStyle/>
          <a:p>
            <a:pPr lvl="0" algn="l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27984" y="1275606"/>
            <a:ext cx="4176464" cy="1500812"/>
            <a:chOff x="803640" y="3362835"/>
            <a:chExt cx="2059657" cy="1500812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43657" y="2996440"/>
            <a:ext cx="624015" cy="624015"/>
            <a:chOff x="5364088" y="2787774"/>
            <a:chExt cx="914400" cy="914400"/>
          </a:xfrm>
        </p:grpSpPr>
        <p:sp>
          <p:nvSpPr>
            <p:cNvPr id="10" name="Oval 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Block Arc 14"/>
          <p:cNvSpPr/>
          <p:nvPr/>
        </p:nvSpPr>
        <p:spPr>
          <a:xfrm rot="16200000">
            <a:off x="4640460" y="3194606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443657" y="3862735"/>
            <a:ext cx="624015" cy="624015"/>
            <a:chOff x="5364088" y="2787774"/>
            <a:chExt cx="914400" cy="914400"/>
          </a:xfrm>
        </p:grpSpPr>
        <p:sp>
          <p:nvSpPr>
            <p:cNvPr id="14" name="Oval 1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232566" y="2969101"/>
            <a:ext cx="2939833" cy="678692"/>
            <a:chOff x="803640" y="3362835"/>
            <a:chExt cx="2059657" cy="678692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Rectangle 36"/>
          <p:cNvSpPr/>
          <p:nvPr/>
        </p:nvSpPr>
        <p:spPr>
          <a:xfrm>
            <a:off x="4634989" y="4072415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232566" y="3837274"/>
            <a:ext cx="2939833" cy="678692"/>
            <a:chOff x="803640" y="3362835"/>
            <a:chExt cx="2059657" cy="678692"/>
          </a:xfrm>
        </p:grpSpPr>
        <p:sp>
          <p:nvSpPr>
            <p:cNvPr id="21" name="TextBox 2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50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3854258" y="1770622"/>
            <a:ext cx="3332582" cy="2999495"/>
            <a:chOff x="3203848" y="1779662"/>
            <a:chExt cx="3332582" cy="29994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Rectangle 85"/>
            <p:cNvSpPr/>
            <p:nvPr/>
          </p:nvSpPr>
          <p:spPr>
            <a:xfrm>
              <a:off x="3203848" y="1779662"/>
              <a:ext cx="108000" cy="27733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Block Arc 86"/>
            <p:cNvSpPr/>
            <p:nvPr/>
          </p:nvSpPr>
          <p:spPr>
            <a:xfrm>
              <a:off x="320384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425216" y="4671157"/>
              <a:ext cx="2916000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9" name="Block Arc 88"/>
            <p:cNvSpPr/>
            <p:nvPr/>
          </p:nvSpPr>
          <p:spPr>
            <a:xfrm rot="16200000">
              <a:off x="6084168" y="4326895"/>
              <a:ext cx="452262" cy="452262"/>
            </a:xfrm>
            <a:prstGeom prst="blockArc">
              <a:avLst>
                <a:gd name="adj1" fmla="val 5431834"/>
                <a:gd name="adj2" fmla="val 10817112"/>
                <a:gd name="adj3" fmla="val 2428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428430" y="3989950"/>
              <a:ext cx="108000" cy="57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91" name="Rectangle 90"/>
          <p:cNvSpPr/>
          <p:nvPr/>
        </p:nvSpPr>
        <p:spPr>
          <a:xfrm>
            <a:off x="685906" y="1635646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2" name="Rectangle 91"/>
          <p:cNvSpPr/>
          <p:nvPr/>
        </p:nvSpPr>
        <p:spPr>
          <a:xfrm>
            <a:off x="792027" y="1744673"/>
            <a:ext cx="540000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3" name="Group 92"/>
          <p:cNvGrpSpPr/>
          <p:nvPr/>
        </p:nvGrpSpPr>
        <p:grpSpPr>
          <a:xfrm>
            <a:off x="1427932" y="1747327"/>
            <a:ext cx="2878588" cy="678692"/>
            <a:chOff x="803640" y="3362835"/>
            <a:chExt cx="2059657" cy="678692"/>
          </a:xfrm>
        </p:grpSpPr>
        <p:sp>
          <p:nvSpPr>
            <p:cNvPr id="94" name="TextBox 9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829373" y="1886618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94290" y="2619288"/>
            <a:ext cx="3736032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8" name="Rectangle 97"/>
          <p:cNvSpPr/>
          <p:nvPr/>
        </p:nvSpPr>
        <p:spPr>
          <a:xfrm>
            <a:off x="800411" y="2728315"/>
            <a:ext cx="544693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99" name="Group 98"/>
          <p:cNvGrpSpPr/>
          <p:nvPr/>
        </p:nvGrpSpPr>
        <p:grpSpPr>
          <a:xfrm>
            <a:off x="1436316" y="2730969"/>
            <a:ext cx="2878588" cy="678692"/>
            <a:chOff x="803640" y="3362835"/>
            <a:chExt cx="2059657" cy="678692"/>
          </a:xfrm>
        </p:grpSpPr>
        <p:sp>
          <p:nvSpPr>
            <p:cNvPr id="100" name="TextBox 9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837757" y="287026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02674" y="3613912"/>
            <a:ext cx="3727648" cy="902054"/>
          </a:xfrm>
          <a:prstGeom prst="rec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4" name="Rectangle 103"/>
          <p:cNvSpPr/>
          <p:nvPr/>
        </p:nvSpPr>
        <p:spPr>
          <a:xfrm>
            <a:off x="808795" y="3722939"/>
            <a:ext cx="544693" cy="6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1444700" y="3725593"/>
            <a:ext cx="2878588" cy="678692"/>
            <a:chOff x="803640" y="3362835"/>
            <a:chExt cx="2059657" cy="678692"/>
          </a:xfrm>
        </p:grpSpPr>
        <p:sp>
          <p:nvSpPr>
            <p:cNvPr id="106" name="TextBox 10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846141" y="386488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5767918" y="1056963"/>
            <a:ext cx="2758049" cy="2928608"/>
            <a:chOff x="4848046" y="3681671"/>
            <a:chExt cx="2758049" cy="2928608"/>
          </a:xfrm>
        </p:grpSpPr>
        <p:sp>
          <p:nvSpPr>
            <p:cNvPr id="110" name="Teardrop 30"/>
            <p:cNvSpPr/>
            <p:nvPr/>
          </p:nvSpPr>
          <p:spPr>
            <a:xfrm rot="8100000">
              <a:off x="5417737" y="4225696"/>
              <a:ext cx="1602534" cy="1602536"/>
            </a:xfrm>
            <a:custGeom>
              <a:avLst/>
              <a:gdLst>
                <a:gd name="connsiteX0" fmla="*/ 293361 w 2192670"/>
                <a:gd name="connsiteY0" fmla="*/ 1899310 h 2192671"/>
                <a:gd name="connsiteX1" fmla="*/ 0 w 2192670"/>
                <a:gd name="connsiteY1" fmla="*/ 1191074 h 2192671"/>
                <a:gd name="connsiteX2" fmla="*/ 1001597 w 2192670"/>
                <a:gd name="connsiteY2" fmla="*/ 189477 h 2192671"/>
                <a:gd name="connsiteX3" fmla="*/ 1341342 w 2192670"/>
                <a:gd name="connsiteY3" fmla="*/ 189477 h 2192671"/>
                <a:gd name="connsiteX4" fmla="*/ 1530818 w 2192670"/>
                <a:gd name="connsiteY4" fmla="*/ 0 h 2192671"/>
                <a:gd name="connsiteX5" fmla="*/ 1806586 w 2192670"/>
                <a:gd name="connsiteY5" fmla="*/ 0 h 2192671"/>
                <a:gd name="connsiteX6" fmla="*/ 1996062 w 2192670"/>
                <a:gd name="connsiteY6" fmla="*/ 189477 h 2192671"/>
                <a:gd name="connsiteX7" fmla="*/ 2003194 w 2192670"/>
                <a:gd name="connsiteY7" fmla="*/ 189477 h 2192671"/>
                <a:gd name="connsiteX8" fmla="*/ 2003194 w 2192670"/>
                <a:gd name="connsiteY8" fmla="*/ 196609 h 2192671"/>
                <a:gd name="connsiteX9" fmla="*/ 2192670 w 2192670"/>
                <a:gd name="connsiteY9" fmla="*/ 386085 h 2192671"/>
                <a:gd name="connsiteX10" fmla="*/ 2192670 w 2192670"/>
                <a:gd name="connsiteY10" fmla="*/ 661852 h 2192671"/>
                <a:gd name="connsiteX11" fmla="*/ 2003193 w 2192670"/>
                <a:gd name="connsiteY11" fmla="*/ 851329 h 2192671"/>
                <a:gd name="connsiteX12" fmla="*/ 2003194 w 2192670"/>
                <a:gd name="connsiteY12" fmla="*/ 1191074 h 2192671"/>
                <a:gd name="connsiteX13" fmla="*/ 1001597 w 2192670"/>
                <a:gd name="connsiteY13" fmla="*/ 2192671 h 2192671"/>
                <a:gd name="connsiteX14" fmla="*/ 293361 w 2192670"/>
                <a:gd name="connsiteY14" fmla="*/ 1899310 h 219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2670" h="2192671">
                  <a:moveTo>
                    <a:pt x="293361" y="1899310"/>
                  </a:moveTo>
                  <a:cubicBezTo>
                    <a:pt x="112107" y="1718057"/>
                    <a:pt x="0" y="1467657"/>
                    <a:pt x="0" y="1191074"/>
                  </a:cubicBezTo>
                  <a:cubicBezTo>
                    <a:pt x="0" y="637907"/>
                    <a:pt x="448430" y="189477"/>
                    <a:pt x="1001597" y="189477"/>
                  </a:cubicBezTo>
                  <a:lnTo>
                    <a:pt x="1341342" y="189477"/>
                  </a:lnTo>
                  <a:lnTo>
                    <a:pt x="1530818" y="0"/>
                  </a:lnTo>
                  <a:cubicBezTo>
                    <a:pt x="1606970" y="-76151"/>
                    <a:pt x="1730435" y="-76151"/>
                    <a:pt x="1806586" y="0"/>
                  </a:cubicBezTo>
                  <a:lnTo>
                    <a:pt x="1996062" y="189477"/>
                  </a:lnTo>
                  <a:lnTo>
                    <a:pt x="2003194" y="189477"/>
                  </a:lnTo>
                  <a:lnTo>
                    <a:pt x="2003194" y="196609"/>
                  </a:lnTo>
                  <a:lnTo>
                    <a:pt x="2192670" y="386085"/>
                  </a:lnTo>
                  <a:cubicBezTo>
                    <a:pt x="2268822" y="462236"/>
                    <a:pt x="2268822" y="585701"/>
                    <a:pt x="2192670" y="661852"/>
                  </a:cubicBezTo>
                  <a:lnTo>
                    <a:pt x="2003193" y="851329"/>
                  </a:lnTo>
                  <a:cubicBezTo>
                    <a:pt x="2003193" y="964577"/>
                    <a:pt x="2003194" y="1077826"/>
                    <a:pt x="2003194" y="1191074"/>
                  </a:cubicBezTo>
                  <a:cubicBezTo>
                    <a:pt x="2003194" y="1744241"/>
                    <a:pt x="1554764" y="2192671"/>
                    <a:pt x="1001597" y="2192671"/>
                  </a:cubicBezTo>
                  <a:cubicBezTo>
                    <a:pt x="725014" y="2192671"/>
                    <a:pt x="474614" y="2080563"/>
                    <a:pt x="293361" y="1899310"/>
                  </a:cubicBezTo>
                  <a:close/>
                </a:path>
              </a:pathLst>
            </a:custGeom>
            <a:solidFill>
              <a:schemeClr val="bg1"/>
            </a:solidFill>
            <a:ln w="698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903273" y="6071006"/>
              <a:ext cx="631463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929584" y="6274865"/>
              <a:ext cx="578841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5982205" y="6478724"/>
              <a:ext cx="473597" cy="13155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Rounded Rectangle 113"/>
            <p:cNvSpPr/>
            <p:nvPr/>
          </p:nvSpPr>
          <p:spPr>
            <a:xfrm rot="2700000">
              <a:off x="7086448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 rot="18900000" flipH="1">
              <a:off x="5218102" y="4038815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155070" y="3681671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 rot="5400000">
              <a:off x="7354095" y="4745637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 rot="16200000" flipH="1">
              <a:off x="4956046" y="4745638"/>
              <a:ext cx="144000" cy="360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4572000" y="4262399"/>
            <a:ext cx="210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6695459" y="1705261"/>
            <a:ext cx="677334" cy="1442553"/>
            <a:chOff x="6777274" y="1831284"/>
            <a:chExt cx="552841" cy="1177414"/>
          </a:xfrm>
        </p:grpSpPr>
        <p:grpSp>
          <p:nvGrpSpPr>
            <p:cNvPr id="124" name="Group 123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22" name="Freeform 121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Freeform 124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511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D651B8C4-6A04-4349-A2DB-9E73B237B8C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Frame 5"/>
          <p:cNvSpPr/>
          <p:nvPr/>
        </p:nvSpPr>
        <p:spPr>
          <a:xfrm>
            <a:off x="197768" y="159481"/>
            <a:ext cx="4176464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820277" y="467746"/>
            <a:ext cx="4104456" cy="12399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   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0277" y="1906835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5148064" y="4471493"/>
            <a:ext cx="3600400" cy="50430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12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763602" y="1779662"/>
            <a:ext cx="835293" cy="720080"/>
            <a:chOff x="3496214" y="1275606"/>
            <a:chExt cx="1060704" cy="914400"/>
          </a:xfrm>
        </p:grpSpPr>
        <p:sp>
          <p:nvSpPr>
            <p:cNvPr id="6" name="Hexagon 5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Hexagon 6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21480" y="2265716"/>
            <a:ext cx="835293" cy="720080"/>
            <a:chOff x="3496214" y="1275606"/>
            <a:chExt cx="1060704" cy="914400"/>
          </a:xfrm>
        </p:grpSpPr>
        <p:sp>
          <p:nvSpPr>
            <p:cNvPr id="11" name="Hexagon 10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Hexagon 11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63602" y="2751770"/>
            <a:ext cx="835293" cy="720080"/>
            <a:chOff x="3496214" y="1275606"/>
            <a:chExt cx="1060704" cy="914400"/>
          </a:xfrm>
        </p:grpSpPr>
        <p:sp>
          <p:nvSpPr>
            <p:cNvPr id="14" name="Hexagon 13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Hexagon 14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63602" y="3723878"/>
            <a:ext cx="835293" cy="720080"/>
            <a:chOff x="3496214" y="1275606"/>
            <a:chExt cx="1060704" cy="914400"/>
          </a:xfrm>
        </p:grpSpPr>
        <p:sp>
          <p:nvSpPr>
            <p:cNvPr id="20" name="Hexagon 19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Hexagon 20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21480" y="3237824"/>
            <a:ext cx="835293" cy="720080"/>
            <a:chOff x="3496214" y="1275606"/>
            <a:chExt cx="1060704" cy="914400"/>
          </a:xfrm>
        </p:grpSpPr>
        <p:sp>
          <p:nvSpPr>
            <p:cNvPr id="23" name="Hexagon 22"/>
            <p:cNvSpPr/>
            <p:nvPr/>
          </p:nvSpPr>
          <p:spPr>
            <a:xfrm>
              <a:off x="3496214" y="1275606"/>
              <a:ext cx="1060704" cy="914400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Hexagon 23"/>
            <p:cNvSpPr/>
            <p:nvPr/>
          </p:nvSpPr>
          <p:spPr>
            <a:xfrm>
              <a:off x="3594518" y="1360351"/>
              <a:ext cx="864096" cy="744910"/>
            </a:xfrm>
            <a:prstGeom prst="hexag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5356773" y="2625756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356773" y="3597864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31951" y="2139702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731951" y="3111810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31951" y="4083918"/>
            <a:ext cx="3031651" cy="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Block Arc 14"/>
          <p:cNvSpPr/>
          <p:nvPr/>
        </p:nvSpPr>
        <p:spPr>
          <a:xfrm rot="16200000">
            <a:off x="4014542" y="1964387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29365" y="2984379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ardrop 6"/>
          <p:cNvSpPr/>
          <p:nvPr/>
        </p:nvSpPr>
        <p:spPr>
          <a:xfrm rot="8100000">
            <a:off x="4788090" y="2476216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16"/>
          <p:cNvSpPr/>
          <p:nvPr/>
        </p:nvSpPr>
        <p:spPr>
          <a:xfrm rot="2700000">
            <a:off x="4837709" y="3374213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ed Rectangle 27"/>
          <p:cNvSpPr/>
          <p:nvPr/>
        </p:nvSpPr>
        <p:spPr>
          <a:xfrm>
            <a:off x="4016712" y="3950218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1" name="Group 40"/>
          <p:cNvGrpSpPr/>
          <p:nvPr/>
        </p:nvGrpSpPr>
        <p:grpSpPr>
          <a:xfrm>
            <a:off x="973577" y="1233237"/>
            <a:ext cx="259228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73577" y="2219193"/>
            <a:ext cx="259228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73577" y="3205147"/>
            <a:ext cx="2592288" cy="863358"/>
            <a:chOff x="803640" y="3362835"/>
            <a:chExt cx="2059657" cy="863358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580112" y="1726215"/>
            <a:ext cx="259228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80112" y="2712171"/>
            <a:ext cx="259228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914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Mobile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2" name="Text Placeholder 1"/>
          <p:cNvSpPr txBox="1">
            <a:spLocks/>
          </p:cNvSpPr>
          <p:nvPr/>
        </p:nvSpPr>
        <p:spPr>
          <a:xfrm>
            <a:off x="380083" y="1060552"/>
            <a:ext cx="2808312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504" y="2250750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2570777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4" y="2890804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3980" y="2251465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83980" y="2571492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83980" y="2891519"/>
            <a:ext cx="3180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 Placeholder 1"/>
          <p:cNvSpPr txBox="1">
            <a:spLocks/>
          </p:cNvSpPr>
          <p:nvPr/>
        </p:nvSpPr>
        <p:spPr>
          <a:xfrm>
            <a:off x="5979907" y="1059582"/>
            <a:ext cx="2808312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</a:t>
            </a:r>
          </a:p>
          <a:p>
            <a:pPr marL="0" indent="0" algn="r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Rounded Rectangle 7"/>
          <p:cNvSpPr/>
          <p:nvPr/>
        </p:nvSpPr>
        <p:spPr>
          <a:xfrm>
            <a:off x="2825141" y="4093078"/>
            <a:ext cx="263823" cy="456566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CE29"/>
              </a:solidFill>
            </a:endParaRPr>
          </a:p>
        </p:txBody>
      </p:sp>
      <p:sp>
        <p:nvSpPr>
          <p:cNvPr id="31" name="Trapezoid 13"/>
          <p:cNvSpPr/>
          <p:nvPr/>
        </p:nvSpPr>
        <p:spPr>
          <a:xfrm>
            <a:off x="5990068" y="4121368"/>
            <a:ext cx="473043" cy="39998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FCE29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699986" y="3889682"/>
            <a:ext cx="208823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2842" y="3889682"/>
            <a:ext cx="208823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9E413439-DA24-400A-B7B0-1E7B9DCD345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57961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 rot="2700000">
            <a:off x="4872379" y="1123264"/>
            <a:ext cx="472578" cy="879828"/>
            <a:chOff x="6783521" y="1654812"/>
            <a:chExt cx="726841" cy="1353205"/>
          </a:xfrm>
        </p:grpSpPr>
        <p:sp>
          <p:nvSpPr>
            <p:cNvPr id="8" name="Freeform 7"/>
            <p:cNvSpPr/>
            <p:nvPr/>
          </p:nvSpPr>
          <p:spPr>
            <a:xfrm>
              <a:off x="6783521" y="1886618"/>
              <a:ext cx="726841" cy="1121399"/>
            </a:xfrm>
            <a:custGeom>
              <a:avLst/>
              <a:gdLst/>
              <a:ahLst/>
              <a:cxnLst/>
              <a:rect l="l" t="t" r="r" b="b"/>
              <a:pathLst>
                <a:path w="726841" h="1121399">
                  <a:moveTo>
                    <a:pt x="236325" y="1049494"/>
                  </a:moveTo>
                  <a:lnTo>
                    <a:pt x="495287" y="1049494"/>
                  </a:lnTo>
                  <a:cubicBezTo>
                    <a:pt x="491080" y="1064561"/>
                    <a:pt x="487966" y="1079199"/>
                    <a:pt x="485273" y="1093187"/>
                  </a:cubicBezTo>
                  <a:lnTo>
                    <a:pt x="245258" y="1092728"/>
                  </a:lnTo>
                  <a:close/>
                  <a:moveTo>
                    <a:pt x="363421" y="203844"/>
                  </a:moveTo>
                  <a:cubicBezTo>
                    <a:pt x="401307" y="203844"/>
                    <a:pt x="432020" y="234557"/>
                    <a:pt x="432020" y="272443"/>
                  </a:cubicBezTo>
                  <a:cubicBezTo>
                    <a:pt x="432020" y="310329"/>
                    <a:pt x="401307" y="341042"/>
                    <a:pt x="363421" y="341042"/>
                  </a:cubicBezTo>
                  <a:cubicBezTo>
                    <a:pt x="325534" y="341042"/>
                    <a:pt x="294821" y="310329"/>
                    <a:pt x="294821" y="272443"/>
                  </a:cubicBezTo>
                  <a:cubicBezTo>
                    <a:pt x="294821" y="234557"/>
                    <a:pt x="325534" y="203844"/>
                    <a:pt x="363421" y="203844"/>
                  </a:cubicBezTo>
                  <a:close/>
                  <a:moveTo>
                    <a:pt x="363421" y="135244"/>
                  </a:moveTo>
                  <a:cubicBezTo>
                    <a:pt x="287648" y="135244"/>
                    <a:pt x="226222" y="196671"/>
                    <a:pt x="226222" y="272443"/>
                  </a:cubicBezTo>
                  <a:cubicBezTo>
                    <a:pt x="226222" y="348216"/>
                    <a:pt x="287648" y="409642"/>
                    <a:pt x="363421" y="409642"/>
                  </a:cubicBezTo>
                  <a:cubicBezTo>
                    <a:pt x="439193" y="409642"/>
                    <a:pt x="500619" y="348216"/>
                    <a:pt x="500619" y="272443"/>
                  </a:cubicBezTo>
                  <a:cubicBezTo>
                    <a:pt x="500619" y="196671"/>
                    <a:pt x="439193" y="135244"/>
                    <a:pt x="363421" y="135244"/>
                  </a:cubicBezTo>
                  <a:close/>
                  <a:moveTo>
                    <a:pt x="196200" y="0"/>
                  </a:moveTo>
                  <a:cubicBezTo>
                    <a:pt x="300307" y="58658"/>
                    <a:pt x="427219" y="59450"/>
                    <a:pt x="531959" y="2129"/>
                  </a:cubicBezTo>
                  <a:cubicBezTo>
                    <a:pt x="645195" y="251105"/>
                    <a:pt x="615578" y="521951"/>
                    <a:pt x="565642" y="749813"/>
                  </a:cubicBezTo>
                  <a:lnTo>
                    <a:pt x="726841" y="904479"/>
                  </a:lnTo>
                  <a:lnTo>
                    <a:pt x="700460" y="1113326"/>
                  </a:lnTo>
                  <a:lnTo>
                    <a:pt x="510728" y="982128"/>
                  </a:lnTo>
                  <a:lnTo>
                    <a:pt x="503274" y="1014651"/>
                  </a:lnTo>
                  <a:lnTo>
                    <a:pt x="228241" y="1014651"/>
                  </a:lnTo>
                  <a:cubicBezTo>
                    <a:pt x="226194" y="1005458"/>
                    <a:pt x="223902" y="996068"/>
                    <a:pt x="221524" y="986461"/>
                  </a:cubicBezTo>
                  <a:lnTo>
                    <a:pt x="26381" y="1121399"/>
                  </a:lnTo>
                  <a:lnTo>
                    <a:pt x="0" y="912552"/>
                  </a:lnTo>
                  <a:lnTo>
                    <a:pt x="162681" y="756465"/>
                  </a:lnTo>
                  <a:lnTo>
                    <a:pt x="163137" y="757906"/>
                  </a:lnTo>
                  <a:lnTo>
                    <a:pt x="165881" y="748957"/>
                  </a:lnTo>
                  <a:cubicBezTo>
                    <a:pt x="117348" y="521774"/>
                    <a:pt x="87568" y="246912"/>
                    <a:pt x="19620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997804" y="1654812"/>
              <a:ext cx="298274" cy="244742"/>
            </a:xfrm>
            <a:custGeom>
              <a:avLst/>
              <a:gdLst/>
              <a:ahLst/>
              <a:cxnLst/>
              <a:rect l="l" t="t" r="r" b="b"/>
              <a:pathLst>
                <a:path w="298274" h="244742">
                  <a:moveTo>
                    <a:pt x="147328" y="0"/>
                  </a:moveTo>
                  <a:cubicBezTo>
                    <a:pt x="212319" y="65590"/>
                    <a:pt x="261867" y="134854"/>
                    <a:pt x="298274" y="206570"/>
                  </a:cubicBezTo>
                  <a:cubicBezTo>
                    <a:pt x="205418" y="258299"/>
                    <a:pt x="92251" y="257374"/>
                    <a:pt x="0" y="204273"/>
                  </a:cubicBezTo>
                  <a:cubicBezTo>
                    <a:pt x="35363" y="132633"/>
                    <a:pt x="83678" y="64016"/>
                    <a:pt x="1473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34131" y="1828800"/>
            <a:ext cx="3277252" cy="2940710"/>
            <a:chOff x="2875611" y="1828800"/>
            <a:chExt cx="3277252" cy="2940710"/>
          </a:xfrm>
        </p:grpSpPr>
        <p:sp>
          <p:nvSpPr>
            <p:cNvPr id="17" name="Freeform 16"/>
            <p:cNvSpPr/>
            <p:nvPr/>
          </p:nvSpPr>
          <p:spPr>
            <a:xfrm>
              <a:off x="4045306" y="3979468"/>
              <a:ext cx="1411833" cy="790042"/>
            </a:xfrm>
            <a:custGeom>
              <a:avLst/>
              <a:gdLst>
                <a:gd name="connsiteX0" fmla="*/ 1404518 w 1411833"/>
                <a:gd name="connsiteY0" fmla="*/ 585216 h 790042"/>
                <a:gd name="connsiteX1" fmla="*/ 0 w 1411833"/>
                <a:gd name="connsiteY1" fmla="*/ 790042 h 790042"/>
                <a:gd name="connsiteX2" fmla="*/ 1411833 w 1411833"/>
                <a:gd name="connsiteY2" fmla="*/ 0 h 790042"/>
                <a:gd name="connsiteX3" fmla="*/ 1404518 w 1411833"/>
                <a:gd name="connsiteY3" fmla="*/ 585216 h 7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1833" h="790042">
                  <a:moveTo>
                    <a:pt x="1404518" y="585216"/>
                  </a:moveTo>
                  <a:lnTo>
                    <a:pt x="0" y="790042"/>
                  </a:lnTo>
                  <a:lnTo>
                    <a:pt x="1411833" y="0"/>
                  </a:lnTo>
                  <a:cubicBezTo>
                    <a:pt x="1409395" y="195072"/>
                    <a:pt x="1406956" y="390144"/>
                    <a:pt x="1404518" y="5852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89504" y="3130906"/>
              <a:ext cx="2130190" cy="1046074"/>
            </a:xfrm>
            <a:custGeom>
              <a:avLst/>
              <a:gdLst>
                <a:gd name="connsiteX0" fmla="*/ 2143354 w 2305136"/>
                <a:gd name="connsiteY0" fmla="*/ 1457 h 1069476"/>
                <a:gd name="connsiteX1" fmla="*/ 0 w 2305136"/>
                <a:gd name="connsiteY1" fmla="*/ 440369 h 1069476"/>
                <a:gd name="connsiteX2" fmla="*/ 7316 w 2305136"/>
                <a:gd name="connsiteY2" fmla="*/ 1069476 h 1069476"/>
                <a:gd name="connsiteX3" fmla="*/ 2150669 w 2305136"/>
                <a:gd name="connsiteY3" fmla="*/ 593988 h 1069476"/>
                <a:gd name="connsiteX4" fmla="*/ 2143354 w 2305136"/>
                <a:gd name="connsiteY4" fmla="*/ 1457 h 1069476"/>
                <a:gd name="connsiteX0" fmla="*/ 2143354 w 2259633"/>
                <a:gd name="connsiteY0" fmla="*/ 47501 h 1115520"/>
                <a:gd name="connsiteX1" fmla="*/ 0 w 2259633"/>
                <a:gd name="connsiteY1" fmla="*/ 486413 h 1115520"/>
                <a:gd name="connsiteX2" fmla="*/ 7316 w 2259633"/>
                <a:gd name="connsiteY2" fmla="*/ 1115520 h 1115520"/>
                <a:gd name="connsiteX3" fmla="*/ 2150669 w 2259633"/>
                <a:gd name="connsiteY3" fmla="*/ 640032 h 1115520"/>
                <a:gd name="connsiteX4" fmla="*/ 2143354 w 2259633"/>
                <a:gd name="connsiteY4" fmla="*/ 47501 h 1115520"/>
                <a:gd name="connsiteX0" fmla="*/ 2143354 w 2387606"/>
                <a:gd name="connsiteY0" fmla="*/ 47501 h 1115520"/>
                <a:gd name="connsiteX1" fmla="*/ 0 w 2387606"/>
                <a:gd name="connsiteY1" fmla="*/ 486413 h 1115520"/>
                <a:gd name="connsiteX2" fmla="*/ 7316 w 2387606"/>
                <a:gd name="connsiteY2" fmla="*/ 1115520 h 1115520"/>
                <a:gd name="connsiteX3" fmla="*/ 2150669 w 2387606"/>
                <a:gd name="connsiteY3" fmla="*/ 640032 h 1115520"/>
                <a:gd name="connsiteX4" fmla="*/ 2143354 w 2387606"/>
                <a:gd name="connsiteY4" fmla="*/ 47501 h 1115520"/>
                <a:gd name="connsiteX0" fmla="*/ 2143354 w 2335036"/>
                <a:gd name="connsiteY0" fmla="*/ 84198 h 1152217"/>
                <a:gd name="connsiteX1" fmla="*/ 0 w 2335036"/>
                <a:gd name="connsiteY1" fmla="*/ 523110 h 1152217"/>
                <a:gd name="connsiteX2" fmla="*/ 7316 w 2335036"/>
                <a:gd name="connsiteY2" fmla="*/ 1152217 h 1152217"/>
                <a:gd name="connsiteX3" fmla="*/ 2150669 w 2335036"/>
                <a:gd name="connsiteY3" fmla="*/ 676729 h 1152217"/>
                <a:gd name="connsiteX4" fmla="*/ 2143354 w 2335036"/>
                <a:gd name="connsiteY4" fmla="*/ 84198 h 1152217"/>
                <a:gd name="connsiteX0" fmla="*/ 2143354 w 2307818"/>
                <a:gd name="connsiteY0" fmla="*/ 84198 h 1152217"/>
                <a:gd name="connsiteX1" fmla="*/ 0 w 2307818"/>
                <a:gd name="connsiteY1" fmla="*/ 523110 h 1152217"/>
                <a:gd name="connsiteX2" fmla="*/ 7316 w 2307818"/>
                <a:gd name="connsiteY2" fmla="*/ 1152217 h 1152217"/>
                <a:gd name="connsiteX3" fmla="*/ 2150669 w 2307818"/>
                <a:gd name="connsiteY3" fmla="*/ 676729 h 1152217"/>
                <a:gd name="connsiteX4" fmla="*/ 2143354 w 2307818"/>
                <a:gd name="connsiteY4" fmla="*/ 84198 h 1152217"/>
                <a:gd name="connsiteX0" fmla="*/ 2143354 w 2307818"/>
                <a:gd name="connsiteY0" fmla="*/ 0 h 1068019"/>
                <a:gd name="connsiteX1" fmla="*/ 0 w 2307818"/>
                <a:gd name="connsiteY1" fmla="*/ 438912 h 1068019"/>
                <a:gd name="connsiteX2" fmla="*/ 7316 w 2307818"/>
                <a:gd name="connsiteY2" fmla="*/ 1068019 h 1068019"/>
                <a:gd name="connsiteX3" fmla="*/ 2150669 w 2307818"/>
                <a:gd name="connsiteY3" fmla="*/ 592531 h 1068019"/>
                <a:gd name="connsiteX4" fmla="*/ 2143354 w 2307818"/>
                <a:gd name="connsiteY4" fmla="*/ 0 h 1068019"/>
                <a:gd name="connsiteX0" fmla="*/ 2143354 w 2152136"/>
                <a:gd name="connsiteY0" fmla="*/ 0 h 1068019"/>
                <a:gd name="connsiteX1" fmla="*/ 0 w 2152136"/>
                <a:gd name="connsiteY1" fmla="*/ 438912 h 1068019"/>
                <a:gd name="connsiteX2" fmla="*/ 7316 w 2152136"/>
                <a:gd name="connsiteY2" fmla="*/ 1068019 h 1068019"/>
                <a:gd name="connsiteX3" fmla="*/ 2150669 w 2152136"/>
                <a:gd name="connsiteY3" fmla="*/ 592531 h 1068019"/>
                <a:gd name="connsiteX4" fmla="*/ 2143354 w 2152136"/>
                <a:gd name="connsiteY4" fmla="*/ 0 h 1068019"/>
                <a:gd name="connsiteX0" fmla="*/ 2136250 w 2145032"/>
                <a:gd name="connsiteY0" fmla="*/ 0 h 1068019"/>
                <a:gd name="connsiteX1" fmla="*/ 14842 w 2145032"/>
                <a:gd name="connsiteY1" fmla="*/ 438912 h 1068019"/>
                <a:gd name="connsiteX2" fmla="*/ 212 w 2145032"/>
                <a:gd name="connsiteY2" fmla="*/ 1068019 h 1068019"/>
                <a:gd name="connsiteX3" fmla="*/ 2143565 w 2145032"/>
                <a:gd name="connsiteY3" fmla="*/ 592531 h 1068019"/>
                <a:gd name="connsiteX4" fmla="*/ 2136250 w 2145032"/>
                <a:gd name="connsiteY4" fmla="*/ 0 h 1068019"/>
                <a:gd name="connsiteX0" fmla="*/ 2121408 w 2130190"/>
                <a:gd name="connsiteY0" fmla="*/ 0 h 1075334"/>
                <a:gd name="connsiteX1" fmla="*/ 0 w 2130190"/>
                <a:gd name="connsiteY1" fmla="*/ 438912 h 1075334"/>
                <a:gd name="connsiteX2" fmla="*/ 7316 w 2130190"/>
                <a:gd name="connsiteY2" fmla="*/ 1075334 h 1075334"/>
                <a:gd name="connsiteX3" fmla="*/ 2128723 w 2130190"/>
                <a:gd name="connsiteY3" fmla="*/ 592531 h 1075334"/>
                <a:gd name="connsiteX4" fmla="*/ 2121408 w 2130190"/>
                <a:gd name="connsiteY4" fmla="*/ 0 h 1075334"/>
                <a:gd name="connsiteX0" fmla="*/ 2121408 w 2130190"/>
                <a:gd name="connsiteY0" fmla="*/ 0 h 1046074"/>
                <a:gd name="connsiteX1" fmla="*/ 0 w 2130190"/>
                <a:gd name="connsiteY1" fmla="*/ 438912 h 1046074"/>
                <a:gd name="connsiteX2" fmla="*/ 7316 w 2130190"/>
                <a:gd name="connsiteY2" fmla="*/ 1046074 h 1046074"/>
                <a:gd name="connsiteX3" fmla="*/ 2128723 w 2130190"/>
                <a:gd name="connsiteY3" fmla="*/ 592531 h 1046074"/>
                <a:gd name="connsiteX4" fmla="*/ 2121408 w 2130190"/>
                <a:gd name="connsiteY4" fmla="*/ 0 h 104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0190" h="1046074">
                  <a:moveTo>
                    <a:pt x="2121408" y="0"/>
                  </a:moveTo>
                  <a:cubicBezTo>
                    <a:pt x="1676664" y="86171"/>
                    <a:pt x="714451" y="292608"/>
                    <a:pt x="0" y="438912"/>
                  </a:cubicBezTo>
                  <a:cubicBezTo>
                    <a:pt x="2439" y="648614"/>
                    <a:pt x="4877" y="836372"/>
                    <a:pt x="7316" y="1046074"/>
                  </a:cubicBezTo>
                  <a:lnTo>
                    <a:pt x="2128723" y="592531"/>
                  </a:lnTo>
                  <a:cubicBezTo>
                    <a:pt x="2133599" y="377952"/>
                    <a:pt x="2125065" y="296265"/>
                    <a:pt x="212140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3284525" y="2523744"/>
              <a:ext cx="2867558" cy="877824"/>
            </a:xfrm>
            <a:custGeom>
              <a:avLst/>
              <a:gdLst>
                <a:gd name="connsiteX0" fmla="*/ 0 w 2896820"/>
                <a:gd name="connsiteY0" fmla="*/ 292608 h 607162"/>
                <a:gd name="connsiteX1" fmla="*/ 2874874 w 2896820"/>
                <a:gd name="connsiteY1" fmla="*/ 0 h 607162"/>
                <a:gd name="connsiteX2" fmla="*/ 2896820 w 2896820"/>
                <a:gd name="connsiteY2" fmla="*/ 607162 h 607162"/>
                <a:gd name="connsiteX3" fmla="*/ 1770279 w 2896820"/>
                <a:gd name="connsiteY3" fmla="*/ 599846 h 607162"/>
                <a:gd name="connsiteX4" fmla="*/ 0 w 2896820"/>
                <a:gd name="connsiteY4" fmla="*/ 292608 h 607162"/>
                <a:gd name="connsiteX0" fmla="*/ 0 w 2896820"/>
                <a:gd name="connsiteY0" fmla="*/ 292608 h 877824"/>
                <a:gd name="connsiteX1" fmla="*/ 2874874 w 2896820"/>
                <a:gd name="connsiteY1" fmla="*/ 0 h 877824"/>
                <a:gd name="connsiteX2" fmla="*/ 2896820 w 2896820"/>
                <a:gd name="connsiteY2" fmla="*/ 607162 h 877824"/>
                <a:gd name="connsiteX3" fmla="*/ 14631 w 2896820"/>
                <a:gd name="connsiteY3" fmla="*/ 877824 h 877824"/>
                <a:gd name="connsiteX4" fmla="*/ 0 w 2896820"/>
                <a:gd name="connsiteY4" fmla="*/ 292608 h 877824"/>
                <a:gd name="connsiteX0" fmla="*/ 7315 w 2882189"/>
                <a:gd name="connsiteY0" fmla="*/ 292608 h 877824"/>
                <a:gd name="connsiteX1" fmla="*/ 2860243 w 2882189"/>
                <a:gd name="connsiteY1" fmla="*/ 0 h 877824"/>
                <a:gd name="connsiteX2" fmla="*/ 2882189 w 2882189"/>
                <a:gd name="connsiteY2" fmla="*/ 607162 h 877824"/>
                <a:gd name="connsiteX3" fmla="*/ 0 w 2882189"/>
                <a:gd name="connsiteY3" fmla="*/ 877824 h 877824"/>
                <a:gd name="connsiteX4" fmla="*/ 7315 w 2882189"/>
                <a:gd name="connsiteY4" fmla="*/ 292608 h 877824"/>
                <a:gd name="connsiteX0" fmla="*/ 7315 w 2867558"/>
                <a:gd name="connsiteY0" fmla="*/ 292608 h 877824"/>
                <a:gd name="connsiteX1" fmla="*/ 2860243 w 2867558"/>
                <a:gd name="connsiteY1" fmla="*/ 0 h 877824"/>
                <a:gd name="connsiteX2" fmla="*/ 2867558 w 2867558"/>
                <a:gd name="connsiteY2" fmla="*/ 607162 h 877824"/>
                <a:gd name="connsiteX3" fmla="*/ 0 w 2867558"/>
                <a:gd name="connsiteY3" fmla="*/ 877824 h 877824"/>
                <a:gd name="connsiteX4" fmla="*/ 7315 w 2867558"/>
                <a:gd name="connsiteY4" fmla="*/ 292608 h 87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7558" h="877824">
                  <a:moveTo>
                    <a:pt x="7315" y="292608"/>
                  </a:moveTo>
                  <a:lnTo>
                    <a:pt x="2860243" y="0"/>
                  </a:lnTo>
                  <a:cubicBezTo>
                    <a:pt x="2862681" y="202387"/>
                    <a:pt x="2865120" y="404775"/>
                    <a:pt x="2867558" y="607162"/>
                  </a:cubicBezTo>
                  <a:lnTo>
                    <a:pt x="0" y="877824"/>
                  </a:lnTo>
                  <a:cubicBezTo>
                    <a:pt x="2438" y="682752"/>
                    <a:pt x="4877" y="487680"/>
                    <a:pt x="7315" y="2926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Parallelogram 9"/>
            <p:cNvSpPr/>
            <p:nvPr/>
          </p:nvSpPr>
          <p:spPr>
            <a:xfrm rot="5400000">
              <a:off x="4368447" y="1335143"/>
              <a:ext cx="979857" cy="2588975"/>
            </a:xfrm>
            <a:prstGeom prst="parallelogram">
              <a:avLst>
                <a:gd name="adj" fmla="val 37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Parallelogram 10"/>
            <p:cNvSpPr/>
            <p:nvPr/>
          </p:nvSpPr>
          <p:spPr>
            <a:xfrm rot="5400000">
              <a:off x="3705034" y="2397247"/>
              <a:ext cx="899112" cy="1754156"/>
            </a:xfrm>
            <a:prstGeom prst="parallelogram">
              <a:avLst>
                <a:gd name="adj" fmla="val 344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Parallelogram 12"/>
            <p:cNvSpPr/>
            <p:nvPr/>
          </p:nvSpPr>
          <p:spPr>
            <a:xfrm rot="5400000">
              <a:off x="3680170" y="2775303"/>
              <a:ext cx="979857" cy="2588975"/>
            </a:xfrm>
            <a:prstGeom prst="parallelogram">
              <a:avLst>
                <a:gd name="adj" fmla="val 376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3562502" y="1828800"/>
              <a:ext cx="1199693" cy="460858"/>
            </a:xfrm>
            <a:custGeom>
              <a:avLst/>
              <a:gdLst>
                <a:gd name="connsiteX0" fmla="*/ 1089965 w 1199693"/>
                <a:gd name="connsiteY0" fmla="*/ 0 h 460858"/>
                <a:gd name="connsiteX1" fmla="*/ 0 w 1199693"/>
                <a:gd name="connsiteY1" fmla="*/ 307238 h 460858"/>
                <a:gd name="connsiteX2" fmla="*/ 1016813 w 1199693"/>
                <a:gd name="connsiteY2" fmla="*/ 460858 h 460858"/>
                <a:gd name="connsiteX3" fmla="*/ 1199693 w 1199693"/>
                <a:gd name="connsiteY3" fmla="*/ 117043 h 460858"/>
                <a:gd name="connsiteX4" fmla="*/ 1089965 w 1199693"/>
                <a:gd name="connsiteY4" fmla="*/ 0 h 46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693" h="460858">
                  <a:moveTo>
                    <a:pt x="1089965" y="0"/>
                  </a:moveTo>
                  <a:lnTo>
                    <a:pt x="0" y="307238"/>
                  </a:lnTo>
                  <a:lnTo>
                    <a:pt x="1016813" y="460858"/>
                  </a:lnTo>
                  <a:lnTo>
                    <a:pt x="1199693" y="117043"/>
                  </a:lnTo>
                  <a:lnTo>
                    <a:pt x="10899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580112" y="3186915"/>
            <a:ext cx="2539483" cy="863358"/>
            <a:chOff x="803640" y="3362835"/>
            <a:chExt cx="2059657" cy="863358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24405" y="1851670"/>
            <a:ext cx="2539483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0843" y="3415082"/>
            <a:ext cx="2539483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 Placeholder 13"/>
          <p:cNvSpPr txBox="1">
            <a:spLocks/>
          </p:cNvSpPr>
          <p:nvPr/>
        </p:nvSpPr>
        <p:spPr>
          <a:xfrm rot="458666">
            <a:off x="3315866" y="3804253"/>
            <a:ext cx="1853006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 Placeholder 13"/>
          <p:cNvSpPr txBox="1">
            <a:spLocks/>
          </p:cNvSpPr>
          <p:nvPr/>
        </p:nvSpPr>
        <p:spPr>
          <a:xfrm rot="583725">
            <a:off x="3253609" y="2997653"/>
            <a:ext cx="1837115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</a:p>
        </p:txBody>
      </p:sp>
      <p:sp>
        <p:nvSpPr>
          <p:cNvPr id="31" name="Text Placeholder 13"/>
          <p:cNvSpPr txBox="1">
            <a:spLocks/>
          </p:cNvSpPr>
          <p:nvPr/>
        </p:nvSpPr>
        <p:spPr>
          <a:xfrm rot="500431">
            <a:off x="4022776" y="2374257"/>
            <a:ext cx="1837115" cy="53455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</a:t>
            </a:r>
          </a:p>
        </p:txBody>
      </p:sp>
    </p:spTree>
    <p:extLst>
      <p:ext uri="{BB962C8B-B14F-4D97-AF65-F5344CB8AC3E}">
        <p14:creationId xmlns:p14="http://schemas.microsoft.com/office/powerpoint/2010/main" val="2223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A08EB56C-9A0B-41E9-B126-213F9538CD4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6164127" y="1891425"/>
            <a:ext cx="2592288" cy="863358"/>
            <a:chOff x="803640" y="3362835"/>
            <a:chExt cx="2059657" cy="863358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" name="Text Placeholder 1"/>
          <p:cNvSpPr txBox="1">
            <a:spLocks/>
          </p:cNvSpPr>
          <p:nvPr/>
        </p:nvSpPr>
        <p:spPr>
          <a:xfrm>
            <a:off x="2159732" y="3227224"/>
            <a:ext cx="4824536" cy="12243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</a:t>
            </a:r>
          </a:p>
          <a:p>
            <a:pPr marL="0" indent="0" algn="ctr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445160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11" name="Frame 10"/>
          <p:cNvSpPr/>
          <p:nvPr/>
        </p:nvSpPr>
        <p:spPr>
          <a:xfrm>
            <a:off x="224644" y="188136"/>
            <a:ext cx="8694712" cy="2700301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8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914092" y="1610939"/>
            <a:ext cx="972000" cy="972000"/>
            <a:chOff x="4914092" y="1771869"/>
            <a:chExt cx="972000" cy="972000"/>
          </a:xfrm>
        </p:grpSpPr>
        <p:sp>
          <p:nvSpPr>
            <p:cNvPr id="8" name="Rectangle 7"/>
            <p:cNvSpPr/>
            <p:nvPr/>
          </p:nvSpPr>
          <p:spPr>
            <a:xfrm>
              <a:off x="4914092" y="1771869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04048" y="1861825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62030" y="2151194"/>
            <a:ext cx="972000" cy="972000"/>
            <a:chOff x="4362030" y="2312124"/>
            <a:chExt cx="972000" cy="972000"/>
          </a:xfrm>
        </p:grpSpPr>
        <p:sp>
          <p:nvSpPr>
            <p:cNvPr id="7" name="Rectangle 6"/>
            <p:cNvSpPr/>
            <p:nvPr/>
          </p:nvSpPr>
          <p:spPr>
            <a:xfrm>
              <a:off x="4362030" y="2312124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51986" y="2402080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09969" y="2691449"/>
            <a:ext cx="972000" cy="972000"/>
            <a:chOff x="3809969" y="2852379"/>
            <a:chExt cx="972000" cy="972000"/>
          </a:xfrm>
        </p:grpSpPr>
        <p:sp>
          <p:nvSpPr>
            <p:cNvPr id="6" name="Rectangle 5"/>
            <p:cNvSpPr/>
            <p:nvPr/>
          </p:nvSpPr>
          <p:spPr>
            <a:xfrm>
              <a:off x="3809969" y="2852379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96308" y="2960162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0" name="Block Arc 14"/>
          <p:cNvSpPr/>
          <p:nvPr/>
        </p:nvSpPr>
        <p:spPr>
          <a:xfrm rot="16200000">
            <a:off x="5293630" y="1829775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4781969" y="2391254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6"/>
          <p:cNvSpPr/>
          <p:nvPr/>
        </p:nvSpPr>
        <p:spPr>
          <a:xfrm rot="2700000">
            <a:off x="4298921" y="2879439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257908" y="3231705"/>
            <a:ext cx="972000" cy="972000"/>
            <a:chOff x="3257908" y="3392635"/>
            <a:chExt cx="972000" cy="972000"/>
          </a:xfrm>
        </p:grpSpPr>
        <p:sp>
          <p:nvSpPr>
            <p:cNvPr id="4" name="Rectangle 3"/>
            <p:cNvSpPr/>
            <p:nvPr/>
          </p:nvSpPr>
          <p:spPr>
            <a:xfrm>
              <a:off x="3257908" y="3392635"/>
              <a:ext cx="972000" cy="9720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347864" y="3482591"/>
              <a:ext cx="792088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Rounded Rectangle 27"/>
          <p:cNvSpPr/>
          <p:nvPr/>
        </p:nvSpPr>
        <p:spPr>
          <a:xfrm>
            <a:off x="3579373" y="359132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331008" y="3772026"/>
            <a:ext cx="2592288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65254" y="2812892"/>
            <a:ext cx="2592288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151619" y="2314091"/>
            <a:ext cx="2592288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255742" y="1233581"/>
            <a:ext cx="2592288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47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63888" y="1435973"/>
            <a:ext cx="194421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E08AE788-70A3-482C-ADAE-16A50CE4E8E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CB011B8A-0C8A-44F1-9A0A-0114FCE504D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4E5C4241-CE70-4F76-A7C1-CBDA67917B3D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F88ED6E0-3EAB-4F26-924F-9BB185F04661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xmlns="" id="{D4E89160-9A36-476D-B617-1F6C4BF355DF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6" name="그림 개체 틀 15">
            <a:extLst>
              <a:ext uri="{FF2B5EF4-FFF2-40B4-BE49-F238E27FC236}">
                <a16:creationId xmlns:a16="http://schemas.microsoft.com/office/drawing/2014/main" xmlns="" id="{017EDE49-9390-412A-B0D4-279DB594BF79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18" name="그림 개체 틀 17">
            <a:extLst>
              <a:ext uri="{FF2B5EF4-FFF2-40B4-BE49-F238E27FC236}">
                <a16:creationId xmlns:a16="http://schemas.microsoft.com/office/drawing/2014/main" xmlns="" id="{B768DA26-D3FF-4B89-BD97-A0D8A0C082A9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sp>
        <p:nvSpPr>
          <p:cNvPr id="20" name="그림 개체 틀 19">
            <a:extLst>
              <a:ext uri="{FF2B5EF4-FFF2-40B4-BE49-F238E27FC236}">
                <a16:creationId xmlns:a16="http://schemas.microsoft.com/office/drawing/2014/main" xmlns="" id="{74F5D7DF-A820-4464-B6C6-D39A3A07CEAD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:p14="http://schemas.microsoft.com/office/powerpoint/2010/main" val="33915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" name="그룹 309">
            <a:extLst>
              <a:ext uri="{FF2B5EF4-FFF2-40B4-BE49-F238E27FC236}">
                <a16:creationId xmlns:a16="http://schemas.microsoft.com/office/drawing/2014/main" xmlns="" id="{442A3511-473C-4E64-A1C0-162D0E9CCFAC}"/>
              </a:ext>
            </a:extLst>
          </p:cNvPr>
          <p:cNvGrpSpPr/>
          <p:nvPr/>
        </p:nvGrpSpPr>
        <p:grpSpPr>
          <a:xfrm>
            <a:off x="1198766" y="882998"/>
            <a:ext cx="6789574" cy="3960930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311" name="Freeform 8">
              <a:extLst>
                <a:ext uri="{FF2B5EF4-FFF2-40B4-BE49-F238E27FC236}">
                  <a16:creationId xmlns:a16="http://schemas.microsoft.com/office/drawing/2014/main" xmlns="" id="{186557A1-9B3F-4230-99A1-1C21B60D32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" name="Freeform 9">
              <a:extLst>
                <a:ext uri="{FF2B5EF4-FFF2-40B4-BE49-F238E27FC236}">
                  <a16:creationId xmlns:a16="http://schemas.microsoft.com/office/drawing/2014/main" xmlns="" id="{26EFD36D-B257-4B96-83ED-86A760A894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" name="Freeform 10">
              <a:extLst>
                <a:ext uri="{FF2B5EF4-FFF2-40B4-BE49-F238E27FC236}">
                  <a16:creationId xmlns:a16="http://schemas.microsoft.com/office/drawing/2014/main" xmlns="" id="{3E364762-B904-4A35-AC70-0A9705400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" name="Freeform 11">
              <a:extLst>
                <a:ext uri="{FF2B5EF4-FFF2-40B4-BE49-F238E27FC236}">
                  <a16:creationId xmlns:a16="http://schemas.microsoft.com/office/drawing/2014/main" xmlns="" id="{0A0E1EFD-DFA2-43D3-86F4-EC15E8D3D9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03518" y="2026884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090478" y="2285046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83846" y="2025556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070806" y="2283718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64174" y="2024228"/>
            <a:ext cx="972000" cy="972000"/>
          </a:xfrm>
          <a:prstGeom prst="rect">
            <a:avLst/>
          </a:prstGeom>
          <a:noFill/>
          <a:ln w="635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6818" y="2215372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7146" y="2220496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7474" y="2225620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761425" y="3032340"/>
            <a:ext cx="1656184" cy="1483626"/>
            <a:chOff x="803640" y="3362835"/>
            <a:chExt cx="2059657" cy="1483626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41754" y="3032340"/>
            <a:ext cx="1656184" cy="1483626"/>
            <a:chOff x="803640" y="3362835"/>
            <a:chExt cx="2059657" cy="1483626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22083" y="3032340"/>
            <a:ext cx="1656184" cy="1483626"/>
            <a:chOff x="803640" y="3362835"/>
            <a:chExt cx="2059657" cy="1483626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lock Arc 14"/>
          <p:cNvSpPr/>
          <p:nvPr/>
        </p:nvSpPr>
        <p:spPr>
          <a:xfrm>
            <a:off x="179511" y="2143048"/>
            <a:ext cx="1217198" cy="1217254"/>
          </a:xfrm>
          <a:custGeom>
            <a:avLst/>
            <a:gdLst/>
            <a:ahLst/>
            <a:cxnLst/>
            <a:rect l="l" t="t" r="r" b="b"/>
            <a:pathLst>
              <a:path w="1217198" h="1217254">
                <a:moveTo>
                  <a:pt x="1172073" y="616019"/>
                </a:moveTo>
                <a:lnTo>
                  <a:pt x="1217198" y="616610"/>
                </a:lnTo>
                <a:cubicBezTo>
                  <a:pt x="1216181" y="694136"/>
                  <a:pt x="1200702" y="768120"/>
                  <a:pt x="1172073" y="835497"/>
                </a:cubicBezTo>
                <a:close/>
                <a:moveTo>
                  <a:pt x="592301" y="223"/>
                </a:moveTo>
                <a:cubicBezTo>
                  <a:pt x="925156" y="-8708"/>
                  <a:pt x="1203399" y="251500"/>
                  <a:pt x="1216760" y="584207"/>
                </a:cubicBezTo>
                <a:lnTo>
                  <a:pt x="1025903" y="591872"/>
                </a:lnTo>
                <a:cubicBezTo>
                  <a:pt x="1016735" y="363582"/>
                  <a:pt x="825816" y="185038"/>
                  <a:pt x="597424" y="191166"/>
                </a:cubicBezTo>
                <a:cubicBezTo>
                  <a:pt x="369033" y="197294"/>
                  <a:pt x="187962" y="385820"/>
                  <a:pt x="191049" y="614273"/>
                </a:cubicBezTo>
                <a:cubicBezTo>
                  <a:pt x="194136" y="842726"/>
                  <a:pt x="380235" y="1026290"/>
                  <a:pt x="608708" y="1026244"/>
                </a:cubicBezTo>
                <a:cubicBezTo>
                  <a:pt x="773320" y="1026211"/>
                  <a:pt x="915896" y="930876"/>
                  <a:pt x="982606" y="791527"/>
                </a:cubicBezTo>
                <a:lnTo>
                  <a:pt x="982606" y="1085471"/>
                </a:lnTo>
                <a:cubicBezTo>
                  <a:pt x="880769" y="1168806"/>
                  <a:pt x="750352" y="1217226"/>
                  <a:pt x="608747" y="1217254"/>
                </a:cubicBezTo>
                <a:cubicBezTo>
                  <a:pt x="275773" y="1217320"/>
                  <a:pt x="4555" y="949797"/>
                  <a:pt x="56" y="616853"/>
                </a:cubicBezTo>
                <a:cubicBezTo>
                  <a:pt x="-4443" y="283909"/>
                  <a:pt x="259446" y="9154"/>
                  <a:pt x="592301" y="2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07294" y="1561169"/>
            <a:ext cx="189467" cy="1040153"/>
          </a:xfrm>
          <a:custGeom>
            <a:avLst/>
            <a:gdLst>
              <a:gd name="connsiteX0" fmla="*/ 0 w 189467"/>
              <a:gd name="connsiteY0" fmla="*/ 0 h 1080346"/>
              <a:gd name="connsiteX1" fmla="*/ 189467 w 189467"/>
              <a:gd name="connsiteY1" fmla="*/ 0 h 1080346"/>
              <a:gd name="connsiteX2" fmla="*/ 189467 w 189467"/>
              <a:gd name="connsiteY2" fmla="*/ 1080346 h 1080346"/>
              <a:gd name="connsiteX3" fmla="*/ 187528 w 189467"/>
              <a:gd name="connsiteY3" fmla="*/ 1040153 h 1080346"/>
              <a:gd name="connsiteX4" fmla="*/ 0 w 189467"/>
              <a:gd name="connsiteY4" fmla="*/ 674512 h 1080346"/>
              <a:gd name="connsiteX5" fmla="*/ 0 w 189467"/>
              <a:gd name="connsiteY5" fmla="*/ 0 h 1080346"/>
              <a:gd name="connsiteX0" fmla="*/ 0 w 189467"/>
              <a:gd name="connsiteY0" fmla="*/ 0 h 1040153"/>
              <a:gd name="connsiteX1" fmla="*/ 189467 w 189467"/>
              <a:gd name="connsiteY1" fmla="*/ 0 h 1040153"/>
              <a:gd name="connsiteX2" fmla="*/ 187528 w 189467"/>
              <a:gd name="connsiteY2" fmla="*/ 1040153 h 1040153"/>
              <a:gd name="connsiteX3" fmla="*/ 0 w 189467"/>
              <a:gd name="connsiteY3" fmla="*/ 674512 h 1040153"/>
              <a:gd name="connsiteX4" fmla="*/ 0 w 189467"/>
              <a:gd name="connsiteY4" fmla="*/ 0 h 1040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467" h="1040153">
                <a:moveTo>
                  <a:pt x="0" y="0"/>
                </a:moveTo>
                <a:lnTo>
                  <a:pt x="189467" y="0"/>
                </a:lnTo>
                <a:cubicBezTo>
                  <a:pt x="188821" y="346718"/>
                  <a:pt x="188174" y="693435"/>
                  <a:pt x="187528" y="1040153"/>
                </a:cubicBezTo>
                <a:cubicBezTo>
                  <a:pt x="179329" y="879836"/>
                  <a:pt x="108663" y="777233"/>
                  <a:pt x="0" y="6745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0" y="483518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cs typeface="Arial" pitchFamily="34" charset="0"/>
              </a:rPr>
              <a:t>Agenda Style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60504" y="138369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263981" y="1447862"/>
            <a:ext cx="5040560" cy="559668"/>
            <a:chOff x="2175371" y="1762964"/>
            <a:chExt cx="5040560" cy="559668"/>
          </a:xfrm>
        </p:grpSpPr>
        <p:sp>
          <p:nvSpPr>
            <p:cNvPr id="10" name="TextBox 10"/>
            <p:cNvSpPr txBox="1"/>
            <p:nvPr/>
          </p:nvSpPr>
          <p:spPr bwMode="auto">
            <a:xfrm>
              <a:off x="2175371" y="1762964"/>
              <a:ext cx="5040560" cy="322659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11" name="TextBox 10"/>
            <p:cNvSpPr txBox="1"/>
            <p:nvPr/>
          </p:nvSpPr>
          <p:spPr bwMode="auto">
            <a:xfrm>
              <a:off x="2175371" y="2032239"/>
              <a:ext cx="5040560" cy="290393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Chevron 11"/>
          <p:cNvSpPr/>
          <p:nvPr/>
        </p:nvSpPr>
        <p:spPr>
          <a:xfrm rot="16200000">
            <a:off x="2096802" y="125013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9223" y="134144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950152" y="421885"/>
            <a:ext cx="726841" cy="1121399"/>
          </a:xfrm>
          <a:custGeom>
            <a:avLst/>
            <a:gdLst/>
            <a:ahLst/>
            <a:cxnLst/>
            <a:rect l="l" t="t" r="r" b="b"/>
            <a:pathLst>
              <a:path w="726841" h="1121399">
                <a:moveTo>
                  <a:pt x="236325" y="1049494"/>
                </a:moveTo>
                <a:lnTo>
                  <a:pt x="495287" y="1049494"/>
                </a:lnTo>
                <a:cubicBezTo>
                  <a:pt x="491080" y="1064561"/>
                  <a:pt x="487966" y="1079199"/>
                  <a:pt x="485273" y="1093187"/>
                </a:cubicBezTo>
                <a:lnTo>
                  <a:pt x="245258" y="1092728"/>
                </a:lnTo>
                <a:close/>
                <a:moveTo>
                  <a:pt x="363421" y="203844"/>
                </a:moveTo>
                <a:cubicBezTo>
                  <a:pt x="401307" y="203844"/>
                  <a:pt x="432020" y="234557"/>
                  <a:pt x="432020" y="272443"/>
                </a:cubicBezTo>
                <a:cubicBezTo>
                  <a:pt x="432020" y="310329"/>
                  <a:pt x="401307" y="341042"/>
                  <a:pt x="363421" y="341042"/>
                </a:cubicBezTo>
                <a:cubicBezTo>
                  <a:pt x="325534" y="341042"/>
                  <a:pt x="294821" y="310329"/>
                  <a:pt x="294821" y="272443"/>
                </a:cubicBezTo>
                <a:cubicBezTo>
                  <a:pt x="294821" y="234557"/>
                  <a:pt x="325534" y="203844"/>
                  <a:pt x="363421" y="203844"/>
                </a:cubicBezTo>
                <a:close/>
                <a:moveTo>
                  <a:pt x="363421" y="135244"/>
                </a:moveTo>
                <a:cubicBezTo>
                  <a:pt x="287648" y="135244"/>
                  <a:pt x="226222" y="196671"/>
                  <a:pt x="226222" y="272443"/>
                </a:cubicBezTo>
                <a:cubicBezTo>
                  <a:pt x="226222" y="348216"/>
                  <a:pt x="287648" y="409642"/>
                  <a:pt x="363421" y="409642"/>
                </a:cubicBezTo>
                <a:cubicBezTo>
                  <a:pt x="439193" y="409642"/>
                  <a:pt x="500619" y="348216"/>
                  <a:pt x="500619" y="272443"/>
                </a:cubicBezTo>
                <a:cubicBezTo>
                  <a:pt x="500619" y="196671"/>
                  <a:pt x="439193" y="135244"/>
                  <a:pt x="363421" y="135244"/>
                </a:cubicBezTo>
                <a:close/>
                <a:moveTo>
                  <a:pt x="196200" y="0"/>
                </a:moveTo>
                <a:cubicBezTo>
                  <a:pt x="300307" y="58658"/>
                  <a:pt x="427219" y="59450"/>
                  <a:pt x="531959" y="2129"/>
                </a:cubicBezTo>
                <a:cubicBezTo>
                  <a:pt x="645195" y="251105"/>
                  <a:pt x="615578" y="521951"/>
                  <a:pt x="565642" y="749813"/>
                </a:cubicBezTo>
                <a:lnTo>
                  <a:pt x="726841" y="904479"/>
                </a:lnTo>
                <a:lnTo>
                  <a:pt x="700460" y="1113326"/>
                </a:lnTo>
                <a:lnTo>
                  <a:pt x="510728" y="982128"/>
                </a:lnTo>
                <a:lnTo>
                  <a:pt x="503274" y="1014651"/>
                </a:lnTo>
                <a:lnTo>
                  <a:pt x="228241" y="1014651"/>
                </a:lnTo>
                <a:cubicBezTo>
                  <a:pt x="226194" y="1005458"/>
                  <a:pt x="223902" y="996068"/>
                  <a:pt x="221524" y="986461"/>
                </a:cubicBezTo>
                <a:lnTo>
                  <a:pt x="26381" y="1121399"/>
                </a:lnTo>
                <a:lnTo>
                  <a:pt x="0" y="912552"/>
                </a:lnTo>
                <a:lnTo>
                  <a:pt x="162681" y="756465"/>
                </a:lnTo>
                <a:lnTo>
                  <a:pt x="163137" y="757906"/>
                </a:lnTo>
                <a:lnTo>
                  <a:pt x="165881" y="748957"/>
                </a:lnTo>
                <a:cubicBezTo>
                  <a:pt x="117348" y="521774"/>
                  <a:pt x="87568" y="246912"/>
                  <a:pt x="1962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1207294" y="2703006"/>
            <a:ext cx="189467" cy="2440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1164435" y="190079"/>
            <a:ext cx="298274" cy="244742"/>
          </a:xfrm>
          <a:custGeom>
            <a:avLst/>
            <a:gdLst/>
            <a:ahLst/>
            <a:cxnLst/>
            <a:rect l="l" t="t" r="r" b="b"/>
            <a:pathLst>
              <a:path w="298274" h="244742">
                <a:moveTo>
                  <a:pt x="147328" y="0"/>
                </a:moveTo>
                <a:cubicBezTo>
                  <a:pt x="212319" y="65590"/>
                  <a:pt x="261867" y="134854"/>
                  <a:pt x="298274" y="206570"/>
                </a:cubicBezTo>
                <a:cubicBezTo>
                  <a:pt x="205418" y="258299"/>
                  <a:pt x="92251" y="257374"/>
                  <a:pt x="0" y="204273"/>
                </a:cubicBezTo>
                <a:cubicBezTo>
                  <a:pt x="35363" y="132633"/>
                  <a:pt x="83678" y="64016"/>
                  <a:pt x="14732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28"/>
          <p:cNvSpPr/>
          <p:nvPr/>
        </p:nvSpPr>
        <p:spPr>
          <a:xfrm>
            <a:off x="3060504" y="224940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263981" y="2313572"/>
            <a:ext cx="5040560" cy="559668"/>
            <a:chOff x="2175371" y="1762964"/>
            <a:chExt cx="5040560" cy="559668"/>
          </a:xfrm>
        </p:grpSpPr>
        <p:sp>
          <p:nvSpPr>
            <p:cNvPr id="33" name="TextBox 10"/>
            <p:cNvSpPr txBox="1"/>
            <p:nvPr/>
          </p:nvSpPr>
          <p:spPr bwMode="auto">
            <a:xfrm>
              <a:off x="2175371" y="1762964"/>
              <a:ext cx="5040560" cy="322659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2175371" y="2032239"/>
              <a:ext cx="5040560" cy="290393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Chevron 30"/>
          <p:cNvSpPr/>
          <p:nvPr/>
        </p:nvSpPr>
        <p:spPr>
          <a:xfrm rot="16200000">
            <a:off x="2096802" y="211584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39223" y="220715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060504" y="311511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263981" y="3179282"/>
            <a:ext cx="5040560" cy="559668"/>
            <a:chOff x="2175371" y="1762964"/>
            <a:chExt cx="5040560" cy="559668"/>
          </a:xfrm>
        </p:grpSpPr>
        <p:sp>
          <p:nvSpPr>
            <p:cNvPr id="40" name="TextBox 10"/>
            <p:cNvSpPr txBox="1"/>
            <p:nvPr/>
          </p:nvSpPr>
          <p:spPr bwMode="auto">
            <a:xfrm>
              <a:off x="2175371" y="1762964"/>
              <a:ext cx="5040560" cy="322659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1" name="TextBox 40"/>
            <p:cNvSpPr txBox="1"/>
            <p:nvPr/>
          </p:nvSpPr>
          <p:spPr bwMode="auto">
            <a:xfrm>
              <a:off x="2175371" y="2032239"/>
              <a:ext cx="5040560" cy="290393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Chevron 37"/>
          <p:cNvSpPr/>
          <p:nvPr/>
        </p:nvSpPr>
        <p:spPr>
          <a:xfrm rot="16200000">
            <a:off x="2096802" y="298155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39223" y="307286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60504" y="3980824"/>
            <a:ext cx="5480860" cy="6840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263981" y="4044992"/>
            <a:ext cx="5040560" cy="559668"/>
            <a:chOff x="2175371" y="1762964"/>
            <a:chExt cx="5040560" cy="559668"/>
          </a:xfrm>
        </p:grpSpPr>
        <p:sp>
          <p:nvSpPr>
            <p:cNvPr id="47" name="TextBox 10"/>
            <p:cNvSpPr txBox="1"/>
            <p:nvPr/>
          </p:nvSpPr>
          <p:spPr bwMode="auto">
            <a:xfrm>
              <a:off x="2175371" y="1762964"/>
              <a:ext cx="5040560" cy="322659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</a:p>
          </p:txBody>
        </p:sp>
        <p:sp>
          <p:nvSpPr>
            <p:cNvPr id="48" name="TextBox 47"/>
            <p:cNvSpPr txBox="1"/>
            <p:nvPr/>
          </p:nvSpPr>
          <p:spPr bwMode="auto">
            <a:xfrm>
              <a:off x="2175371" y="2032239"/>
              <a:ext cx="5040560" cy="290393"/>
            </a:xfrm>
            <a:prstGeom prst="round2Same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5" name="Chevron 44"/>
          <p:cNvSpPr/>
          <p:nvPr/>
        </p:nvSpPr>
        <p:spPr>
          <a:xfrm rot="16200000">
            <a:off x="2096802" y="3847267"/>
            <a:ext cx="838984" cy="792088"/>
          </a:xfrm>
          <a:prstGeom prst="chevron">
            <a:avLst>
              <a:gd name="adj" fmla="val 3391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39223" y="3938571"/>
            <a:ext cx="554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350321"/>
              </p:ext>
            </p:extLst>
          </p:nvPr>
        </p:nvGraphicFramePr>
        <p:xfrm>
          <a:off x="759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779832"/>
              </p:ext>
            </p:extLst>
          </p:nvPr>
        </p:nvGraphicFramePr>
        <p:xfrm>
          <a:off x="2686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067861"/>
              </p:ext>
            </p:extLst>
          </p:nvPr>
        </p:nvGraphicFramePr>
        <p:xfrm>
          <a:off x="4613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060013"/>
              </p:ext>
            </p:extLst>
          </p:nvPr>
        </p:nvGraphicFramePr>
        <p:xfrm>
          <a:off x="6540069" y="1251304"/>
          <a:ext cx="1820560" cy="337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+mn-lt"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PowerPoint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02080">
                <a:tc>
                  <a:txBody>
                    <a:bodyPr/>
                    <a:lstStyle/>
                    <a:p>
                      <a:endParaRPr lang="ko-KR" altLang="en-US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You can simply impress your audience and add a unique zing and appeal to your Presentations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kern="100" spc="0" baseline="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kern="100" spc="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Block Arc 14"/>
          <p:cNvSpPr/>
          <p:nvPr/>
        </p:nvSpPr>
        <p:spPr>
          <a:xfrm rot="16200000">
            <a:off x="1470624" y="1410288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Rectangle 36"/>
          <p:cNvSpPr/>
          <p:nvPr/>
        </p:nvSpPr>
        <p:spPr>
          <a:xfrm>
            <a:off x="5333329" y="1450141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16"/>
          <p:cNvSpPr/>
          <p:nvPr/>
        </p:nvSpPr>
        <p:spPr>
          <a:xfrm rot="2700000">
            <a:off x="7338069" y="1364371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ounded Rectangle 27"/>
          <p:cNvSpPr/>
          <p:nvPr/>
        </p:nvSpPr>
        <p:spPr>
          <a:xfrm>
            <a:off x="3404203" y="1450719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6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 noEditPoints="1"/>
          </p:cNvSpPr>
          <p:nvPr/>
        </p:nvSpPr>
        <p:spPr bwMode="auto">
          <a:xfrm>
            <a:off x="3635896" y="1275606"/>
            <a:ext cx="5328592" cy="3263297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aphicFrame>
        <p:nvGraphicFramePr>
          <p:cNvPr id="25" name="Chart 4">
            <a:extLst>
              <a:ext uri="{FF2B5EF4-FFF2-40B4-BE49-F238E27FC236}">
                <a16:creationId xmlns:a16="http://schemas.microsoft.com/office/drawing/2014/main" xmlns="" id="{CFF955D5-4CC6-48E0-B5A3-DC51EB6522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98909"/>
              </p:ext>
            </p:extLst>
          </p:nvPr>
        </p:nvGraphicFramePr>
        <p:xfrm>
          <a:off x="7025802" y="2319893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4">
            <a:extLst>
              <a:ext uri="{FF2B5EF4-FFF2-40B4-BE49-F238E27FC236}">
                <a16:creationId xmlns:a16="http://schemas.microsoft.com/office/drawing/2014/main" xmlns="" id="{F9A8D185-D4BA-407D-883E-AFDD13997B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6836111"/>
              </p:ext>
            </p:extLst>
          </p:nvPr>
        </p:nvGraphicFramePr>
        <p:xfrm>
          <a:off x="4024188" y="1275606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64528" y="1203598"/>
            <a:ext cx="2539483" cy="957525"/>
            <a:chOff x="803640" y="3268668"/>
            <a:chExt cx="2059657" cy="957525"/>
          </a:xfrm>
        </p:grpSpPr>
        <p:sp>
          <p:nvSpPr>
            <p:cNvPr id="7" name="TextBox 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3640" y="3268668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60%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4528" y="2359210"/>
            <a:ext cx="2539483" cy="950557"/>
            <a:chOff x="803640" y="3275636"/>
            <a:chExt cx="2059657" cy="950557"/>
          </a:xfrm>
        </p:grpSpPr>
        <p:sp>
          <p:nvSpPr>
            <p:cNvPr id="10" name="TextBox 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275636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3"/>
                  </a:solidFill>
                  <a:cs typeface="Arial" pitchFamily="34" charset="0"/>
                </a:rPr>
                <a:t>70%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4528" y="3507854"/>
            <a:ext cx="2539483" cy="943588"/>
            <a:chOff x="803640" y="3282605"/>
            <a:chExt cx="2059657" cy="94358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282605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50%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115280" y="1514792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3041" y="2583998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4" name="Chart 4">
            <a:extLst>
              <a:ext uri="{FF2B5EF4-FFF2-40B4-BE49-F238E27FC236}">
                <a16:creationId xmlns:a16="http://schemas.microsoft.com/office/drawing/2014/main" xmlns="" id="{4A0B0812-B30F-4D2A-AEF7-005E7A00D2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101743"/>
              </p:ext>
            </p:extLst>
          </p:nvPr>
        </p:nvGraphicFramePr>
        <p:xfrm>
          <a:off x="5585410" y="2955717"/>
          <a:ext cx="1095622" cy="98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652649" y="3219822"/>
            <a:ext cx="96114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70%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09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ame 17"/>
          <p:cNvSpPr/>
          <p:nvPr/>
        </p:nvSpPr>
        <p:spPr>
          <a:xfrm rot="18900000">
            <a:off x="6343368" y="2430572"/>
            <a:ext cx="1793332" cy="1793332"/>
          </a:xfrm>
          <a:prstGeom prst="frame">
            <a:avLst>
              <a:gd name="adj1" fmla="val 483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xt Placeholder 1"/>
          <p:cNvSpPr txBox="1">
            <a:spLocks/>
          </p:cNvSpPr>
          <p:nvPr/>
        </p:nvSpPr>
        <p:spPr>
          <a:xfrm>
            <a:off x="467544" y="267494"/>
            <a:ext cx="3456384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2211958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8BCA342A-725B-4907-BCC5-2C180A34B3BB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5E9D2E2D-36E6-460B-B2E6-9B3BF0EF6074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7A0078FF-2503-4F72-8E0A-DA161D8880CE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FC01822E-DC72-472E-BAF0-9CCBB8D77A9C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:p14="http://schemas.microsoft.com/office/powerpoint/2010/main" val="319113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0480"/>
          <p:cNvGrpSpPr/>
          <p:nvPr/>
        </p:nvGrpSpPr>
        <p:grpSpPr>
          <a:xfrm>
            <a:off x="1360332" y="1541512"/>
            <a:ext cx="7025063" cy="1816297"/>
            <a:chOff x="1291353" y="1755670"/>
            <a:chExt cx="7025063" cy="1816297"/>
          </a:xfrm>
        </p:grpSpPr>
        <p:sp>
          <p:nvSpPr>
            <p:cNvPr id="22" name="Block Arc 21"/>
            <p:cNvSpPr/>
            <p:nvPr/>
          </p:nvSpPr>
          <p:spPr>
            <a:xfrm>
              <a:off x="6500119" y="1755670"/>
              <a:ext cx="1816297" cy="1816297"/>
            </a:xfrm>
            <a:prstGeom prst="blockArc">
              <a:avLst>
                <a:gd name="adj1" fmla="val 16127381"/>
                <a:gd name="adj2" fmla="val 5490194"/>
                <a:gd name="adj3" fmla="val 4041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480" name="Rectangle 20479"/>
            <p:cNvSpPr/>
            <p:nvPr/>
          </p:nvSpPr>
          <p:spPr>
            <a:xfrm>
              <a:off x="1291353" y="1755670"/>
              <a:ext cx="6156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40248" y="3499967"/>
              <a:ext cx="5112000" cy="72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22197" y="1130448"/>
            <a:ext cx="914400" cy="914400"/>
            <a:chOff x="5364088" y="2787774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09680" y="1130448"/>
            <a:ext cx="914400" cy="914400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97163" y="1130448"/>
            <a:ext cx="914400" cy="914400"/>
            <a:chOff x="5364088" y="2787774"/>
            <a:chExt cx="914400" cy="914400"/>
          </a:xfrm>
        </p:grpSpPr>
        <p:sp>
          <p:nvSpPr>
            <p:cNvPr id="12" name="Oval 11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65939" y="2863724"/>
            <a:ext cx="914400" cy="914400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53422" y="2863724"/>
            <a:ext cx="914400" cy="914400"/>
            <a:chOff x="5364088" y="2787774"/>
            <a:chExt cx="914400" cy="914400"/>
          </a:xfrm>
        </p:grpSpPr>
        <p:sp>
          <p:nvSpPr>
            <p:cNvPr id="18" name="Oval 17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569737" y="1434246"/>
            <a:ext cx="306803" cy="306803"/>
            <a:chOff x="1547664" y="3147814"/>
            <a:chExt cx="720080" cy="720080"/>
          </a:xfrm>
        </p:grpSpPr>
        <p:sp>
          <p:nvSpPr>
            <p:cNvPr id="7" name="Oval 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Chevron 19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57220" y="1434246"/>
            <a:ext cx="306803" cy="306803"/>
            <a:chOff x="1547664" y="3147814"/>
            <a:chExt cx="720080" cy="720080"/>
          </a:xfrm>
        </p:grpSpPr>
        <p:sp>
          <p:nvSpPr>
            <p:cNvPr id="24" name="Oval 23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 rot="10800000">
            <a:off x="3913479" y="3167523"/>
            <a:ext cx="306803" cy="306803"/>
            <a:chOff x="1547664" y="3147814"/>
            <a:chExt cx="720080" cy="720080"/>
          </a:xfrm>
        </p:grpSpPr>
        <p:sp>
          <p:nvSpPr>
            <p:cNvPr id="27" name="Oval 26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5400000">
            <a:off x="8169371" y="2300884"/>
            <a:ext cx="306803" cy="306803"/>
            <a:chOff x="1547664" y="3147814"/>
            <a:chExt cx="720080" cy="720080"/>
          </a:xfrm>
        </p:grpSpPr>
        <p:sp>
          <p:nvSpPr>
            <p:cNvPr id="30" name="Oval 29"/>
            <p:cNvSpPr/>
            <p:nvPr/>
          </p:nvSpPr>
          <p:spPr>
            <a:xfrm>
              <a:off x="1547664" y="3147814"/>
              <a:ext cx="720080" cy="7200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>
              <a:off x="1741237" y="3312127"/>
              <a:ext cx="391455" cy="39145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6" name="Block Arc 14"/>
          <p:cNvSpPr/>
          <p:nvPr/>
        </p:nvSpPr>
        <p:spPr>
          <a:xfrm rot="16200000">
            <a:off x="1212690" y="1420832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02480" y="1450550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ardrop 6"/>
          <p:cNvSpPr/>
          <p:nvPr/>
        </p:nvSpPr>
        <p:spPr>
          <a:xfrm rot="8100000">
            <a:off x="3920239" y="1430872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16"/>
          <p:cNvSpPr/>
          <p:nvPr/>
        </p:nvSpPr>
        <p:spPr>
          <a:xfrm rot="2700000">
            <a:off x="5298806" y="3109076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Rounded Rectangle 27"/>
          <p:cNvSpPr/>
          <p:nvPr/>
        </p:nvSpPr>
        <p:spPr>
          <a:xfrm>
            <a:off x="2571070" y="319454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1" name="Group 40"/>
          <p:cNvGrpSpPr/>
          <p:nvPr/>
        </p:nvGrpSpPr>
        <p:grpSpPr>
          <a:xfrm>
            <a:off x="367418" y="2118466"/>
            <a:ext cx="2023958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4899" y="2118466"/>
            <a:ext cx="2023958" cy="863358"/>
            <a:chOff x="803640" y="3362835"/>
            <a:chExt cx="2059657" cy="863358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42380" y="2118466"/>
            <a:ext cx="2023958" cy="863358"/>
            <a:chOff x="803640" y="3362835"/>
            <a:chExt cx="2059657" cy="863358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723626" y="3859437"/>
            <a:ext cx="2023958" cy="863358"/>
            <a:chOff x="803640" y="3362835"/>
            <a:chExt cx="2059657" cy="863358"/>
          </a:xfrm>
        </p:grpSpPr>
        <p:sp>
          <p:nvSpPr>
            <p:cNvPr id="51" name="TextBox 5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411109" y="3859437"/>
            <a:ext cx="2023958" cy="863358"/>
            <a:chOff x="803640" y="3362835"/>
            <a:chExt cx="2059657" cy="863358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44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NetBook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715771" y="1347614"/>
            <a:ext cx="624015" cy="624015"/>
            <a:chOff x="5364088" y="2787774"/>
            <a:chExt cx="914400" cy="914400"/>
          </a:xfrm>
        </p:grpSpPr>
        <p:sp>
          <p:nvSpPr>
            <p:cNvPr id="7" name="Oval 6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Block Arc 14"/>
          <p:cNvSpPr/>
          <p:nvPr/>
        </p:nvSpPr>
        <p:spPr>
          <a:xfrm rot="16200000">
            <a:off x="4904623" y="1545780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715771" y="2223739"/>
            <a:ext cx="624015" cy="624015"/>
            <a:chOff x="5364088" y="2787774"/>
            <a:chExt cx="914400" cy="914400"/>
          </a:xfrm>
        </p:grpSpPr>
        <p:sp>
          <p:nvSpPr>
            <p:cNvPr id="11" name="Oval 10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15771" y="3099863"/>
            <a:ext cx="624015" cy="624015"/>
            <a:chOff x="5364088" y="2787774"/>
            <a:chExt cx="914400" cy="914400"/>
          </a:xfrm>
        </p:grpSpPr>
        <p:sp>
          <p:nvSpPr>
            <p:cNvPr id="15" name="Oval 14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08104" y="1227942"/>
            <a:ext cx="3096344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ectangle 36"/>
          <p:cNvSpPr/>
          <p:nvPr/>
        </p:nvSpPr>
        <p:spPr>
          <a:xfrm>
            <a:off x="4907103" y="2423589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/>
          <p:nvPr/>
        </p:nvSpPr>
        <p:spPr>
          <a:xfrm>
            <a:off x="4893947" y="3293437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508104" y="2096715"/>
            <a:ext cx="309634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08104" y="2965489"/>
            <a:ext cx="3096344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67544" y="430246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C486191C-A4CF-4B46-B438-0E0C7CBA0FA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2109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446182"/>
              </p:ext>
            </p:extLst>
          </p:nvPr>
        </p:nvGraphicFramePr>
        <p:xfrm>
          <a:off x="71614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92592"/>
              </p:ext>
            </p:extLst>
          </p:nvPr>
        </p:nvGraphicFramePr>
        <p:xfrm>
          <a:off x="267540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$180</a:t>
                      </a:r>
                      <a:endParaRPr lang="ko-KR" altLang="en-US" sz="3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32002"/>
              </p:ext>
            </p:extLst>
          </p:nvPr>
        </p:nvGraphicFramePr>
        <p:xfrm>
          <a:off x="4634660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$130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021181"/>
              </p:ext>
            </p:extLst>
          </p:nvPr>
        </p:nvGraphicFramePr>
        <p:xfrm>
          <a:off x="6593919" y="1302382"/>
          <a:ext cx="1823864" cy="33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$100</a:t>
                      </a:r>
                      <a:endParaRPr lang="ko-KR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Easy to change colors, photos and Text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Block Arc 14"/>
          <p:cNvSpPr/>
          <p:nvPr/>
        </p:nvSpPr>
        <p:spPr>
          <a:xfrm rot="16200000">
            <a:off x="1430869" y="1995574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ectangle 36"/>
          <p:cNvSpPr/>
          <p:nvPr/>
        </p:nvSpPr>
        <p:spPr>
          <a:xfrm>
            <a:off x="5394710" y="2035427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16"/>
          <p:cNvSpPr/>
          <p:nvPr/>
        </p:nvSpPr>
        <p:spPr>
          <a:xfrm rot="2700000">
            <a:off x="7394037" y="1949657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27"/>
          <p:cNvSpPr/>
          <p:nvPr/>
        </p:nvSpPr>
        <p:spPr>
          <a:xfrm>
            <a:off x="3431006" y="2036005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66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60" name="Group 359"/>
          <p:cNvGrpSpPr/>
          <p:nvPr/>
        </p:nvGrpSpPr>
        <p:grpSpPr>
          <a:xfrm>
            <a:off x="955608" y="1931210"/>
            <a:ext cx="1800183" cy="1832423"/>
            <a:chOff x="963093" y="1142955"/>
            <a:chExt cx="1800183" cy="1832423"/>
          </a:xfrm>
        </p:grpSpPr>
        <p:grpSp>
          <p:nvGrpSpPr>
            <p:cNvPr id="15" name="Group 14"/>
            <p:cNvGrpSpPr/>
            <p:nvPr/>
          </p:nvGrpSpPr>
          <p:grpSpPr>
            <a:xfrm>
              <a:off x="963093" y="28313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" name="Oval 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63093" y="26437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9" name="Oval 3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63093" y="24561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0" name="Oval 4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963093" y="22685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1" name="Oval 6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963093" y="2080970"/>
              <a:ext cx="1800183" cy="144000"/>
              <a:chOff x="2267745" y="2787775"/>
              <a:chExt cx="1800183" cy="14400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963093" y="1893367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83" name="Oval 8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963093" y="1705764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94" name="Oval 9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963093" y="15181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05" name="Oval 10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963093" y="13305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16" name="Oval 11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963093" y="11429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127" name="Oval 12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9" name="Group 358"/>
          <p:cNvGrpSpPr/>
          <p:nvPr/>
        </p:nvGrpSpPr>
        <p:grpSpPr>
          <a:xfrm>
            <a:off x="3671863" y="1931210"/>
            <a:ext cx="1800183" cy="1832423"/>
            <a:chOff x="3923928" y="1226655"/>
            <a:chExt cx="1800183" cy="1832423"/>
          </a:xfrm>
        </p:grpSpPr>
        <p:grpSp>
          <p:nvGrpSpPr>
            <p:cNvPr id="138" name="Group 137"/>
            <p:cNvGrpSpPr/>
            <p:nvPr/>
          </p:nvGrpSpPr>
          <p:grpSpPr>
            <a:xfrm>
              <a:off x="3923928" y="29150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39" name="Oval 13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923928" y="27274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50" name="Oval 14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3923928" y="25398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61" name="Oval 16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3923928" y="23522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2" name="Oval 17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3923928" y="2164670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3" name="Oval 18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Oval 18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Oval 18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Oval 18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Oval 18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Oval 19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Oval 19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3923928" y="1977067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94" name="Oval 19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Oval 19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3923928" y="1789464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05" name="Oval 20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Oval 21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Oval 21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>
              <a:off x="3923928" y="16018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16" name="Oval 21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3923928" y="14142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27" name="Oval 22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Oval 23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Oval 23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Oval 23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Oval 23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>
              <a:off x="3923928" y="12266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238" name="Oval 237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Oval 239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1" name="Oval 240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2" name="Oval 241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Oval 242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Oval 243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Oval 244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Oval 246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58" name="Group 357"/>
          <p:cNvGrpSpPr/>
          <p:nvPr/>
        </p:nvGrpSpPr>
        <p:grpSpPr>
          <a:xfrm>
            <a:off x="6388119" y="1931210"/>
            <a:ext cx="1800183" cy="1832423"/>
            <a:chOff x="6588224" y="1286955"/>
            <a:chExt cx="1800183" cy="1832423"/>
          </a:xfrm>
        </p:grpSpPr>
        <p:grpSp>
          <p:nvGrpSpPr>
            <p:cNvPr id="248" name="Group 247"/>
            <p:cNvGrpSpPr/>
            <p:nvPr/>
          </p:nvGrpSpPr>
          <p:grpSpPr>
            <a:xfrm>
              <a:off x="6588224" y="2975378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9" name="Oval 248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Oval 257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9" name="Group 258"/>
            <p:cNvGrpSpPr/>
            <p:nvPr/>
          </p:nvGrpSpPr>
          <p:grpSpPr>
            <a:xfrm>
              <a:off x="6588224" y="2787779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60" name="Oval 259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Oval 260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Oval 261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Oval 262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Oval 263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Oval 264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Oval 266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Oval 267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Oval 268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6588224" y="2600176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71" name="Oval 270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Oval 271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Oval 272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4" name="Oval 273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Oval 274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7" name="Oval 276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8" name="Oval 277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9" name="Oval 278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0" name="Oval 279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1" name="Group 280"/>
            <p:cNvGrpSpPr/>
            <p:nvPr/>
          </p:nvGrpSpPr>
          <p:grpSpPr>
            <a:xfrm>
              <a:off x="6588224" y="2412573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2" name="Oval 281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Oval 282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Oval 283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Oval 284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Oval 287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Oval 288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Oval 289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2" name="Group 291"/>
            <p:cNvGrpSpPr/>
            <p:nvPr/>
          </p:nvGrpSpPr>
          <p:grpSpPr>
            <a:xfrm>
              <a:off x="6588224" y="2224970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3" name="Oval 292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Oval 293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Oval 294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Oval 295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Oval 296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Oval 298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Oval 301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3" name="Group 302"/>
            <p:cNvGrpSpPr/>
            <p:nvPr/>
          </p:nvGrpSpPr>
          <p:grpSpPr>
            <a:xfrm>
              <a:off x="6588224" y="2037367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04" name="Oval 303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Oval 305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Oval 307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Oval 308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Oval 309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1" name="Oval 310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2" name="Oval 311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3" name="Oval 312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4" name="Group 313"/>
            <p:cNvGrpSpPr/>
            <p:nvPr/>
          </p:nvGrpSpPr>
          <p:grpSpPr>
            <a:xfrm>
              <a:off x="6588224" y="1849764"/>
              <a:ext cx="1800183" cy="144000"/>
              <a:chOff x="2267745" y="2787775"/>
              <a:chExt cx="1800183" cy="1440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5" name="Oval 314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Oval 315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7" name="Oval 316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8" name="Oval 317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9" name="Oval 318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0" name="Oval 319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Oval 320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Oval 321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3" name="Oval 322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4" name="Oval 323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5" name="Group 324"/>
            <p:cNvGrpSpPr/>
            <p:nvPr/>
          </p:nvGrpSpPr>
          <p:grpSpPr>
            <a:xfrm>
              <a:off x="6588224" y="1662161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26" name="Oval 325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7" name="Oval 326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Oval 327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9" name="Oval 328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0" name="Oval 329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Oval 330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Oval 331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Oval 332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Oval 333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6" name="Group 335"/>
            <p:cNvGrpSpPr/>
            <p:nvPr/>
          </p:nvGrpSpPr>
          <p:grpSpPr>
            <a:xfrm>
              <a:off x="6588224" y="1474558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37" name="Oval 336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8" name="Oval 337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9" name="Oval 338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Oval 339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1" name="Oval 340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Oval 341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3" name="Oval 342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4" name="Oval 343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Oval 344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Oval 345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7" name="Group 346"/>
            <p:cNvGrpSpPr/>
            <p:nvPr/>
          </p:nvGrpSpPr>
          <p:grpSpPr>
            <a:xfrm>
              <a:off x="6588224" y="1286955"/>
              <a:ext cx="1800183" cy="144000"/>
              <a:chOff x="2267745" y="2787775"/>
              <a:chExt cx="1800183" cy="144000"/>
            </a:xfrm>
            <a:solidFill>
              <a:schemeClr val="bg1"/>
            </a:solidFill>
          </p:grpSpPr>
          <p:sp>
            <p:nvSpPr>
              <p:cNvPr id="348" name="Oval 347"/>
              <p:cNvSpPr/>
              <p:nvPr/>
            </p:nvSpPr>
            <p:spPr>
              <a:xfrm>
                <a:off x="22677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24517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Oval 349"/>
              <p:cNvSpPr/>
              <p:nvPr/>
            </p:nvSpPr>
            <p:spPr>
              <a:xfrm>
                <a:off x="26357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1" name="Oval 350"/>
              <p:cNvSpPr/>
              <p:nvPr/>
            </p:nvSpPr>
            <p:spPr>
              <a:xfrm>
                <a:off x="28198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2" name="Oval 351"/>
              <p:cNvSpPr/>
              <p:nvPr/>
            </p:nvSpPr>
            <p:spPr>
              <a:xfrm>
                <a:off x="300382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Oval 352"/>
              <p:cNvSpPr/>
              <p:nvPr/>
            </p:nvSpPr>
            <p:spPr>
              <a:xfrm>
                <a:off x="318784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4" name="Oval 353"/>
              <p:cNvSpPr/>
              <p:nvPr/>
            </p:nvSpPr>
            <p:spPr>
              <a:xfrm>
                <a:off x="337186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Oval 354"/>
              <p:cNvSpPr/>
              <p:nvPr/>
            </p:nvSpPr>
            <p:spPr>
              <a:xfrm>
                <a:off x="355588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Oval 355"/>
              <p:cNvSpPr/>
              <p:nvPr/>
            </p:nvSpPr>
            <p:spPr>
              <a:xfrm>
                <a:off x="3739905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7" name="Oval 356"/>
              <p:cNvSpPr/>
              <p:nvPr/>
            </p:nvSpPr>
            <p:spPr>
              <a:xfrm>
                <a:off x="3923928" y="2787775"/>
                <a:ext cx="144000" cy="144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61" name="Oval 360"/>
          <p:cNvSpPr/>
          <p:nvPr/>
        </p:nvSpPr>
        <p:spPr>
          <a:xfrm>
            <a:off x="1514396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2" name="Oval 361"/>
          <p:cNvSpPr/>
          <p:nvPr/>
        </p:nvSpPr>
        <p:spPr>
          <a:xfrm>
            <a:off x="4230652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3" name="Oval 362"/>
          <p:cNvSpPr/>
          <p:nvPr/>
        </p:nvSpPr>
        <p:spPr>
          <a:xfrm>
            <a:off x="6946907" y="1171345"/>
            <a:ext cx="682607" cy="68260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1531143" y="1327981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46%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4241931" y="1320116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63%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952719" y="1312251"/>
            <a:ext cx="66459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78%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67" name="Group 366"/>
          <p:cNvGrpSpPr/>
          <p:nvPr/>
        </p:nvGrpSpPr>
        <p:grpSpPr>
          <a:xfrm>
            <a:off x="949435" y="3835641"/>
            <a:ext cx="1806356" cy="863358"/>
            <a:chOff x="803640" y="3362835"/>
            <a:chExt cx="2059657" cy="863358"/>
          </a:xfrm>
        </p:grpSpPr>
        <p:sp>
          <p:nvSpPr>
            <p:cNvPr id="368" name="TextBox 36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3671049" y="3835641"/>
            <a:ext cx="1806356" cy="863358"/>
            <a:chOff x="803640" y="3362835"/>
            <a:chExt cx="2059657" cy="863358"/>
          </a:xfrm>
        </p:grpSpPr>
        <p:sp>
          <p:nvSpPr>
            <p:cNvPr id="371" name="TextBox 37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392663" y="3835641"/>
            <a:ext cx="1806356" cy="863358"/>
            <a:chOff x="803640" y="3362835"/>
            <a:chExt cx="2059657" cy="863358"/>
          </a:xfrm>
        </p:grpSpPr>
        <p:sp>
          <p:nvSpPr>
            <p:cNvPr id="374" name="TextBox 37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99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71438" y="1539294"/>
            <a:ext cx="624015" cy="624015"/>
            <a:chOff x="5364088" y="2787774"/>
            <a:chExt cx="914400" cy="914400"/>
          </a:xfrm>
        </p:grpSpPr>
        <p:sp>
          <p:nvSpPr>
            <p:cNvPr id="9" name="Oval 8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Block Arc 14"/>
          <p:cNvSpPr/>
          <p:nvPr/>
        </p:nvSpPr>
        <p:spPr>
          <a:xfrm rot="16200000">
            <a:off x="568241" y="1737460"/>
            <a:ext cx="227531" cy="227679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71438" y="2405589"/>
            <a:ext cx="624015" cy="624015"/>
            <a:chOff x="5364088" y="2787774"/>
            <a:chExt cx="914400" cy="914400"/>
          </a:xfrm>
        </p:grpSpPr>
        <p:sp>
          <p:nvSpPr>
            <p:cNvPr id="13" name="Oval 12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1438" y="3271884"/>
            <a:ext cx="624015" cy="624015"/>
            <a:chOff x="5364088" y="2787774"/>
            <a:chExt cx="914400" cy="914400"/>
          </a:xfrm>
        </p:grpSpPr>
        <p:sp>
          <p:nvSpPr>
            <p:cNvPr id="16" name="Oval 15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47853" y="1419622"/>
            <a:ext cx="2016224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ectangle 36"/>
          <p:cNvSpPr/>
          <p:nvPr/>
        </p:nvSpPr>
        <p:spPr>
          <a:xfrm>
            <a:off x="562770" y="2615269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27"/>
          <p:cNvSpPr/>
          <p:nvPr/>
        </p:nvSpPr>
        <p:spPr>
          <a:xfrm>
            <a:off x="549614" y="3485117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147853" y="2281016"/>
            <a:ext cx="2016224" cy="863358"/>
            <a:chOff x="803640" y="3362835"/>
            <a:chExt cx="2059657" cy="86335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47853" y="3142410"/>
            <a:ext cx="2016224" cy="863358"/>
            <a:chOff x="803640" y="3362835"/>
            <a:chExt cx="2059657" cy="86335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5520" y="4138179"/>
            <a:ext cx="624015" cy="624015"/>
            <a:chOff x="5364088" y="2787774"/>
            <a:chExt cx="914400" cy="914400"/>
          </a:xfrm>
        </p:grpSpPr>
        <p:sp>
          <p:nvSpPr>
            <p:cNvPr id="30" name="Oval 29"/>
            <p:cNvSpPr/>
            <p:nvPr/>
          </p:nvSpPr>
          <p:spPr>
            <a:xfrm>
              <a:off x="5364088" y="2787774"/>
              <a:ext cx="914400" cy="9144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43246" y="2866932"/>
              <a:ext cx="756084" cy="7560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147853" y="4003805"/>
            <a:ext cx="2016224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ectangle 16"/>
          <p:cNvSpPr/>
          <p:nvPr/>
        </p:nvSpPr>
        <p:spPr>
          <a:xfrm rot="2700000">
            <a:off x="578077" y="4278306"/>
            <a:ext cx="178897" cy="34036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 Placeholder 1"/>
          <p:cNvSpPr txBox="1">
            <a:spLocks/>
          </p:cNvSpPr>
          <p:nvPr/>
        </p:nvSpPr>
        <p:spPr>
          <a:xfrm>
            <a:off x="395536" y="147331"/>
            <a:ext cx="2952328" cy="12002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43" name="Frame 42"/>
          <p:cNvSpPr/>
          <p:nvPr/>
        </p:nvSpPr>
        <p:spPr>
          <a:xfrm rot="18900000">
            <a:off x="6357213" y="1495074"/>
            <a:ext cx="1164819" cy="1164819"/>
          </a:xfrm>
          <a:prstGeom prst="frame">
            <a:avLst>
              <a:gd name="adj1" fmla="val 773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7F45A51F-D51E-4990-B1E6-41EA58082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D2C4CCD0-F317-4CE8-85E2-542A9897BDD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3714BDFE-E853-4E4E-8E76-2A4BB65032C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8" name="그림 개체 틀 37">
            <a:extLst>
              <a:ext uri="{FF2B5EF4-FFF2-40B4-BE49-F238E27FC236}">
                <a16:creationId xmlns:a16="http://schemas.microsoft.com/office/drawing/2014/main" xmlns="" id="{A9279663-8533-40CD-B2A7-73949CEAC06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83696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 rot="13851310">
            <a:off x="3096313" y="2396418"/>
            <a:ext cx="1772081" cy="360040"/>
            <a:chOff x="3779912" y="1815666"/>
            <a:chExt cx="1772081" cy="360040"/>
          </a:xfrm>
        </p:grpSpPr>
        <p:sp>
          <p:nvSpPr>
            <p:cNvPr id="17" name="Pentagon 16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Chevron 17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 rot="7384107">
            <a:off x="4229771" y="2340262"/>
            <a:ext cx="1772081" cy="360040"/>
            <a:chOff x="3779912" y="1815666"/>
            <a:chExt cx="1772081" cy="360040"/>
          </a:xfrm>
        </p:grpSpPr>
        <p:sp>
          <p:nvSpPr>
            <p:cNvPr id="14" name="Pentagon 13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63042" y="1571524"/>
            <a:ext cx="1772081" cy="360040"/>
            <a:chOff x="3779912" y="1815666"/>
            <a:chExt cx="1772081" cy="360040"/>
          </a:xfrm>
        </p:grpSpPr>
        <p:sp>
          <p:nvSpPr>
            <p:cNvPr id="9" name="Pentagon 8"/>
            <p:cNvSpPr/>
            <p:nvPr/>
          </p:nvSpPr>
          <p:spPr>
            <a:xfrm flipV="1">
              <a:off x="3779912" y="1815666"/>
              <a:ext cx="907986" cy="360040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4560654" y="1815666"/>
              <a:ext cx="991339" cy="360040"/>
            </a:xfrm>
            <a:prstGeom prst="chevro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2987824" y="1319496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35255" y="2975680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282686" y="1319496"/>
            <a:ext cx="864096" cy="864096"/>
          </a:xfrm>
          <a:prstGeom prst="ellipse">
            <a:avLst/>
          </a:prstGeom>
          <a:solidFill>
            <a:schemeClr val="accent1"/>
          </a:solidFill>
          <a:ln w="889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Block Arc 14"/>
          <p:cNvSpPr/>
          <p:nvPr/>
        </p:nvSpPr>
        <p:spPr>
          <a:xfrm rot="16200000">
            <a:off x="3253166" y="1584729"/>
            <a:ext cx="333413" cy="33363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Rectangle 16"/>
          <p:cNvSpPr/>
          <p:nvPr/>
        </p:nvSpPr>
        <p:spPr>
          <a:xfrm rot="2700000">
            <a:off x="4460187" y="3194995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ounded Rectangle 27"/>
          <p:cNvSpPr/>
          <p:nvPr/>
        </p:nvSpPr>
        <p:spPr>
          <a:xfrm>
            <a:off x="5550199" y="1625159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271159" y="3940640"/>
            <a:ext cx="2592288" cy="863358"/>
            <a:chOff x="803640" y="3362835"/>
            <a:chExt cx="2059657" cy="863358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300192" y="1320234"/>
            <a:ext cx="2592288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7403" y="1320234"/>
            <a:ext cx="2592288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77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"/>
          <p:cNvSpPr txBox="1">
            <a:spLocks/>
          </p:cNvSpPr>
          <p:nvPr/>
        </p:nvSpPr>
        <p:spPr>
          <a:xfrm>
            <a:off x="395536" y="699294"/>
            <a:ext cx="2952328" cy="1944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436096" y="283517"/>
            <a:ext cx="3168352" cy="863358"/>
            <a:chOff x="803640" y="3362835"/>
            <a:chExt cx="2059657" cy="863358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324172" y="4011910"/>
            <a:ext cx="3168352" cy="863358"/>
            <a:chOff x="803640" y="3362835"/>
            <a:chExt cx="2059657" cy="863358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76100" y="1786118"/>
            <a:ext cx="1332148" cy="1602022"/>
            <a:chOff x="803640" y="3362835"/>
            <a:chExt cx="2059657" cy="160202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5536" y="280432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5536" y="379588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Frame 25"/>
          <p:cNvSpPr/>
          <p:nvPr/>
        </p:nvSpPr>
        <p:spPr>
          <a:xfrm>
            <a:off x="5244150" y="1513554"/>
            <a:ext cx="2376264" cy="2115632"/>
          </a:xfrm>
          <a:prstGeom prst="frame">
            <a:avLst>
              <a:gd name="adj1" fmla="val 13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3800094" y="90723"/>
            <a:ext cx="1255940" cy="1258555"/>
          </a:xfrm>
          <a:prstGeom prst="frame">
            <a:avLst>
              <a:gd name="adj1" fmla="val 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7796030" y="3794223"/>
            <a:ext cx="1255940" cy="1258555"/>
          </a:xfrm>
          <a:prstGeom prst="frame">
            <a:avLst>
              <a:gd name="adj1" fmla="val 2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22E13F3E-59B9-40F2-BBC8-18BBD0D6EFA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01DE4598-FB05-4709-9F46-3AF139A7487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F3043DC1-A89C-43E6-9A79-885C7FBD310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8146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05179845"/>
              </p:ext>
            </p:extLst>
          </p:nvPr>
        </p:nvGraphicFramePr>
        <p:xfrm>
          <a:off x="2820111" y="1224747"/>
          <a:ext cx="3552089" cy="3323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85504" y="2258604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45%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8183" y="3554748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30%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8994" y="1834251"/>
            <a:ext cx="79926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25%</a:t>
            </a:r>
            <a:endParaRPr lang="ko-KR" altLang="en-US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744203" y="2034306"/>
            <a:ext cx="1703904" cy="170390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Block Arc 14"/>
          <p:cNvSpPr/>
          <p:nvPr/>
        </p:nvSpPr>
        <p:spPr>
          <a:xfrm rot="16200000">
            <a:off x="4229268" y="2555156"/>
            <a:ext cx="661771" cy="66220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228184" y="1434095"/>
            <a:ext cx="2376264" cy="2608807"/>
            <a:chOff x="803640" y="3362835"/>
            <a:chExt cx="2059657" cy="2608807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663318"/>
              <a:ext cx="205965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9552" y="1434095"/>
            <a:ext cx="2376264" cy="1500812"/>
            <a:chOff x="803640" y="3362835"/>
            <a:chExt cx="2059657" cy="1500812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9552" y="2971182"/>
            <a:ext cx="2376264" cy="1500812"/>
            <a:chOff x="803640" y="3362835"/>
            <a:chExt cx="2059657" cy="150081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663318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52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B86A135F-A529-42B2-91FE-4ED8B24178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Shapes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xmlns="" id="{71752301-D92E-4D79-BF2B-4305B126D797}"/>
              </a:ext>
            </a:extLst>
          </p:cNvPr>
          <p:cNvGrpSpPr/>
          <p:nvPr/>
        </p:nvGrpSpPr>
        <p:grpSpPr>
          <a:xfrm>
            <a:off x="241998" y="2652204"/>
            <a:ext cx="3495415" cy="2238106"/>
            <a:chOff x="2401342" y="248706"/>
            <a:chExt cx="5620059" cy="3598510"/>
          </a:xfrm>
          <a:solidFill>
            <a:schemeClr val="accent1"/>
          </a:solidFill>
        </p:grpSpPr>
        <p:sp>
          <p:nvSpPr>
            <p:cNvPr id="6" name="Oval 11">
              <a:extLst>
                <a:ext uri="{FF2B5EF4-FFF2-40B4-BE49-F238E27FC236}">
                  <a16:creationId xmlns:a16="http://schemas.microsoft.com/office/drawing/2014/main" xmlns="" id="{E3ED16A4-1376-4238-9F5E-F0B1FFDB562F}"/>
                </a:ext>
              </a:extLst>
            </p:cNvPr>
            <p:cNvSpPr/>
            <p:nvPr userDrawn="1"/>
          </p:nvSpPr>
          <p:spPr>
            <a:xfrm>
              <a:off x="4283968" y="941198"/>
              <a:ext cx="956850" cy="9568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11">
              <a:extLst>
                <a:ext uri="{FF2B5EF4-FFF2-40B4-BE49-F238E27FC236}">
                  <a16:creationId xmlns:a16="http://schemas.microsoft.com/office/drawing/2014/main" xmlns="" id="{65098AB4-3535-4F1E-89FE-167B43C54770}"/>
                </a:ext>
              </a:extLst>
            </p:cNvPr>
            <p:cNvSpPr/>
            <p:nvPr userDrawn="1"/>
          </p:nvSpPr>
          <p:spPr>
            <a:xfrm>
              <a:off x="4080672" y="1386488"/>
              <a:ext cx="491180" cy="4911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xmlns="" id="{825C163D-A1BF-41C8-B303-595E350C1FDA}"/>
                </a:ext>
              </a:extLst>
            </p:cNvPr>
            <p:cNvSpPr/>
            <p:nvPr userDrawn="1"/>
          </p:nvSpPr>
          <p:spPr>
            <a:xfrm>
              <a:off x="3485352" y="1717923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11">
              <a:extLst>
                <a:ext uri="{FF2B5EF4-FFF2-40B4-BE49-F238E27FC236}">
                  <a16:creationId xmlns:a16="http://schemas.microsoft.com/office/drawing/2014/main" xmlns="" id="{8DC744F5-F671-4926-8885-018D87EFF748}"/>
                </a:ext>
              </a:extLst>
            </p:cNvPr>
            <p:cNvSpPr/>
            <p:nvPr userDrawn="1"/>
          </p:nvSpPr>
          <p:spPr>
            <a:xfrm>
              <a:off x="2886827" y="1894030"/>
              <a:ext cx="1190640" cy="1190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xmlns="" id="{645BFE60-66EB-4AB1-99BB-AC1028C9DAB2}"/>
                </a:ext>
              </a:extLst>
            </p:cNvPr>
            <p:cNvSpPr/>
            <p:nvPr userDrawn="1"/>
          </p:nvSpPr>
          <p:spPr>
            <a:xfrm>
              <a:off x="2401342" y="251623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xmlns="" id="{9752675A-9CE1-4787-BDA7-2F13CE27E255}"/>
                </a:ext>
              </a:extLst>
            </p:cNvPr>
            <p:cNvSpPr/>
            <p:nvPr userDrawn="1"/>
          </p:nvSpPr>
          <p:spPr>
            <a:xfrm>
              <a:off x="3017096" y="2797485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70AA3E2F-FFD7-41C8-937B-1BB1FD6D48AA}"/>
                </a:ext>
              </a:extLst>
            </p:cNvPr>
            <p:cNvSpPr/>
            <p:nvPr userDrawn="1"/>
          </p:nvSpPr>
          <p:spPr>
            <a:xfrm>
              <a:off x="3562974" y="2003019"/>
              <a:ext cx="1844197" cy="18441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xmlns="" id="{E2FB70C2-4275-44C2-BEBB-19D2A59B2B29}"/>
                </a:ext>
              </a:extLst>
            </p:cNvPr>
            <p:cNvSpPr/>
            <p:nvPr userDrawn="1"/>
          </p:nvSpPr>
          <p:spPr>
            <a:xfrm>
              <a:off x="4999309" y="3011131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xmlns="" id="{BBB44E7F-6D1B-47B6-9E98-3ED138935D38}"/>
                </a:ext>
              </a:extLst>
            </p:cNvPr>
            <p:cNvSpPr/>
            <p:nvPr userDrawn="1"/>
          </p:nvSpPr>
          <p:spPr>
            <a:xfrm>
              <a:off x="5653222" y="2981733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1">
              <a:extLst>
                <a:ext uri="{FF2B5EF4-FFF2-40B4-BE49-F238E27FC236}">
                  <a16:creationId xmlns:a16="http://schemas.microsoft.com/office/drawing/2014/main" xmlns="" id="{6C2339E1-B72E-4353-8A5C-175C317F45CF}"/>
                </a:ext>
              </a:extLst>
            </p:cNvPr>
            <p:cNvSpPr/>
            <p:nvPr userDrawn="1"/>
          </p:nvSpPr>
          <p:spPr>
            <a:xfrm>
              <a:off x="6035666" y="2445747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11">
              <a:extLst>
                <a:ext uri="{FF2B5EF4-FFF2-40B4-BE49-F238E27FC236}">
                  <a16:creationId xmlns:a16="http://schemas.microsoft.com/office/drawing/2014/main" xmlns="" id="{658111E6-1D20-456F-800A-B2F95B3FF91B}"/>
                </a:ext>
              </a:extLst>
            </p:cNvPr>
            <p:cNvSpPr/>
            <p:nvPr userDrawn="1"/>
          </p:nvSpPr>
          <p:spPr>
            <a:xfrm>
              <a:off x="7037784" y="2729409"/>
              <a:ext cx="784747" cy="78474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xmlns="" id="{0678419F-6DC9-4A44-A8DE-1A75E6FE4310}"/>
                </a:ext>
              </a:extLst>
            </p:cNvPr>
            <p:cNvSpPr/>
            <p:nvPr userDrawn="1"/>
          </p:nvSpPr>
          <p:spPr>
            <a:xfrm>
              <a:off x="6658215" y="1725625"/>
              <a:ext cx="1363186" cy="1363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1">
              <a:extLst>
                <a:ext uri="{FF2B5EF4-FFF2-40B4-BE49-F238E27FC236}">
                  <a16:creationId xmlns:a16="http://schemas.microsoft.com/office/drawing/2014/main" xmlns="" id="{47EA14DE-3051-4A53-AFAB-78F38092F6BF}"/>
                </a:ext>
              </a:extLst>
            </p:cNvPr>
            <p:cNvSpPr/>
            <p:nvPr userDrawn="1"/>
          </p:nvSpPr>
          <p:spPr>
            <a:xfrm>
              <a:off x="4702059" y="880592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11">
              <a:extLst>
                <a:ext uri="{FF2B5EF4-FFF2-40B4-BE49-F238E27FC236}">
                  <a16:creationId xmlns:a16="http://schemas.microsoft.com/office/drawing/2014/main" xmlns="" id="{E8861E65-EAD0-466F-B6C6-5253411D3A55}"/>
                </a:ext>
              </a:extLst>
            </p:cNvPr>
            <p:cNvSpPr/>
            <p:nvPr userDrawn="1"/>
          </p:nvSpPr>
          <p:spPr>
            <a:xfrm>
              <a:off x="5200227" y="115344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11">
              <a:extLst>
                <a:ext uri="{FF2B5EF4-FFF2-40B4-BE49-F238E27FC236}">
                  <a16:creationId xmlns:a16="http://schemas.microsoft.com/office/drawing/2014/main" xmlns="" id="{F0A73230-26FA-4986-B498-5344E4819AB0}"/>
                </a:ext>
              </a:extLst>
            </p:cNvPr>
            <p:cNvSpPr/>
            <p:nvPr userDrawn="1"/>
          </p:nvSpPr>
          <p:spPr>
            <a:xfrm>
              <a:off x="5945245" y="1484448"/>
              <a:ext cx="701108" cy="7011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Oval 11">
              <a:extLst>
                <a:ext uri="{FF2B5EF4-FFF2-40B4-BE49-F238E27FC236}">
                  <a16:creationId xmlns:a16="http://schemas.microsoft.com/office/drawing/2014/main" xmlns="" id="{6F66F626-346C-49CA-B56E-D85565363C03}"/>
                </a:ext>
              </a:extLst>
            </p:cNvPr>
            <p:cNvSpPr/>
            <p:nvPr userDrawn="1"/>
          </p:nvSpPr>
          <p:spPr>
            <a:xfrm>
              <a:off x="6121822" y="1792219"/>
              <a:ext cx="1040194" cy="104019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Oval 11">
              <a:extLst>
                <a:ext uri="{FF2B5EF4-FFF2-40B4-BE49-F238E27FC236}">
                  <a16:creationId xmlns:a16="http://schemas.microsoft.com/office/drawing/2014/main" xmlns="" id="{9483083D-2EA9-47BD-B7D3-431AFD4D109C}"/>
                </a:ext>
              </a:extLst>
            </p:cNvPr>
            <p:cNvSpPr/>
            <p:nvPr userDrawn="1"/>
          </p:nvSpPr>
          <p:spPr>
            <a:xfrm>
              <a:off x="4251327" y="1369850"/>
              <a:ext cx="2136016" cy="2136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사다리꼴 22">
              <a:extLst>
                <a:ext uri="{FF2B5EF4-FFF2-40B4-BE49-F238E27FC236}">
                  <a16:creationId xmlns:a16="http://schemas.microsoft.com/office/drawing/2014/main" xmlns="" id="{370D5F0B-6713-44A3-87F1-5C4347632CD8}"/>
                </a:ext>
              </a:extLst>
            </p:cNvPr>
            <p:cNvSpPr/>
            <p:nvPr userDrawn="1"/>
          </p:nvSpPr>
          <p:spPr>
            <a:xfrm>
              <a:off x="4765704" y="248706"/>
              <a:ext cx="608632" cy="121615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xmlns="" id="{44838416-64E2-4B8A-B0BE-38B6123CE7AB}"/>
              </a:ext>
            </a:extLst>
          </p:cNvPr>
          <p:cNvGrpSpPr/>
          <p:nvPr/>
        </p:nvGrpSpPr>
        <p:grpSpPr>
          <a:xfrm>
            <a:off x="1529781" y="1437580"/>
            <a:ext cx="783538" cy="1506193"/>
            <a:chOff x="5304862" y="-789923"/>
            <a:chExt cx="645890" cy="1241591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xmlns="" id="{E7EF55E3-CB9F-48ED-87C1-08F32340C6BA}"/>
                </a:ext>
              </a:extLst>
            </p:cNvPr>
            <p:cNvGrpSpPr/>
            <p:nvPr userDrawn="1"/>
          </p:nvGrpSpPr>
          <p:grpSpPr>
            <a:xfrm>
              <a:off x="5377232" y="-789923"/>
              <a:ext cx="495969" cy="1052585"/>
              <a:chOff x="5868144" y="-857099"/>
              <a:chExt cx="495969" cy="1052585"/>
            </a:xfrm>
          </p:grpSpPr>
          <p:sp>
            <p:nvSpPr>
              <p:cNvPr id="30" name="이등변 삼각형 49">
                <a:extLst>
                  <a:ext uri="{FF2B5EF4-FFF2-40B4-BE49-F238E27FC236}">
                    <a16:creationId xmlns:a16="http://schemas.microsoft.com/office/drawing/2014/main" xmlns="" id="{28216990-4F60-4C97-A358-84C93070C22A}"/>
                  </a:ext>
                </a:extLst>
              </p:cNvPr>
              <p:cNvSpPr/>
              <p:nvPr userDrawn="1"/>
            </p:nvSpPr>
            <p:spPr>
              <a:xfrm>
                <a:off x="5868144" y="-853769"/>
                <a:ext cx="495969" cy="1049255"/>
              </a:xfrm>
              <a:custGeom>
                <a:avLst/>
                <a:gdLst>
                  <a:gd name="connsiteX0" fmla="*/ 0 w 311344"/>
                  <a:gd name="connsiteY0" fmla="*/ 1049255 h 1049255"/>
                  <a:gd name="connsiteX1" fmla="*/ 155672 w 311344"/>
                  <a:gd name="connsiteY1" fmla="*/ 0 h 1049255"/>
                  <a:gd name="connsiteX2" fmla="*/ 311344 w 311344"/>
                  <a:gd name="connsiteY2" fmla="*/ 1049255 h 1049255"/>
                  <a:gd name="connsiteX3" fmla="*/ 0 w 311344"/>
                  <a:gd name="connsiteY3" fmla="*/ 1049255 h 1049255"/>
                  <a:gd name="connsiteX0" fmla="*/ 45684 w 357028"/>
                  <a:gd name="connsiteY0" fmla="*/ 1049255 h 1049255"/>
                  <a:gd name="connsiteX1" fmla="*/ 201356 w 357028"/>
                  <a:gd name="connsiteY1" fmla="*/ 0 h 1049255"/>
                  <a:gd name="connsiteX2" fmla="*/ 357028 w 357028"/>
                  <a:gd name="connsiteY2" fmla="*/ 1049255 h 1049255"/>
                  <a:gd name="connsiteX3" fmla="*/ 45684 w 357028"/>
                  <a:gd name="connsiteY3" fmla="*/ 1049255 h 1049255"/>
                  <a:gd name="connsiteX0" fmla="*/ 45684 w 416158"/>
                  <a:gd name="connsiteY0" fmla="*/ 1049255 h 1049255"/>
                  <a:gd name="connsiteX1" fmla="*/ 201356 w 416158"/>
                  <a:gd name="connsiteY1" fmla="*/ 0 h 1049255"/>
                  <a:gd name="connsiteX2" fmla="*/ 357028 w 416158"/>
                  <a:gd name="connsiteY2" fmla="*/ 1049255 h 1049255"/>
                  <a:gd name="connsiteX3" fmla="*/ 45684 w 416158"/>
                  <a:gd name="connsiteY3" fmla="*/ 1049255 h 1049255"/>
                  <a:gd name="connsiteX0" fmla="*/ 87161 w 457635"/>
                  <a:gd name="connsiteY0" fmla="*/ 1049255 h 1049255"/>
                  <a:gd name="connsiteX1" fmla="*/ 242833 w 457635"/>
                  <a:gd name="connsiteY1" fmla="*/ 0 h 1049255"/>
                  <a:gd name="connsiteX2" fmla="*/ 398505 w 457635"/>
                  <a:gd name="connsiteY2" fmla="*/ 1049255 h 1049255"/>
                  <a:gd name="connsiteX3" fmla="*/ 87161 w 457635"/>
                  <a:gd name="connsiteY3" fmla="*/ 1049255 h 1049255"/>
                  <a:gd name="connsiteX0" fmla="*/ 87161 w 500627"/>
                  <a:gd name="connsiteY0" fmla="*/ 1049255 h 1049255"/>
                  <a:gd name="connsiteX1" fmla="*/ 242833 w 500627"/>
                  <a:gd name="connsiteY1" fmla="*/ 0 h 1049255"/>
                  <a:gd name="connsiteX2" fmla="*/ 398505 w 500627"/>
                  <a:gd name="connsiteY2" fmla="*/ 1049255 h 1049255"/>
                  <a:gd name="connsiteX3" fmla="*/ 87161 w 500627"/>
                  <a:gd name="connsiteY3" fmla="*/ 1049255 h 1049255"/>
                  <a:gd name="connsiteX0" fmla="*/ 91187 w 504653"/>
                  <a:gd name="connsiteY0" fmla="*/ 1049255 h 1049255"/>
                  <a:gd name="connsiteX1" fmla="*/ 246859 w 504653"/>
                  <a:gd name="connsiteY1" fmla="*/ 0 h 1049255"/>
                  <a:gd name="connsiteX2" fmla="*/ 402531 w 504653"/>
                  <a:gd name="connsiteY2" fmla="*/ 1049255 h 1049255"/>
                  <a:gd name="connsiteX3" fmla="*/ 91187 w 504653"/>
                  <a:gd name="connsiteY3" fmla="*/ 1049255 h 1049255"/>
                  <a:gd name="connsiteX0" fmla="*/ 91187 w 500775"/>
                  <a:gd name="connsiteY0" fmla="*/ 1049255 h 1049255"/>
                  <a:gd name="connsiteX1" fmla="*/ 246859 w 500775"/>
                  <a:gd name="connsiteY1" fmla="*/ 0 h 1049255"/>
                  <a:gd name="connsiteX2" fmla="*/ 402531 w 500775"/>
                  <a:gd name="connsiteY2" fmla="*/ 1049255 h 1049255"/>
                  <a:gd name="connsiteX3" fmla="*/ 91187 w 500775"/>
                  <a:gd name="connsiteY3" fmla="*/ 1049255 h 1049255"/>
                  <a:gd name="connsiteX0" fmla="*/ 91187 w 484758"/>
                  <a:gd name="connsiteY0" fmla="*/ 1049255 h 1049255"/>
                  <a:gd name="connsiteX1" fmla="*/ 246859 w 484758"/>
                  <a:gd name="connsiteY1" fmla="*/ 0 h 1049255"/>
                  <a:gd name="connsiteX2" fmla="*/ 402531 w 484758"/>
                  <a:gd name="connsiteY2" fmla="*/ 1049255 h 1049255"/>
                  <a:gd name="connsiteX3" fmla="*/ 91187 w 484758"/>
                  <a:gd name="connsiteY3" fmla="*/ 1049255 h 1049255"/>
                  <a:gd name="connsiteX0" fmla="*/ 91187 w 488692"/>
                  <a:gd name="connsiteY0" fmla="*/ 1049255 h 1049255"/>
                  <a:gd name="connsiteX1" fmla="*/ 246859 w 488692"/>
                  <a:gd name="connsiteY1" fmla="*/ 0 h 1049255"/>
                  <a:gd name="connsiteX2" fmla="*/ 402531 w 488692"/>
                  <a:gd name="connsiteY2" fmla="*/ 1049255 h 1049255"/>
                  <a:gd name="connsiteX3" fmla="*/ 91187 w 488692"/>
                  <a:gd name="connsiteY3" fmla="*/ 1049255 h 1049255"/>
                  <a:gd name="connsiteX0" fmla="*/ 91187 w 492707"/>
                  <a:gd name="connsiteY0" fmla="*/ 1049255 h 1049255"/>
                  <a:gd name="connsiteX1" fmla="*/ 246859 w 492707"/>
                  <a:gd name="connsiteY1" fmla="*/ 0 h 1049255"/>
                  <a:gd name="connsiteX2" fmla="*/ 402531 w 492707"/>
                  <a:gd name="connsiteY2" fmla="*/ 1049255 h 1049255"/>
                  <a:gd name="connsiteX3" fmla="*/ 91187 w 492707"/>
                  <a:gd name="connsiteY3" fmla="*/ 1049255 h 1049255"/>
                  <a:gd name="connsiteX0" fmla="*/ 95257 w 496777"/>
                  <a:gd name="connsiteY0" fmla="*/ 1049255 h 1049255"/>
                  <a:gd name="connsiteX1" fmla="*/ 250929 w 496777"/>
                  <a:gd name="connsiteY1" fmla="*/ 0 h 1049255"/>
                  <a:gd name="connsiteX2" fmla="*/ 406601 w 496777"/>
                  <a:gd name="connsiteY2" fmla="*/ 1049255 h 1049255"/>
                  <a:gd name="connsiteX3" fmla="*/ 95257 w 496777"/>
                  <a:gd name="connsiteY3" fmla="*/ 1049255 h 1049255"/>
                  <a:gd name="connsiteX0" fmla="*/ 95257 w 485293"/>
                  <a:gd name="connsiteY0" fmla="*/ 1049255 h 1049255"/>
                  <a:gd name="connsiteX1" fmla="*/ 250929 w 485293"/>
                  <a:gd name="connsiteY1" fmla="*/ 0 h 1049255"/>
                  <a:gd name="connsiteX2" fmla="*/ 406601 w 485293"/>
                  <a:gd name="connsiteY2" fmla="*/ 1049255 h 1049255"/>
                  <a:gd name="connsiteX3" fmla="*/ 95257 w 485293"/>
                  <a:gd name="connsiteY3" fmla="*/ 1049255 h 1049255"/>
                  <a:gd name="connsiteX0" fmla="*/ 95257 w 494828"/>
                  <a:gd name="connsiteY0" fmla="*/ 1049255 h 1049255"/>
                  <a:gd name="connsiteX1" fmla="*/ 250929 w 494828"/>
                  <a:gd name="connsiteY1" fmla="*/ 0 h 1049255"/>
                  <a:gd name="connsiteX2" fmla="*/ 406601 w 494828"/>
                  <a:gd name="connsiteY2" fmla="*/ 1049255 h 1049255"/>
                  <a:gd name="connsiteX3" fmla="*/ 95257 w 494828"/>
                  <a:gd name="connsiteY3" fmla="*/ 1049255 h 1049255"/>
                  <a:gd name="connsiteX0" fmla="*/ 95257 w 493814"/>
                  <a:gd name="connsiteY0" fmla="*/ 1049255 h 1049255"/>
                  <a:gd name="connsiteX1" fmla="*/ 250929 w 493814"/>
                  <a:gd name="connsiteY1" fmla="*/ 0 h 1049255"/>
                  <a:gd name="connsiteX2" fmla="*/ 406601 w 493814"/>
                  <a:gd name="connsiteY2" fmla="*/ 1049255 h 1049255"/>
                  <a:gd name="connsiteX3" fmla="*/ 95257 w 493814"/>
                  <a:gd name="connsiteY3" fmla="*/ 1049255 h 1049255"/>
                  <a:gd name="connsiteX0" fmla="*/ 95257 w 496864"/>
                  <a:gd name="connsiteY0" fmla="*/ 1049255 h 1049255"/>
                  <a:gd name="connsiteX1" fmla="*/ 250929 w 496864"/>
                  <a:gd name="connsiteY1" fmla="*/ 0 h 1049255"/>
                  <a:gd name="connsiteX2" fmla="*/ 406601 w 496864"/>
                  <a:gd name="connsiteY2" fmla="*/ 1049255 h 1049255"/>
                  <a:gd name="connsiteX3" fmla="*/ 95257 w 496864"/>
                  <a:gd name="connsiteY3" fmla="*/ 1049255 h 1049255"/>
                  <a:gd name="connsiteX0" fmla="*/ 95257 w 497887"/>
                  <a:gd name="connsiteY0" fmla="*/ 1049255 h 1049255"/>
                  <a:gd name="connsiteX1" fmla="*/ 250929 w 497887"/>
                  <a:gd name="connsiteY1" fmla="*/ 0 h 1049255"/>
                  <a:gd name="connsiteX2" fmla="*/ 406601 w 497887"/>
                  <a:gd name="connsiteY2" fmla="*/ 1049255 h 1049255"/>
                  <a:gd name="connsiteX3" fmla="*/ 95257 w 497887"/>
                  <a:gd name="connsiteY3" fmla="*/ 1049255 h 1049255"/>
                  <a:gd name="connsiteX0" fmla="*/ 95257 w 495969"/>
                  <a:gd name="connsiteY0" fmla="*/ 1049255 h 1049255"/>
                  <a:gd name="connsiteX1" fmla="*/ 250929 w 495969"/>
                  <a:gd name="connsiteY1" fmla="*/ 0 h 1049255"/>
                  <a:gd name="connsiteX2" fmla="*/ 406601 w 495969"/>
                  <a:gd name="connsiteY2" fmla="*/ 1049255 h 1049255"/>
                  <a:gd name="connsiteX3" fmla="*/ 95257 w 495969"/>
                  <a:gd name="connsiteY3" fmla="*/ 1049255 h 104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969" h="1049255">
                    <a:moveTo>
                      <a:pt x="95257" y="1049255"/>
                    </a:moveTo>
                    <a:cubicBezTo>
                      <a:pt x="6676" y="723357"/>
                      <a:pt x="-121664" y="317947"/>
                      <a:pt x="250929" y="0"/>
                    </a:cubicBezTo>
                    <a:cubicBezTo>
                      <a:pt x="612920" y="328549"/>
                      <a:pt x="489882" y="781667"/>
                      <a:pt x="406601" y="1049255"/>
                    </a:cubicBezTo>
                    <a:lnTo>
                      <a:pt x="95257" y="10492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자유형: 도형 30">
                <a:extLst>
                  <a:ext uri="{FF2B5EF4-FFF2-40B4-BE49-F238E27FC236}">
                    <a16:creationId xmlns:a16="http://schemas.microsoft.com/office/drawing/2014/main" xmlns="" id="{D96BE585-05E0-4033-B2FB-312588F9F104}"/>
                  </a:ext>
                </a:extLst>
              </p:cNvPr>
              <p:cNvSpPr/>
              <p:nvPr userDrawn="1"/>
            </p:nvSpPr>
            <p:spPr>
              <a:xfrm>
                <a:off x="5939427" y="102551"/>
                <a:ext cx="364003" cy="92935"/>
              </a:xfrm>
              <a:custGeom>
                <a:avLst/>
                <a:gdLst>
                  <a:gd name="connsiteX0" fmla="*/ 0 w 364003"/>
                  <a:gd name="connsiteY0" fmla="*/ 0 h 92935"/>
                  <a:gd name="connsiteX1" fmla="*/ 364003 w 364003"/>
                  <a:gd name="connsiteY1" fmla="*/ 0 h 92935"/>
                  <a:gd name="connsiteX2" fmla="*/ 336518 w 364003"/>
                  <a:gd name="connsiteY2" fmla="*/ 92935 h 92935"/>
                  <a:gd name="connsiteX3" fmla="*/ 25174 w 364003"/>
                  <a:gd name="connsiteY3" fmla="*/ 92935 h 9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003" h="92935">
                    <a:moveTo>
                      <a:pt x="0" y="0"/>
                    </a:moveTo>
                    <a:lnTo>
                      <a:pt x="364003" y="0"/>
                    </a:lnTo>
                    <a:lnTo>
                      <a:pt x="336518" y="92935"/>
                    </a:lnTo>
                    <a:lnTo>
                      <a:pt x="25174" y="929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자유형: 도형 31">
                <a:extLst>
                  <a:ext uri="{FF2B5EF4-FFF2-40B4-BE49-F238E27FC236}">
                    <a16:creationId xmlns:a16="http://schemas.microsoft.com/office/drawing/2014/main" xmlns="" id="{CEA24E68-55C7-4862-96C3-1274E6ED7550}"/>
                  </a:ext>
                </a:extLst>
              </p:cNvPr>
              <p:cNvSpPr/>
              <p:nvPr userDrawn="1"/>
            </p:nvSpPr>
            <p:spPr>
              <a:xfrm>
                <a:off x="5893989" y="-857099"/>
                <a:ext cx="444279" cy="350537"/>
              </a:xfrm>
              <a:custGeom>
                <a:avLst/>
                <a:gdLst>
                  <a:gd name="connsiteX0" fmla="*/ 227272 w 444279"/>
                  <a:gd name="connsiteY0" fmla="*/ 0 h 350537"/>
                  <a:gd name="connsiteX1" fmla="*/ 440556 w 444279"/>
                  <a:gd name="connsiteY1" fmla="*/ 335046 h 350537"/>
                  <a:gd name="connsiteX2" fmla="*/ 444279 w 444279"/>
                  <a:gd name="connsiteY2" fmla="*/ 350537 h 350537"/>
                  <a:gd name="connsiteX3" fmla="*/ 0 w 444279"/>
                  <a:gd name="connsiteY3" fmla="*/ 350537 h 350537"/>
                  <a:gd name="connsiteX4" fmla="*/ 8223 w 444279"/>
                  <a:gd name="connsiteY4" fmla="*/ 318604 h 350537"/>
                  <a:gd name="connsiteX5" fmla="*/ 227272 w 444279"/>
                  <a:gd name="connsiteY5" fmla="*/ 0 h 35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279" h="350537">
                    <a:moveTo>
                      <a:pt x="227272" y="0"/>
                    </a:moveTo>
                    <a:cubicBezTo>
                      <a:pt x="340394" y="102672"/>
                      <a:pt x="406151" y="217508"/>
                      <a:pt x="440556" y="335046"/>
                    </a:cubicBezTo>
                    <a:lnTo>
                      <a:pt x="444279" y="350537"/>
                    </a:lnTo>
                    <a:lnTo>
                      <a:pt x="0" y="350537"/>
                    </a:lnTo>
                    <a:lnTo>
                      <a:pt x="8223" y="318604"/>
                    </a:lnTo>
                    <a:cubicBezTo>
                      <a:pt x="43321" y="207258"/>
                      <a:pt x="110837" y="99358"/>
                      <a:pt x="2272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xmlns="" id="{83751921-BBCD-40BB-9C8D-EE9005C6AD62}"/>
                </a:ext>
              </a:extLst>
            </p:cNvPr>
            <p:cNvSpPr/>
            <p:nvPr userDrawn="1"/>
          </p:nvSpPr>
          <p:spPr>
            <a:xfrm>
              <a:off x="5535216" y="-351600"/>
              <a:ext cx="180000" cy="18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xmlns="" id="{92FAE15D-637E-4A82-9437-8BDF92AC2116}"/>
                </a:ext>
              </a:extLst>
            </p:cNvPr>
            <p:cNvSpPr/>
            <p:nvPr userDrawn="1"/>
          </p:nvSpPr>
          <p:spPr>
            <a:xfrm flipH="1">
              <a:off x="5614416" y="6445"/>
              <a:ext cx="21600" cy="43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xmlns="" id="{4E23ACC3-7A6C-4563-A8DC-97C9FA37BDAF}"/>
                </a:ext>
              </a:extLst>
            </p:cNvPr>
            <p:cNvSpPr/>
            <p:nvPr userDrawn="1"/>
          </p:nvSpPr>
          <p:spPr>
            <a:xfrm>
              <a:off x="5304862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xmlns="" id="{19885A41-8F4B-4C95-845E-D567F1462026}"/>
                </a:ext>
              </a:extLst>
            </p:cNvPr>
            <p:cNvSpPr/>
            <p:nvPr userDrawn="1"/>
          </p:nvSpPr>
          <p:spPr>
            <a:xfrm flipH="1">
              <a:off x="5807099" y="-1556"/>
              <a:ext cx="143653" cy="453224"/>
            </a:xfrm>
            <a:custGeom>
              <a:avLst/>
              <a:gdLst>
                <a:gd name="connsiteX0" fmla="*/ 71561 w 116619"/>
                <a:gd name="connsiteY0" fmla="*/ 0 h 453224"/>
                <a:gd name="connsiteX1" fmla="*/ 116619 w 116619"/>
                <a:gd name="connsiteY1" fmla="*/ 145774 h 453224"/>
                <a:gd name="connsiteX2" fmla="*/ 0 w 116619"/>
                <a:gd name="connsiteY2" fmla="*/ 453224 h 453224"/>
                <a:gd name="connsiteX3" fmla="*/ 71561 w 116619"/>
                <a:gd name="connsiteY3" fmla="*/ 0 h 453224"/>
                <a:gd name="connsiteX0" fmla="*/ 78782 w 123840"/>
                <a:gd name="connsiteY0" fmla="*/ 0 h 453224"/>
                <a:gd name="connsiteX1" fmla="*/ 123840 w 123840"/>
                <a:gd name="connsiteY1" fmla="*/ 145774 h 453224"/>
                <a:gd name="connsiteX2" fmla="*/ 7221 w 123840"/>
                <a:gd name="connsiteY2" fmla="*/ 453224 h 453224"/>
                <a:gd name="connsiteX3" fmla="*/ 78782 w 123840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3711 w 138769"/>
                <a:gd name="connsiteY0" fmla="*/ 0 h 453224"/>
                <a:gd name="connsiteX1" fmla="*/ 138769 w 138769"/>
                <a:gd name="connsiteY1" fmla="*/ 145774 h 453224"/>
                <a:gd name="connsiteX2" fmla="*/ 22150 w 138769"/>
                <a:gd name="connsiteY2" fmla="*/ 453224 h 453224"/>
                <a:gd name="connsiteX3" fmla="*/ 93711 w 138769"/>
                <a:gd name="connsiteY3" fmla="*/ 0 h 453224"/>
                <a:gd name="connsiteX0" fmla="*/ 95845 w 140903"/>
                <a:gd name="connsiteY0" fmla="*/ 0 h 453224"/>
                <a:gd name="connsiteX1" fmla="*/ 140903 w 140903"/>
                <a:gd name="connsiteY1" fmla="*/ 145774 h 453224"/>
                <a:gd name="connsiteX2" fmla="*/ 24284 w 140903"/>
                <a:gd name="connsiteY2" fmla="*/ 453224 h 453224"/>
                <a:gd name="connsiteX3" fmla="*/ 95845 w 140903"/>
                <a:gd name="connsiteY3" fmla="*/ 0 h 453224"/>
                <a:gd name="connsiteX0" fmla="*/ 98595 w 143653"/>
                <a:gd name="connsiteY0" fmla="*/ 0 h 453224"/>
                <a:gd name="connsiteX1" fmla="*/ 143653 w 143653"/>
                <a:gd name="connsiteY1" fmla="*/ 145774 h 453224"/>
                <a:gd name="connsiteX2" fmla="*/ 27034 w 143653"/>
                <a:gd name="connsiteY2" fmla="*/ 453224 h 453224"/>
                <a:gd name="connsiteX3" fmla="*/ 98595 w 143653"/>
                <a:gd name="connsiteY3" fmla="*/ 0 h 45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53" h="453224">
                  <a:moveTo>
                    <a:pt x="98595" y="0"/>
                  </a:moveTo>
                  <a:lnTo>
                    <a:pt x="143653" y="145774"/>
                  </a:lnTo>
                  <a:cubicBezTo>
                    <a:pt x="38518" y="232356"/>
                    <a:pt x="50005" y="387847"/>
                    <a:pt x="27034" y="453224"/>
                  </a:cubicBezTo>
                  <a:cubicBezTo>
                    <a:pt x="5831" y="365759"/>
                    <a:pt x="-47179" y="100716"/>
                    <a:pt x="9859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5" name="그룹 54">
            <a:extLst>
              <a:ext uri="{FF2B5EF4-FFF2-40B4-BE49-F238E27FC236}">
                <a16:creationId xmlns:a16="http://schemas.microsoft.com/office/drawing/2014/main" xmlns="" id="{A39ACFC6-D3BB-4CA7-9070-DE2A922BA65F}"/>
              </a:ext>
            </a:extLst>
          </p:cNvPr>
          <p:cNvGrpSpPr/>
          <p:nvPr/>
        </p:nvGrpSpPr>
        <p:grpSpPr>
          <a:xfrm>
            <a:off x="5458180" y="2043948"/>
            <a:ext cx="3556378" cy="2826670"/>
            <a:chOff x="3854258" y="1056963"/>
            <a:chExt cx="4671709" cy="3713154"/>
          </a:xfrm>
        </p:grpSpPr>
        <p:grpSp>
          <p:nvGrpSpPr>
            <p:cNvPr id="34" name="Group 84">
              <a:extLst>
                <a:ext uri="{FF2B5EF4-FFF2-40B4-BE49-F238E27FC236}">
                  <a16:creationId xmlns:a16="http://schemas.microsoft.com/office/drawing/2014/main" xmlns="" id="{70398491-A14D-4F7A-9C4F-90DA29B18079}"/>
                </a:ext>
              </a:extLst>
            </p:cNvPr>
            <p:cNvGrpSpPr/>
            <p:nvPr/>
          </p:nvGrpSpPr>
          <p:grpSpPr>
            <a:xfrm>
              <a:off x="3854258" y="1770622"/>
              <a:ext cx="3332582" cy="2999495"/>
              <a:chOff x="3203848" y="1779662"/>
              <a:chExt cx="3332582" cy="299949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5" name="Rectangle 85">
                <a:extLst>
                  <a:ext uri="{FF2B5EF4-FFF2-40B4-BE49-F238E27FC236}">
                    <a16:creationId xmlns:a16="http://schemas.microsoft.com/office/drawing/2014/main" xmlns="" id="{3B033B92-7C07-4BF8-A770-4E6E5E22FA5B}"/>
                  </a:ext>
                </a:extLst>
              </p:cNvPr>
              <p:cNvSpPr/>
              <p:nvPr/>
            </p:nvSpPr>
            <p:spPr>
              <a:xfrm>
                <a:off x="3203848" y="1779662"/>
                <a:ext cx="108000" cy="27733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Block Arc 86">
                <a:extLst>
                  <a:ext uri="{FF2B5EF4-FFF2-40B4-BE49-F238E27FC236}">
                    <a16:creationId xmlns:a16="http://schemas.microsoft.com/office/drawing/2014/main" xmlns="" id="{1E51C634-B8F7-4BE4-A0DC-2B9B3BE08621}"/>
                  </a:ext>
                </a:extLst>
              </p:cNvPr>
              <p:cNvSpPr/>
              <p:nvPr/>
            </p:nvSpPr>
            <p:spPr>
              <a:xfrm>
                <a:off x="3203848" y="4326895"/>
                <a:ext cx="452262" cy="452262"/>
              </a:xfrm>
              <a:prstGeom prst="blockArc">
                <a:avLst>
                  <a:gd name="adj1" fmla="val 5431834"/>
                  <a:gd name="adj2" fmla="val 10817112"/>
                  <a:gd name="adj3" fmla="val 2428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87">
                <a:extLst>
                  <a:ext uri="{FF2B5EF4-FFF2-40B4-BE49-F238E27FC236}">
                    <a16:creationId xmlns:a16="http://schemas.microsoft.com/office/drawing/2014/main" xmlns="" id="{209FC2C7-0BD0-4992-A34D-7A774582B6C8}"/>
                  </a:ext>
                </a:extLst>
              </p:cNvPr>
              <p:cNvSpPr/>
              <p:nvPr/>
            </p:nvSpPr>
            <p:spPr>
              <a:xfrm>
                <a:off x="3425216" y="4671157"/>
                <a:ext cx="2916000" cy="10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Block Arc 88">
                <a:extLst>
                  <a:ext uri="{FF2B5EF4-FFF2-40B4-BE49-F238E27FC236}">
                    <a16:creationId xmlns:a16="http://schemas.microsoft.com/office/drawing/2014/main" xmlns="" id="{7A705B8D-A3B7-44CA-BB11-A89B93AAB84E}"/>
                  </a:ext>
                </a:extLst>
              </p:cNvPr>
              <p:cNvSpPr/>
              <p:nvPr/>
            </p:nvSpPr>
            <p:spPr>
              <a:xfrm rot="16200000">
                <a:off x="6084168" y="4326895"/>
                <a:ext cx="452262" cy="452262"/>
              </a:xfrm>
              <a:prstGeom prst="blockArc">
                <a:avLst>
                  <a:gd name="adj1" fmla="val 5431834"/>
                  <a:gd name="adj2" fmla="val 10817112"/>
                  <a:gd name="adj3" fmla="val 2428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89">
                <a:extLst>
                  <a:ext uri="{FF2B5EF4-FFF2-40B4-BE49-F238E27FC236}">
                    <a16:creationId xmlns:a16="http://schemas.microsoft.com/office/drawing/2014/main" xmlns="" id="{647DBB64-0A3C-4820-BA27-52FB993FECB8}"/>
                  </a:ext>
                </a:extLst>
              </p:cNvPr>
              <p:cNvSpPr/>
              <p:nvPr/>
            </p:nvSpPr>
            <p:spPr>
              <a:xfrm>
                <a:off x="6428430" y="3989950"/>
                <a:ext cx="108000" cy="57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0" name="Group 108">
              <a:extLst>
                <a:ext uri="{FF2B5EF4-FFF2-40B4-BE49-F238E27FC236}">
                  <a16:creationId xmlns:a16="http://schemas.microsoft.com/office/drawing/2014/main" xmlns="" id="{8AF3A65B-2EAF-4E1C-BE11-3180C2465DDB}"/>
                </a:ext>
              </a:extLst>
            </p:cNvPr>
            <p:cNvGrpSpPr/>
            <p:nvPr/>
          </p:nvGrpSpPr>
          <p:grpSpPr>
            <a:xfrm>
              <a:off x="5767918" y="1056963"/>
              <a:ext cx="2758049" cy="2928608"/>
              <a:chOff x="4848046" y="3681671"/>
              <a:chExt cx="2758049" cy="2928608"/>
            </a:xfrm>
          </p:grpSpPr>
          <p:sp>
            <p:nvSpPr>
              <p:cNvPr id="41" name="Teardrop 30">
                <a:extLst>
                  <a:ext uri="{FF2B5EF4-FFF2-40B4-BE49-F238E27FC236}">
                    <a16:creationId xmlns:a16="http://schemas.microsoft.com/office/drawing/2014/main" xmlns="" id="{9FBDCF1B-CAA9-47FC-9E34-6B442B13AA5F}"/>
                  </a:ext>
                </a:extLst>
              </p:cNvPr>
              <p:cNvSpPr/>
              <p:nvPr/>
            </p:nvSpPr>
            <p:spPr>
              <a:xfrm rot="8100000">
                <a:off x="5417737" y="4225696"/>
                <a:ext cx="1602534" cy="1602536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698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Rounded Rectangle 110">
                <a:extLst>
                  <a:ext uri="{FF2B5EF4-FFF2-40B4-BE49-F238E27FC236}">
                    <a16:creationId xmlns:a16="http://schemas.microsoft.com/office/drawing/2014/main" xmlns="" id="{D9B921C3-B021-4ABC-B3DB-DFA5379FB4A4}"/>
                  </a:ext>
                </a:extLst>
              </p:cNvPr>
              <p:cNvSpPr/>
              <p:nvPr/>
            </p:nvSpPr>
            <p:spPr>
              <a:xfrm>
                <a:off x="5903273" y="6071006"/>
                <a:ext cx="631463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Rounded Rectangle 111">
                <a:extLst>
                  <a:ext uri="{FF2B5EF4-FFF2-40B4-BE49-F238E27FC236}">
                    <a16:creationId xmlns:a16="http://schemas.microsoft.com/office/drawing/2014/main" xmlns="" id="{D883D21A-1DA6-4A64-AD8F-AE23DEA8AB46}"/>
                  </a:ext>
                </a:extLst>
              </p:cNvPr>
              <p:cNvSpPr/>
              <p:nvPr/>
            </p:nvSpPr>
            <p:spPr>
              <a:xfrm>
                <a:off x="5929584" y="6274865"/>
                <a:ext cx="578841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Rounded Rectangle 112">
                <a:extLst>
                  <a:ext uri="{FF2B5EF4-FFF2-40B4-BE49-F238E27FC236}">
                    <a16:creationId xmlns:a16="http://schemas.microsoft.com/office/drawing/2014/main" xmlns="" id="{D6B1BDFE-321C-4F78-9CA1-43885494A3AB}"/>
                  </a:ext>
                </a:extLst>
              </p:cNvPr>
              <p:cNvSpPr/>
              <p:nvPr/>
            </p:nvSpPr>
            <p:spPr>
              <a:xfrm>
                <a:off x="5982205" y="6478724"/>
                <a:ext cx="473597" cy="13155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Rounded Rectangle 113">
                <a:extLst>
                  <a:ext uri="{FF2B5EF4-FFF2-40B4-BE49-F238E27FC236}">
                    <a16:creationId xmlns:a16="http://schemas.microsoft.com/office/drawing/2014/main" xmlns="" id="{E1E1F07A-85D0-4AC3-B382-4B199D404CA7}"/>
                  </a:ext>
                </a:extLst>
              </p:cNvPr>
              <p:cNvSpPr/>
              <p:nvPr/>
            </p:nvSpPr>
            <p:spPr>
              <a:xfrm rot="2700000">
                <a:off x="7086448" y="4038815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ounded Rectangle 114">
                <a:extLst>
                  <a:ext uri="{FF2B5EF4-FFF2-40B4-BE49-F238E27FC236}">
                    <a16:creationId xmlns:a16="http://schemas.microsoft.com/office/drawing/2014/main" xmlns="" id="{7B75D427-E2A3-4B7A-B5B3-10D2A743732A}"/>
                  </a:ext>
                </a:extLst>
              </p:cNvPr>
              <p:cNvSpPr/>
              <p:nvPr/>
            </p:nvSpPr>
            <p:spPr>
              <a:xfrm rot="18900000" flipH="1">
                <a:off x="5218102" y="4038815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ounded Rectangle 115">
                <a:extLst>
                  <a:ext uri="{FF2B5EF4-FFF2-40B4-BE49-F238E27FC236}">
                    <a16:creationId xmlns:a16="http://schemas.microsoft.com/office/drawing/2014/main" xmlns="" id="{D3CD10DB-1AEA-4290-BCB0-C507845A974C}"/>
                  </a:ext>
                </a:extLst>
              </p:cNvPr>
              <p:cNvSpPr/>
              <p:nvPr/>
            </p:nvSpPr>
            <p:spPr>
              <a:xfrm>
                <a:off x="6155070" y="3681671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ounded Rectangle 116">
                <a:extLst>
                  <a:ext uri="{FF2B5EF4-FFF2-40B4-BE49-F238E27FC236}">
                    <a16:creationId xmlns:a16="http://schemas.microsoft.com/office/drawing/2014/main" xmlns="" id="{8211762D-DE19-487D-8B13-F599B5F5A7B0}"/>
                  </a:ext>
                </a:extLst>
              </p:cNvPr>
              <p:cNvSpPr/>
              <p:nvPr/>
            </p:nvSpPr>
            <p:spPr>
              <a:xfrm rot="5400000">
                <a:off x="7354095" y="4745637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ounded Rectangle 117">
                <a:extLst>
                  <a:ext uri="{FF2B5EF4-FFF2-40B4-BE49-F238E27FC236}">
                    <a16:creationId xmlns:a16="http://schemas.microsoft.com/office/drawing/2014/main" xmlns="" id="{30E84D8D-9482-47C0-9DDA-7BA61E9206AD}"/>
                  </a:ext>
                </a:extLst>
              </p:cNvPr>
              <p:cNvSpPr/>
              <p:nvPr/>
            </p:nvSpPr>
            <p:spPr>
              <a:xfrm rot="16200000" flipH="1">
                <a:off x="4956046" y="4745638"/>
                <a:ext cx="144000" cy="36000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Group 126">
              <a:extLst>
                <a:ext uri="{FF2B5EF4-FFF2-40B4-BE49-F238E27FC236}">
                  <a16:creationId xmlns:a16="http://schemas.microsoft.com/office/drawing/2014/main" xmlns="" id="{0F486A18-E593-4745-8CB7-E0169D65C5D6}"/>
                </a:ext>
              </a:extLst>
            </p:cNvPr>
            <p:cNvGrpSpPr/>
            <p:nvPr/>
          </p:nvGrpSpPr>
          <p:grpSpPr>
            <a:xfrm>
              <a:off x="6695459" y="1705261"/>
              <a:ext cx="677334" cy="1442553"/>
              <a:chOff x="6777274" y="1831284"/>
              <a:chExt cx="552841" cy="1177414"/>
            </a:xfrm>
          </p:grpSpPr>
          <p:grpSp>
            <p:nvGrpSpPr>
              <p:cNvPr id="51" name="Group 123">
                <a:extLst>
                  <a:ext uri="{FF2B5EF4-FFF2-40B4-BE49-F238E27FC236}">
                    <a16:creationId xmlns:a16="http://schemas.microsoft.com/office/drawing/2014/main" xmlns="" id="{1AB49C7C-C480-4D53-8A90-4F32BB4810A7}"/>
                  </a:ext>
                </a:extLst>
              </p:cNvPr>
              <p:cNvGrpSpPr/>
              <p:nvPr/>
            </p:nvGrpSpPr>
            <p:grpSpPr>
              <a:xfrm>
                <a:off x="6939980" y="1831284"/>
                <a:ext cx="385719" cy="718117"/>
                <a:chOff x="6783521" y="1654812"/>
                <a:chExt cx="726841" cy="1353205"/>
              </a:xfrm>
            </p:grpSpPr>
            <p:sp>
              <p:nvSpPr>
                <p:cNvPr id="53" name="Freeform 121">
                  <a:extLst>
                    <a:ext uri="{FF2B5EF4-FFF2-40B4-BE49-F238E27FC236}">
                      <a16:creationId xmlns:a16="http://schemas.microsoft.com/office/drawing/2014/main" xmlns="" id="{F44B3CC4-4EF7-4CB3-AB2E-53FCC0D7E0FD}"/>
                    </a:ext>
                  </a:extLst>
                </p:cNvPr>
                <p:cNvSpPr/>
                <p:nvPr/>
              </p:nvSpPr>
              <p:spPr>
                <a:xfrm>
                  <a:off x="6783521" y="1886618"/>
                  <a:ext cx="726841" cy="1121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6841" h="1121399">
                      <a:moveTo>
                        <a:pt x="236325" y="1049494"/>
                      </a:moveTo>
                      <a:lnTo>
                        <a:pt x="495287" y="1049494"/>
                      </a:lnTo>
                      <a:cubicBezTo>
                        <a:pt x="491080" y="1064561"/>
                        <a:pt x="487966" y="1079199"/>
                        <a:pt x="485273" y="1093187"/>
                      </a:cubicBezTo>
                      <a:lnTo>
                        <a:pt x="245258" y="1092728"/>
                      </a:lnTo>
                      <a:close/>
                      <a:moveTo>
                        <a:pt x="363421" y="203844"/>
                      </a:moveTo>
                      <a:cubicBezTo>
                        <a:pt x="401307" y="203844"/>
                        <a:pt x="432020" y="234557"/>
                        <a:pt x="432020" y="272443"/>
                      </a:cubicBezTo>
                      <a:cubicBezTo>
                        <a:pt x="432020" y="310329"/>
                        <a:pt x="401307" y="341042"/>
                        <a:pt x="363421" y="341042"/>
                      </a:cubicBezTo>
                      <a:cubicBezTo>
                        <a:pt x="325534" y="341042"/>
                        <a:pt x="294821" y="310329"/>
                        <a:pt x="294821" y="272443"/>
                      </a:cubicBezTo>
                      <a:cubicBezTo>
                        <a:pt x="294821" y="234557"/>
                        <a:pt x="325534" y="203844"/>
                        <a:pt x="363421" y="203844"/>
                      </a:cubicBezTo>
                      <a:close/>
                      <a:moveTo>
                        <a:pt x="363421" y="135244"/>
                      </a:moveTo>
                      <a:cubicBezTo>
                        <a:pt x="287648" y="135244"/>
                        <a:pt x="226222" y="196671"/>
                        <a:pt x="226222" y="272443"/>
                      </a:cubicBezTo>
                      <a:cubicBezTo>
                        <a:pt x="226222" y="348216"/>
                        <a:pt x="287648" y="409642"/>
                        <a:pt x="363421" y="409642"/>
                      </a:cubicBezTo>
                      <a:cubicBezTo>
                        <a:pt x="439193" y="409642"/>
                        <a:pt x="500619" y="348216"/>
                        <a:pt x="500619" y="272443"/>
                      </a:cubicBezTo>
                      <a:cubicBezTo>
                        <a:pt x="500619" y="196671"/>
                        <a:pt x="439193" y="135244"/>
                        <a:pt x="363421" y="135244"/>
                      </a:cubicBezTo>
                      <a:close/>
                      <a:moveTo>
                        <a:pt x="196200" y="0"/>
                      </a:moveTo>
                      <a:cubicBezTo>
                        <a:pt x="300307" y="58658"/>
                        <a:pt x="427219" y="59450"/>
                        <a:pt x="531959" y="2129"/>
                      </a:cubicBezTo>
                      <a:cubicBezTo>
                        <a:pt x="645195" y="251105"/>
                        <a:pt x="615578" y="521951"/>
                        <a:pt x="565642" y="749813"/>
                      </a:cubicBezTo>
                      <a:lnTo>
                        <a:pt x="726841" y="904479"/>
                      </a:lnTo>
                      <a:lnTo>
                        <a:pt x="700460" y="1113326"/>
                      </a:lnTo>
                      <a:lnTo>
                        <a:pt x="510728" y="982128"/>
                      </a:lnTo>
                      <a:lnTo>
                        <a:pt x="503274" y="1014651"/>
                      </a:lnTo>
                      <a:lnTo>
                        <a:pt x="228241" y="1014651"/>
                      </a:lnTo>
                      <a:cubicBezTo>
                        <a:pt x="226194" y="1005458"/>
                        <a:pt x="223902" y="996068"/>
                        <a:pt x="221524" y="986461"/>
                      </a:cubicBezTo>
                      <a:lnTo>
                        <a:pt x="26381" y="1121399"/>
                      </a:lnTo>
                      <a:lnTo>
                        <a:pt x="0" y="912552"/>
                      </a:lnTo>
                      <a:lnTo>
                        <a:pt x="162681" y="756465"/>
                      </a:lnTo>
                      <a:lnTo>
                        <a:pt x="163137" y="757906"/>
                      </a:lnTo>
                      <a:lnTo>
                        <a:pt x="165881" y="748957"/>
                      </a:lnTo>
                      <a:cubicBezTo>
                        <a:pt x="117348" y="521774"/>
                        <a:pt x="87568" y="246912"/>
                        <a:pt x="19620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4" name="Freeform 122">
                  <a:extLst>
                    <a:ext uri="{FF2B5EF4-FFF2-40B4-BE49-F238E27FC236}">
                      <a16:creationId xmlns:a16="http://schemas.microsoft.com/office/drawing/2014/main" xmlns="" id="{183BA1A5-8FD8-4E06-BCEC-E8FA8C4EDB46}"/>
                    </a:ext>
                  </a:extLst>
                </p:cNvPr>
                <p:cNvSpPr/>
                <p:nvPr/>
              </p:nvSpPr>
              <p:spPr>
                <a:xfrm>
                  <a:off x="6997804" y="1654812"/>
                  <a:ext cx="298274" cy="244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274" h="244742">
                      <a:moveTo>
                        <a:pt x="147328" y="0"/>
                      </a:moveTo>
                      <a:cubicBezTo>
                        <a:pt x="212319" y="65590"/>
                        <a:pt x="261867" y="134854"/>
                        <a:pt x="298274" y="206570"/>
                      </a:cubicBezTo>
                      <a:cubicBezTo>
                        <a:pt x="205418" y="258299"/>
                        <a:pt x="92251" y="257374"/>
                        <a:pt x="0" y="204273"/>
                      </a:cubicBezTo>
                      <a:cubicBezTo>
                        <a:pt x="35363" y="132633"/>
                        <a:pt x="83678" y="64016"/>
                        <a:pt x="14732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2" name="Freeform 124">
                <a:extLst>
                  <a:ext uri="{FF2B5EF4-FFF2-40B4-BE49-F238E27FC236}">
                    <a16:creationId xmlns:a16="http://schemas.microsoft.com/office/drawing/2014/main" xmlns="" id="{6EE13C99-40A9-46B0-A984-8B6A614052A9}"/>
                  </a:ext>
                </a:extLst>
              </p:cNvPr>
              <p:cNvSpPr/>
              <p:nvPr/>
            </p:nvSpPr>
            <p:spPr>
              <a:xfrm>
                <a:off x="6777274" y="2572267"/>
                <a:ext cx="552841" cy="436431"/>
              </a:xfrm>
              <a:custGeom>
                <a:avLst/>
                <a:gdLst/>
                <a:ahLst/>
                <a:cxnLst/>
                <a:rect l="l" t="t" r="r" b="b"/>
                <a:pathLst>
                  <a:path w="935319" h="738371">
                    <a:moveTo>
                      <a:pt x="570246" y="5904"/>
                    </a:moveTo>
                    <a:cubicBezTo>
                      <a:pt x="462283" y="64891"/>
                      <a:pt x="426421" y="317189"/>
                      <a:pt x="649701" y="474399"/>
                    </a:cubicBezTo>
                    <a:cubicBezTo>
                      <a:pt x="593836" y="327977"/>
                      <a:pt x="630970" y="255746"/>
                      <a:pt x="667057" y="182470"/>
                    </a:cubicBezTo>
                    <a:cubicBezTo>
                      <a:pt x="667659" y="219721"/>
                      <a:pt x="629598" y="299814"/>
                      <a:pt x="723199" y="346469"/>
                    </a:cubicBezTo>
                    <a:cubicBezTo>
                      <a:pt x="679394" y="206128"/>
                      <a:pt x="864427" y="161920"/>
                      <a:pt x="670152" y="6949"/>
                    </a:cubicBezTo>
                    <a:cubicBezTo>
                      <a:pt x="951156" y="47548"/>
                      <a:pt x="868526" y="190548"/>
                      <a:pt x="935319" y="334595"/>
                    </a:cubicBezTo>
                    <a:cubicBezTo>
                      <a:pt x="886447" y="343095"/>
                      <a:pt x="815632" y="212619"/>
                      <a:pt x="831546" y="274410"/>
                    </a:cubicBezTo>
                    <a:cubicBezTo>
                      <a:pt x="915063" y="518579"/>
                      <a:pt x="665249" y="525551"/>
                      <a:pt x="744586" y="738371"/>
                    </a:cubicBezTo>
                    <a:cubicBezTo>
                      <a:pt x="498005" y="724435"/>
                      <a:pt x="570128" y="495242"/>
                      <a:pt x="454164" y="439509"/>
                    </a:cubicBezTo>
                    <a:cubicBezTo>
                      <a:pt x="422689" y="433882"/>
                      <a:pt x="384944" y="459601"/>
                      <a:pt x="454829" y="574141"/>
                    </a:cubicBezTo>
                    <a:cubicBezTo>
                      <a:pt x="47812" y="270832"/>
                      <a:pt x="333584" y="22904"/>
                      <a:pt x="570246" y="5904"/>
                    </a:cubicBezTo>
                    <a:close/>
                    <a:moveTo>
                      <a:pt x="0" y="0"/>
                    </a:moveTo>
                    <a:lnTo>
                      <a:pt x="9284" y="0"/>
                    </a:lnTo>
                    <a:lnTo>
                      <a:pt x="746" y="590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xmlns="" id="{B8DDBA36-BF74-4133-A6F5-C16C9439C38B}"/>
              </a:ext>
            </a:extLst>
          </p:cNvPr>
          <p:cNvGrpSpPr/>
          <p:nvPr/>
        </p:nvGrpSpPr>
        <p:grpSpPr>
          <a:xfrm>
            <a:off x="3769828" y="1218754"/>
            <a:ext cx="2894347" cy="3040395"/>
            <a:chOff x="2934131" y="1326889"/>
            <a:chExt cx="3277252" cy="3442621"/>
          </a:xfrm>
        </p:grpSpPr>
        <p:grpSp>
          <p:nvGrpSpPr>
            <p:cNvPr id="56" name="Group 5">
              <a:extLst>
                <a:ext uri="{FF2B5EF4-FFF2-40B4-BE49-F238E27FC236}">
                  <a16:creationId xmlns:a16="http://schemas.microsoft.com/office/drawing/2014/main" xmlns="" id="{A4E735A2-12E6-45A3-AF42-4829870BFA7B}"/>
                </a:ext>
              </a:extLst>
            </p:cNvPr>
            <p:cNvGrpSpPr/>
            <p:nvPr/>
          </p:nvGrpSpPr>
          <p:grpSpPr>
            <a:xfrm rot="2700000">
              <a:off x="4872379" y="1123264"/>
              <a:ext cx="472578" cy="879828"/>
              <a:chOff x="6783521" y="1654812"/>
              <a:chExt cx="726841" cy="1353205"/>
            </a:xfrm>
          </p:grpSpPr>
          <p:sp>
            <p:nvSpPr>
              <p:cNvPr id="57" name="Freeform 7">
                <a:extLst>
                  <a:ext uri="{FF2B5EF4-FFF2-40B4-BE49-F238E27FC236}">
                    <a16:creationId xmlns:a16="http://schemas.microsoft.com/office/drawing/2014/main" xmlns="" id="{41660675-C501-4920-BA33-AE3649AA8ECA}"/>
                  </a:ext>
                </a:extLst>
              </p:cNvPr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xmlns="" id="{9B31D57F-7686-4FF0-A757-3E473E03CBDC}"/>
                  </a:ext>
                </a:extLst>
              </p:cNvPr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grpSp>
          <p:nvGrpSpPr>
            <p:cNvPr id="59" name="Group 27">
              <a:extLst>
                <a:ext uri="{FF2B5EF4-FFF2-40B4-BE49-F238E27FC236}">
                  <a16:creationId xmlns:a16="http://schemas.microsoft.com/office/drawing/2014/main" xmlns="" id="{F9AAC065-07A4-4900-9365-72F90D4CC28C}"/>
                </a:ext>
              </a:extLst>
            </p:cNvPr>
            <p:cNvGrpSpPr/>
            <p:nvPr/>
          </p:nvGrpSpPr>
          <p:grpSpPr>
            <a:xfrm>
              <a:off x="2934131" y="1828800"/>
              <a:ext cx="3277252" cy="2940710"/>
              <a:chOff x="2875611" y="1828800"/>
              <a:chExt cx="3277252" cy="2940710"/>
            </a:xfrm>
          </p:grpSpPr>
          <p:sp>
            <p:nvSpPr>
              <p:cNvPr id="60" name="Freeform 16">
                <a:extLst>
                  <a:ext uri="{FF2B5EF4-FFF2-40B4-BE49-F238E27FC236}">
                    <a16:creationId xmlns:a16="http://schemas.microsoft.com/office/drawing/2014/main" xmlns="" id="{6F551500-CEDA-4FEF-93F5-979CA170092E}"/>
                  </a:ext>
                </a:extLst>
              </p:cNvPr>
              <p:cNvSpPr/>
              <p:nvPr/>
            </p:nvSpPr>
            <p:spPr>
              <a:xfrm>
                <a:off x="4045306" y="3979468"/>
                <a:ext cx="1411833" cy="790042"/>
              </a:xfrm>
              <a:custGeom>
                <a:avLst/>
                <a:gdLst>
                  <a:gd name="connsiteX0" fmla="*/ 1404518 w 1411833"/>
                  <a:gd name="connsiteY0" fmla="*/ 585216 h 790042"/>
                  <a:gd name="connsiteX1" fmla="*/ 0 w 1411833"/>
                  <a:gd name="connsiteY1" fmla="*/ 790042 h 790042"/>
                  <a:gd name="connsiteX2" fmla="*/ 1411833 w 1411833"/>
                  <a:gd name="connsiteY2" fmla="*/ 0 h 790042"/>
                  <a:gd name="connsiteX3" fmla="*/ 1404518 w 1411833"/>
                  <a:gd name="connsiteY3" fmla="*/ 585216 h 790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1833" h="790042">
                    <a:moveTo>
                      <a:pt x="1404518" y="585216"/>
                    </a:moveTo>
                    <a:lnTo>
                      <a:pt x="0" y="790042"/>
                    </a:lnTo>
                    <a:lnTo>
                      <a:pt x="1411833" y="0"/>
                    </a:lnTo>
                    <a:cubicBezTo>
                      <a:pt x="1409395" y="195072"/>
                      <a:pt x="1406956" y="390144"/>
                      <a:pt x="1404518" y="5852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Freeform 15">
                <a:extLst>
                  <a:ext uri="{FF2B5EF4-FFF2-40B4-BE49-F238E27FC236}">
                    <a16:creationId xmlns:a16="http://schemas.microsoft.com/office/drawing/2014/main" xmlns="" id="{EC92A741-D6CA-47AE-90D3-1756F05BA228}"/>
                  </a:ext>
                </a:extLst>
              </p:cNvPr>
              <p:cNvSpPr/>
              <p:nvPr/>
            </p:nvSpPr>
            <p:spPr>
              <a:xfrm>
                <a:off x="2889504" y="3130906"/>
                <a:ext cx="2130190" cy="1046074"/>
              </a:xfrm>
              <a:custGeom>
                <a:avLst/>
                <a:gdLst>
                  <a:gd name="connsiteX0" fmla="*/ 2143354 w 2305136"/>
                  <a:gd name="connsiteY0" fmla="*/ 1457 h 1069476"/>
                  <a:gd name="connsiteX1" fmla="*/ 0 w 2305136"/>
                  <a:gd name="connsiteY1" fmla="*/ 440369 h 1069476"/>
                  <a:gd name="connsiteX2" fmla="*/ 7316 w 2305136"/>
                  <a:gd name="connsiteY2" fmla="*/ 1069476 h 1069476"/>
                  <a:gd name="connsiteX3" fmla="*/ 2150669 w 2305136"/>
                  <a:gd name="connsiteY3" fmla="*/ 593988 h 1069476"/>
                  <a:gd name="connsiteX4" fmla="*/ 2143354 w 2305136"/>
                  <a:gd name="connsiteY4" fmla="*/ 1457 h 1069476"/>
                  <a:gd name="connsiteX0" fmla="*/ 2143354 w 2259633"/>
                  <a:gd name="connsiteY0" fmla="*/ 47501 h 1115520"/>
                  <a:gd name="connsiteX1" fmla="*/ 0 w 2259633"/>
                  <a:gd name="connsiteY1" fmla="*/ 486413 h 1115520"/>
                  <a:gd name="connsiteX2" fmla="*/ 7316 w 2259633"/>
                  <a:gd name="connsiteY2" fmla="*/ 1115520 h 1115520"/>
                  <a:gd name="connsiteX3" fmla="*/ 2150669 w 2259633"/>
                  <a:gd name="connsiteY3" fmla="*/ 640032 h 1115520"/>
                  <a:gd name="connsiteX4" fmla="*/ 2143354 w 2259633"/>
                  <a:gd name="connsiteY4" fmla="*/ 47501 h 1115520"/>
                  <a:gd name="connsiteX0" fmla="*/ 2143354 w 2387606"/>
                  <a:gd name="connsiteY0" fmla="*/ 47501 h 1115520"/>
                  <a:gd name="connsiteX1" fmla="*/ 0 w 2387606"/>
                  <a:gd name="connsiteY1" fmla="*/ 486413 h 1115520"/>
                  <a:gd name="connsiteX2" fmla="*/ 7316 w 2387606"/>
                  <a:gd name="connsiteY2" fmla="*/ 1115520 h 1115520"/>
                  <a:gd name="connsiteX3" fmla="*/ 2150669 w 2387606"/>
                  <a:gd name="connsiteY3" fmla="*/ 640032 h 1115520"/>
                  <a:gd name="connsiteX4" fmla="*/ 2143354 w 2387606"/>
                  <a:gd name="connsiteY4" fmla="*/ 47501 h 1115520"/>
                  <a:gd name="connsiteX0" fmla="*/ 2143354 w 2335036"/>
                  <a:gd name="connsiteY0" fmla="*/ 84198 h 1152217"/>
                  <a:gd name="connsiteX1" fmla="*/ 0 w 2335036"/>
                  <a:gd name="connsiteY1" fmla="*/ 523110 h 1152217"/>
                  <a:gd name="connsiteX2" fmla="*/ 7316 w 2335036"/>
                  <a:gd name="connsiteY2" fmla="*/ 1152217 h 1152217"/>
                  <a:gd name="connsiteX3" fmla="*/ 2150669 w 2335036"/>
                  <a:gd name="connsiteY3" fmla="*/ 676729 h 1152217"/>
                  <a:gd name="connsiteX4" fmla="*/ 2143354 w 2335036"/>
                  <a:gd name="connsiteY4" fmla="*/ 84198 h 1152217"/>
                  <a:gd name="connsiteX0" fmla="*/ 2143354 w 2307818"/>
                  <a:gd name="connsiteY0" fmla="*/ 84198 h 1152217"/>
                  <a:gd name="connsiteX1" fmla="*/ 0 w 2307818"/>
                  <a:gd name="connsiteY1" fmla="*/ 523110 h 1152217"/>
                  <a:gd name="connsiteX2" fmla="*/ 7316 w 2307818"/>
                  <a:gd name="connsiteY2" fmla="*/ 1152217 h 1152217"/>
                  <a:gd name="connsiteX3" fmla="*/ 2150669 w 2307818"/>
                  <a:gd name="connsiteY3" fmla="*/ 676729 h 1152217"/>
                  <a:gd name="connsiteX4" fmla="*/ 2143354 w 2307818"/>
                  <a:gd name="connsiteY4" fmla="*/ 84198 h 1152217"/>
                  <a:gd name="connsiteX0" fmla="*/ 2143354 w 2307818"/>
                  <a:gd name="connsiteY0" fmla="*/ 0 h 1068019"/>
                  <a:gd name="connsiteX1" fmla="*/ 0 w 2307818"/>
                  <a:gd name="connsiteY1" fmla="*/ 438912 h 1068019"/>
                  <a:gd name="connsiteX2" fmla="*/ 7316 w 2307818"/>
                  <a:gd name="connsiteY2" fmla="*/ 1068019 h 1068019"/>
                  <a:gd name="connsiteX3" fmla="*/ 2150669 w 2307818"/>
                  <a:gd name="connsiteY3" fmla="*/ 592531 h 1068019"/>
                  <a:gd name="connsiteX4" fmla="*/ 2143354 w 2307818"/>
                  <a:gd name="connsiteY4" fmla="*/ 0 h 1068019"/>
                  <a:gd name="connsiteX0" fmla="*/ 2143354 w 2152136"/>
                  <a:gd name="connsiteY0" fmla="*/ 0 h 1068019"/>
                  <a:gd name="connsiteX1" fmla="*/ 0 w 2152136"/>
                  <a:gd name="connsiteY1" fmla="*/ 438912 h 1068019"/>
                  <a:gd name="connsiteX2" fmla="*/ 7316 w 2152136"/>
                  <a:gd name="connsiteY2" fmla="*/ 1068019 h 1068019"/>
                  <a:gd name="connsiteX3" fmla="*/ 2150669 w 2152136"/>
                  <a:gd name="connsiteY3" fmla="*/ 592531 h 1068019"/>
                  <a:gd name="connsiteX4" fmla="*/ 2143354 w 2152136"/>
                  <a:gd name="connsiteY4" fmla="*/ 0 h 1068019"/>
                  <a:gd name="connsiteX0" fmla="*/ 2136250 w 2145032"/>
                  <a:gd name="connsiteY0" fmla="*/ 0 h 1068019"/>
                  <a:gd name="connsiteX1" fmla="*/ 14842 w 2145032"/>
                  <a:gd name="connsiteY1" fmla="*/ 438912 h 1068019"/>
                  <a:gd name="connsiteX2" fmla="*/ 212 w 2145032"/>
                  <a:gd name="connsiteY2" fmla="*/ 1068019 h 1068019"/>
                  <a:gd name="connsiteX3" fmla="*/ 2143565 w 2145032"/>
                  <a:gd name="connsiteY3" fmla="*/ 592531 h 1068019"/>
                  <a:gd name="connsiteX4" fmla="*/ 2136250 w 2145032"/>
                  <a:gd name="connsiteY4" fmla="*/ 0 h 1068019"/>
                  <a:gd name="connsiteX0" fmla="*/ 2121408 w 2130190"/>
                  <a:gd name="connsiteY0" fmla="*/ 0 h 1075334"/>
                  <a:gd name="connsiteX1" fmla="*/ 0 w 2130190"/>
                  <a:gd name="connsiteY1" fmla="*/ 438912 h 1075334"/>
                  <a:gd name="connsiteX2" fmla="*/ 7316 w 2130190"/>
                  <a:gd name="connsiteY2" fmla="*/ 1075334 h 1075334"/>
                  <a:gd name="connsiteX3" fmla="*/ 2128723 w 2130190"/>
                  <a:gd name="connsiteY3" fmla="*/ 592531 h 1075334"/>
                  <a:gd name="connsiteX4" fmla="*/ 2121408 w 2130190"/>
                  <a:gd name="connsiteY4" fmla="*/ 0 h 1075334"/>
                  <a:gd name="connsiteX0" fmla="*/ 2121408 w 2130190"/>
                  <a:gd name="connsiteY0" fmla="*/ 0 h 1046074"/>
                  <a:gd name="connsiteX1" fmla="*/ 0 w 2130190"/>
                  <a:gd name="connsiteY1" fmla="*/ 438912 h 1046074"/>
                  <a:gd name="connsiteX2" fmla="*/ 7316 w 2130190"/>
                  <a:gd name="connsiteY2" fmla="*/ 1046074 h 1046074"/>
                  <a:gd name="connsiteX3" fmla="*/ 2128723 w 2130190"/>
                  <a:gd name="connsiteY3" fmla="*/ 592531 h 1046074"/>
                  <a:gd name="connsiteX4" fmla="*/ 2121408 w 2130190"/>
                  <a:gd name="connsiteY4" fmla="*/ 0 h 104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0190" h="1046074">
                    <a:moveTo>
                      <a:pt x="2121408" y="0"/>
                    </a:moveTo>
                    <a:cubicBezTo>
                      <a:pt x="1676664" y="86171"/>
                      <a:pt x="714451" y="292608"/>
                      <a:pt x="0" y="438912"/>
                    </a:cubicBezTo>
                    <a:cubicBezTo>
                      <a:pt x="2439" y="648614"/>
                      <a:pt x="4877" y="836372"/>
                      <a:pt x="7316" y="1046074"/>
                    </a:cubicBezTo>
                    <a:lnTo>
                      <a:pt x="2128723" y="592531"/>
                    </a:lnTo>
                    <a:cubicBezTo>
                      <a:pt x="2133599" y="377952"/>
                      <a:pt x="2125065" y="296265"/>
                      <a:pt x="212140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xmlns="" id="{9C13522F-36DD-4E80-BA1F-C69A9FCC3F92}"/>
                  </a:ext>
                </a:extLst>
              </p:cNvPr>
              <p:cNvSpPr/>
              <p:nvPr/>
            </p:nvSpPr>
            <p:spPr>
              <a:xfrm>
                <a:off x="3284525" y="2523744"/>
                <a:ext cx="2867558" cy="877824"/>
              </a:xfrm>
              <a:custGeom>
                <a:avLst/>
                <a:gdLst>
                  <a:gd name="connsiteX0" fmla="*/ 0 w 2896820"/>
                  <a:gd name="connsiteY0" fmla="*/ 292608 h 607162"/>
                  <a:gd name="connsiteX1" fmla="*/ 2874874 w 2896820"/>
                  <a:gd name="connsiteY1" fmla="*/ 0 h 607162"/>
                  <a:gd name="connsiteX2" fmla="*/ 2896820 w 2896820"/>
                  <a:gd name="connsiteY2" fmla="*/ 607162 h 607162"/>
                  <a:gd name="connsiteX3" fmla="*/ 1770279 w 2896820"/>
                  <a:gd name="connsiteY3" fmla="*/ 599846 h 607162"/>
                  <a:gd name="connsiteX4" fmla="*/ 0 w 2896820"/>
                  <a:gd name="connsiteY4" fmla="*/ 292608 h 607162"/>
                  <a:gd name="connsiteX0" fmla="*/ 0 w 2896820"/>
                  <a:gd name="connsiteY0" fmla="*/ 292608 h 877824"/>
                  <a:gd name="connsiteX1" fmla="*/ 2874874 w 2896820"/>
                  <a:gd name="connsiteY1" fmla="*/ 0 h 877824"/>
                  <a:gd name="connsiteX2" fmla="*/ 2896820 w 2896820"/>
                  <a:gd name="connsiteY2" fmla="*/ 607162 h 877824"/>
                  <a:gd name="connsiteX3" fmla="*/ 14631 w 2896820"/>
                  <a:gd name="connsiteY3" fmla="*/ 877824 h 877824"/>
                  <a:gd name="connsiteX4" fmla="*/ 0 w 2896820"/>
                  <a:gd name="connsiteY4" fmla="*/ 292608 h 877824"/>
                  <a:gd name="connsiteX0" fmla="*/ 7315 w 2882189"/>
                  <a:gd name="connsiteY0" fmla="*/ 292608 h 877824"/>
                  <a:gd name="connsiteX1" fmla="*/ 2860243 w 2882189"/>
                  <a:gd name="connsiteY1" fmla="*/ 0 h 877824"/>
                  <a:gd name="connsiteX2" fmla="*/ 2882189 w 2882189"/>
                  <a:gd name="connsiteY2" fmla="*/ 607162 h 877824"/>
                  <a:gd name="connsiteX3" fmla="*/ 0 w 2882189"/>
                  <a:gd name="connsiteY3" fmla="*/ 877824 h 877824"/>
                  <a:gd name="connsiteX4" fmla="*/ 7315 w 2882189"/>
                  <a:gd name="connsiteY4" fmla="*/ 292608 h 877824"/>
                  <a:gd name="connsiteX0" fmla="*/ 7315 w 2867558"/>
                  <a:gd name="connsiteY0" fmla="*/ 292608 h 877824"/>
                  <a:gd name="connsiteX1" fmla="*/ 2860243 w 2867558"/>
                  <a:gd name="connsiteY1" fmla="*/ 0 h 877824"/>
                  <a:gd name="connsiteX2" fmla="*/ 2867558 w 2867558"/>
                  <a:gd name="connsiteY2" fmla="*/ 607162 h 877824"/>
                  <a:gd name="connsiteX3" fmla="*/ 0 w 2867558"/>
                  <a:gd name="connsiteY3" fmla="*/ 877824 h 877824"/>
                  <a:gd name="connsiteX4" fmla="*/ 7315 w 2867558"/>
                  <a:gd name="connsiteY4" fmla="*/ 292608 h 87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67558" h="877824">
                    <a:moveTo>
                      <a:pt x="7315" y="292608"/>
                    </a:moveTo>
                    <a:lnTo>
                      <a:pt x="2860243" y="0"/>
                    </a:lnTo>
                    <a:cubicBezTo>
                      <a:pt x="2862681" y="202387"/>
                      <a:pt x="2865120" y="404775"/>
                      <a:pt x="2867558" y="607162"/>
                    </a:cubicBezTo>
                    <a:lnTo>
                      <a:pt x="0" y="877824"/>
                    </a:lnTo>
                    <a:cubicBezTo>
                      <a:pt x="2438" y="682752"/>
                      <a:pt x="4877" y="487680"/>
                      <a:pt x="7315" y="29260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Parallelogram 9">
                <a:extLst>
                  <a:ext uri="{FF2B5EF4-FFF2-40B4-BE49-F238E27FC236}">
                    <a16:creationId xmlns:a16="http://schemas.microsoft.com/office/drawing/2014/main" xmlns="" id="{958AE126-932D-409B-8790-186C33AAF04C}"/>
                  </a:ext>
                </a:extLst>
              </p:cNvPr>
              <p:cNvSpPr/>
              <p:nvPr/>
            </p:nvSpPr>
            <p:spPr>
              <a:xfrm rot="5400000">
                <a:off x="4368447" y="1335143"/>
                <a:ext cx="979857" cy="2588975"/>
              </a:xfrm>
              <a:prstGeom prst="parallelogram">
                <a:avLst>
                  <a:gd name="adj" fmla="val 3769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Parallelogram 10">
                <a:extLst>
                  <a:ext uri="{FF2B5EF4-FFF2-40B4-BE49-F238E27FC236}">
                    <a16:creationId xmlns:a16="http://schemas.microsoft.com/office/drawing/2014/main" xmlns="" id="{214F7C69-8C68-4416-AEC9-249B9DBA674F}"/>
                  </a:ext>
                </a:extLst>
              </p:cNvPr>
              <p:cNvSpPr/>
              <p:nvPr/>
            </p:nvSpPr>
            <p:spPr>
              <a:xfrm rot="5400000">
                <a:off x="3705034" y="2397247"/>
                <a:ext cx="899112" cy="1754156"/>
              </a:xfrm>
              <a:prstGeom prst="parallelogram">
                <a:avLst>
                  <a:gd name="adj" fmla="val 34438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Parallelogram 12">
                <a:extLst>
                  <a:ext uri="{FF2B5EF4-FFF2-40B4-BE49-F238E27FC236}">
                    <a16:creationId xmlns:a16="http://schemas.microsoft.com/office/drawing/2014/main" xmlns="" id="{48705703-0132-4EA4-B12D-2CCAB855BB9C}"/>
                  </a:ext>
                </a:extLst>
              </p:cNvPr>
              <p:cNvSpPr/>
              <p:nvPr/>
            </p:nvSpPr>
            <p:spPr>
              <a:xfrm rot="5400000">
                <a:off x="3680170" y="2775303"/>
                <a:ext cx="979857" cy="2588975"/>
              </a:xfrm>
              <a:prstGeom prst="parallelogram">
                <a:avLst>
                  <a:gd name="adj" fmla="val 37692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Freeform 13">
                <a:extLst>
                  <a:ext uri="{FF2B5EF4-FFF2-40B4-BE49-F238E27FC236}">
                    <a16:creationId xmlns:a16="http://schemas.microsoft.com/office/drawing/2014/main" xmlns="" id="{380D1634-6158-4AF6-88D2-863B7B63DC3E}"/>
                  </a:ext>
                </a:extLst>
              </p:cNvPr>
              <p:cNvSpPr/>
              <p:nvPr/>
            </p:nvSpPr>
            <p:spPr>
              <a:xfrm>
                <a:off x="3562502" y="1828800"/>
                <a:ext cx="1199693" cy="460858"/>
              </a:xfrm>
              <a:custGeom>
                <a:avLst/>
                <a:gdLst>
                  <a:gd name="connsiteX0" fmla="*/ 1089965 w 1199693"/>
                  <a:gd name="connsiteY0" fmla="*/ 0 h 460858"/>
                  <a:gd name="connsiteX1" fmla="*/ 0 w 1199693"/>
                  <a:gd name="connsiteY1" fmla="*/ 307238 h 460858"/>
                  <a:gd name="connsiteX2" fmla="*/ 1016813 w 1199693"/>
                  <a:gd name="connsiteY2" fmla="*/ 460858 h 460858"/>
                  <a:gd name="connsiteX3" fmla="*/ 1199693 w 1199693"/>
                  <a:gd name="connsiteY3" fmla="*/ 117043 h 460858"/>
                  <a:gd name="connsiteX4" fmla="*/ 1089965 w 1199693"/>
                  <a:gd name="connsiteY4" fmla="*/ 0 h 46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9693" h="460858">
                    <a:moveTo>
                      <a:pt x="1089965" y="0"/>
                    </a:moveTo>
                    <a:lnTo>
                      <a:pt x="0" y="307238"/>
                    </a:lnTo>
                    <a:lnTo>
                      <a:pt x="1016813" y="460858"/>
                    </a:lnTo>
                    <a:lnTo>
                      <a:pt x="1199693" y="117043"/>
                    </a:lnTo>
                    <a:lnTo>
                      <a:pt x="108996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18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73752A84-0B29-4A04-81BF-7198D2294114}"/>
              </a:ext>
            </a:extLst>
          </p:cNvPr>
          <p:cNvSpPr/>
          <p:nvPr/>
        </p:nvSpPr>
        <p:spPr>
          <a:xfrm>
            <a:off x="3320090" y="995285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834D0200-A7C9-4849-9693-38100F314608}"/>
              </a:ext>
            </a:extLst>
          </p:cNvPr>
          <p:cNvSpPr/>
          <p:nvPr/>
        </p:nvSpPr>
        <p:spPr>
          <a:xfrm>
            <a:off x="2747293" y="1043454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0EB17B34-A786-4D4E-BDA9-522F3D273A58}"/>
              </a:ext>
            </a:extLst>
          </p:cNvPr>
          <p:cNvSpPr/>
          <p:nvPr/>
        </p:nvSpPr>
        <p:spPr>
          <a:xfrm>
            <a:off x="3321515" y="3063188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C75E37C4-049C-43E0-87DB-BB9B1A9895AB}"/>
              </a:ext>
            </a:extLst>
          </p:cNvPr>
          <p:cNvSpPr/>
          <p:nvPr/>
        </p:nvSpPr>
        <p:spPr>
          <a:xfrm rot="18900000">
            <a:off x="5692308" y="2472025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ED1392DA-2F91-4788-8E16-3533604215D0}"/>
              </a:ext>
            </a:extLst>
          </p:cNvPr>
          <p:cNvSpPr/>
          <p:nvPr/>
        </p:nvSpPr>
        <p:spPr>
          <a:xfrm flipH="1">
            <a:off x="2742997" y="3146301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62BE0672-3BFC-43DE-8F65-F31A8BB9743C}"/>
              </a:ext>
            </a:extLst>
          </p:cNvPr>
          <p:cNvSpPr/>
          <p:nvPr/>
        </p:nvSpPr>
        <p:spPr>
          <a:xfrm>
            <a:off x="4435523" y="2463794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727BF60F-6FD9-46CD-927E-F0AC2953F14E}"/>
              </a:ext>
            </a:extLst>
          </p:cNvPr>
          <p:cNvSpPr/>
          <p:nvPr/>
        </p:nvSpPr>
        <p:spPr>
          <a:xfrm>
            <a:off x="6701632" y="2435152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3824ACC8-5DE7-4FE3-81E3-5C0B251FF4A3}"/>
              </a:ext>
            </a:extLst>
          </p:cNvPr>
          <p:cNvSpPr/>
          <p:nvPr/>
        </p:nvSpPr>
        <p:spPr>
          <a:xfrm>
            <a:off x="3892888" y="1013426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A0D951DF-2B9B-428A-81BC-C7CC20D7A4ED}"/>
              </a:ext>
            </a:extLst>
          </p:cNvPr>
          <p:cNvSpPr/>
          <p:nvPr/>
        </p:nvSpPr>
        <p:spPr>
          <a:xfrm rot="5400000">
            <a:off x="4430246" y="1013426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7FF1BC90-AC67-4EC3-9B23-1753FD1BDD0A}"/>
              </a:ext>
            </a:extLst>
          </p:cNvPr>
          <p:cNvSpPr/>
          <p:nvPr/>
        </p:nvSpPr>
        <p:spPr>
          <a:xfrm>
            <a:off x="3796667" y="3130645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82BE75C0-BCC6-4B97-91E1-00956625B151}"/>
              </a:ext>
            </a:extLst>
          </p:cNvPr>
          <p:cNvSpPr/>
          <p:nvPr/>
        </p:nvSpPr>
        <p:spPr>
          <a:xfrm flipH="1">
            <a:off x="6684394" y="1702521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01462A50-8A4E-4CE8-975E-8760AC97B68A}"/>
              </a:ext>
            </a:extLst>
          </p:cNvPr>
          <p:cNvSpPr/>
          <p:nvPr/>
        </p:nvSpPr>
        <p:spPr>
          <a:xfrm rot="16200000">
            <a:off x="4968161" y="980576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C720B1B7-75F6-44D8-AB2C-BB53183F2AF3}"/>
              </a:ext>
            </a:extLst>
          </p:cNvPr>
          <p:cNvSpPr/>
          <p:nvPr/>
        </p:nvSpPr>
        <p:spPr>
          <a:xfrm>
            <a:off x="5571306" y="948950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F091B027-5218-49FB-929C-0E8DBF6DCF5C}"/>
              </a:ext>
            </a:extLst>
          </p:cNvPr>
          <p:cNvSpPr/>
          <p:nvPr/>
        </p:nvSpPr>
        <p:spPr>
          <a:xfrm>
            <a:off x="4408436" y="3118336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8725CAB3-2F1E-41D7-BCA3-B9F954066738}"/>
              </a:ext>
            </a:extLst>
          </p:cNvPr>
          <p:cNvSpPr/>
          <p:nvPr/>
        </p:nvSpPr>
        <p:spPr>
          <a:xfrm>
            <a:off x="2163524" y="3711260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07C0F9E3-3C28-410B-B78B-EC350D26ECED}"/>
              </a:ext>
            </a:extLst>
          </p:cNvPr>
          <p:cNvSpPr/>
          <p:nvPr/>
        </p:nvSpPr>
        <p:spPr>
          <a:xfrm rot="16200000">
            <a:off x="4976018" y="2397295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894C4F1F-FF64-4387-BD5E-F1C0C42F63CD}"/>
              </a:ext>
            </a:extLst>
          </p:cNvPr>
          <p:cNvSpPr/>
          <p:nvPr/>
        </p:nvSpPr>
        <p:spPr>
          <a:xfrm rot="10800000">
            <a:off x="5504730" y="1713561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CB9E09FA-E47C-44E0-ABD2-BFF6B8EC02EE}"/>
              </a:ext>
            </a:extLst>
          </p:cNvPr>
          <p:cNvSpPr/>
          <p:nvPr/>
        </p:nvSpPr>
        <p:spPr>
          <a:xfrm>
            <a:off x="3903895" y="2426076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28688378-B967-469F-8773-98F5B6E87FF3}"/>
              </a:ext>
            </a:extLst>
          </p:cNvPr>
          <p:cNvSpPr/>
          <p:nvPr/>
        </p:nvSpPr>
        <p:spPr>
          <a:xfrm>
            <a:off x="2123728" y="987574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AA29965E-03B0-40A7-8E22-F21406D0D9DD}"/>
              </a:ext>
            </a:extLst>
          </p:cNvPr>
          <p:cNvSpPr/>
          <p:nvPr/>
        </p:nvSpPr>
        <p:spPr>
          <a:xfrm>
            <a:off x="4974200" y="1694478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444D869-F9E9-4EEF-86C2-7C69DEF1DEC8}"/>
              </a:ext>
            </a:extLst>
          </p:cNvPr>
          <p:cNvSpPr/>
          <p:nvPr/>
        </p:nvSpPr>
        <p:spPr>
          <a:xfrm>
            <a:off x="6097863" y="2450784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1586F4DB-CD4B-45B8-8208-8BD6229D014E}"/>
              </a:ext>
            </a:extLst>
          </p:cNvPr>
          <p:cNvSpPr/>
          <p:nvPr/>
        </p:nvSpPr>
        <p:spPr>
          <a:xfrm>
            <a:off x="2782054" y="1709676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23F93CEF-88A0-44D6-8FA0-8289136519FB}"/>
              </a:ext>
            </a:extLst>
          </p:cNvPr>
          <p:cNvSpPr/>
          <p:nvPr/>
        </p:nvSpPr>
        <p:spPr>
          <a:xfrm>
            <a:off x="4512559" y="1702342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9B0F2362-AF3E-4212-AD27-2D67A3BBE518}"/>
              </a:ext>
            </a:extLst>
          </p:cNvPr>
          <p:cNvSpPr/>
          <p:nvPr/>
        </p:nvSpPr>
        <p:spPr>
          <a:xfrm>
            <a:off x="3420262" y="1729434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323DA55E-98C5-4CBD-955F-4BC329792802}"/>
              </a:ext>
            </a:extLst>
          </p:cNvPr>
          <p:cNvSpPr/>
          <p:nvPr/>
        </p:nvSpPr>
        <p:spPr>
          <a:xfrm>
            <a:off x="4031980" y="1719086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A81ABB38-E7F4-4B97-B737-BD52615EC87F}"/>
              </a:ext>
            </a:extLst>
          </p:cNvPr>
          <p:cNvSpPr/>
          <p:nvPr/>
        </p:nvSpPr>
        <p:spPr>
          <a:xfrm>
            <a:off x="3188885" y="3756437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F99B1173-9C94-4BED-849A-4E806CB92D12}"/>
              </a:ext>
            </a:extLst>
          </p:cNvPr>
          <p:cNvSpPr/>
          <p:nvPr/>
        </p:nvSpPr>
        <p:spPr>
          <a:xfrm>
            <a:off x="2158659" y="1664189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04DCF29F-D180-4B9A-81A6-4E5DCA89A490}"/>
              </a:ext>
            </a:extLst>
          </p:cNvPr>
          <p:cNvSpPr/>
          <p:nvPr/>
        </p:nvSpPr>
        <p:spPr>
          <a:xfrm rot="20700000">
            <a:off x="3337482" y="2458126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6A814CB0-F8A5-47A6-A045-906AF7C4080D}"/>
              </a:ext>
            </a:extLst>
          </p:cNvPr>
          <p:cNvSpPr/>
          <p:nvPr/>
        </p:nvSpPr>
        <p:spPr>
          <a:xfrm rot="10800000">
            <a:off x="2689180" y="3722704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C2AFD4-6C79-46FD-A66D-EC5B75B0644D}"/>
              </a:ext>
            </a:extLst>
          </p:cNvPr>
          <p:cNvSpPr/>
          <p:nvPr/>
        </p:nvSpPr>
        <p:spPr>
          <a:xfrm>
            <a:off x="4347858" y="3786136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4E17F477-FF6A-4269-B2FB-85F8453DB4B6}"/>
              </a:ext>
            </a:extLst>
          </p:cNvPr>
          <p:cNvSpPr/>
          <p:nvPr/>
        </p:nvSpPr>
        <p:spPr>
          <a:xfrm>
            <a:off x="6084906" y="3786136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BBBF581C-6EB9-40DB-97C3-158C4D18F3B9}"/>
              </a:ext>
            </a:extLst>
          </p:cNvPr>
          <p:cNvSpPr/>
          <p:nvPr/>
        </p:nvSpPr>
        <p:spPr>
          <a:xfrm>
            <a:off x="4929670" y="3788233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8453797-50D9-4362-A37C-77FEF17ACEEB}"/>
              </a:ext>
            </a:extLst>
          </p:cNvPr>
          <p:cNvSpPr/>
          <p:nvPr/>
        </p:nvSpPr>
        <p:spPr>
          <a:xfrm>
            <a:off x="6666719" y="3783812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B9D55924-95C3-47A6-8499-855562DC8947}"/>
              </a:ext>
            </a:extLst>
          </p:cNvPr>
          <p:cNvSpPr/>
          <p:nvPr/>
        </p:nvSpPr>
        <p:spPr>
          <a:xfrm>
            <a:off x="5507288" y="3788233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4DB34486-9EB8-4841-BF35-623ACD080C3A}"/>
              </a:ext>
            </a:extLst>
          </p:cNvPr>
          <p:cNvSpPr/>
          <p:nvPr/>
        </p:nvSpPr>
        <p:spPr>
          <a:xfrm rot="2700000">
            <a:off x="2783065" y="238023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F81332D1-E729-49AE-AEA8-F6800870EB1C}"/>
              </a:ext>
            </a:extLst>
          </p:cNvPr>
          <p:cNvSpPr/>
          <p:nvPr/>
        </p:nvSpPr>
        <p:spPr>
          <a:xfrm>
            <a:off x="2151694" y="2397374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70CF66EF-EFBC-4950-BF6B-411A105D7178}"/>
              </a:ext>
            </a:extLst>
          </p:cNvPr>
          <p:cNvSpPr/>
          <p:nvPr/>
        </p:nvSpPr>
        <p:spPr>
          <a:xfrm rot="2700000">
            <a:off x="3912149" y="3716243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46FF6E71-F610-4653-A5AC-24C9A4DA4359}"/>
              </a:ext>
            </a:extLst>
          </p:cNvPr>
          <p:cNvSpPr/>
          <p:nvPr/>
        </p:nvSpPr>
        <p:spPr>
          <a:xfrm>
            <a:off x="2134663" y="3126843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CF17C7A2-3319-4CED-8990-6E7E98D26854}"/>
              </a:ext>
            </a:extLst>
          </p:cNvPr>
          <p:cNvSpPr/>
          <p:nvPr/>
        </p:nvSpPr>
        <p:spPr>
          <a:xfrm flipH="1">
            <a:off x="6045159" y="1720509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162DB7DC-B42D-452F-9489-AAE95FC7A6AD}"/>
              </a:ext>
            </a:extLst>
          </p:cNvPr>
          <p:cNvSpPr/>
          <p:nvPr/>
        </p:nvSpPr>
        <p:spPr>
          <a:xfrm rot="18805991">
            <a:off x="6061735" y="1027516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8D312A6D-CC03-42D7-869D-4EEDF63EB1DA}"/>
              </a:ext>
            </a:extLst>
          </p:cNvPr>
          <p:cNvSpPr/>
          <p:nvPr/>
        </p:nvSpPr>
        <p:spPr>
          <a:xfrm>
            <a:off x="6612252" y="1027561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788E56F8-95D6-4501-81FB-831AF3D7D463}"/>
              </a:ext>
            </a:extLst>
          </p:cNvPr>
          <p:cNvSpPr>
            <a:spLocks noChangeAspect="1"/>
          </p:cNvSpPr>
          <p:nvPr/>
        </p:nvSpPr>
        <p:spPr>
          <a:xfrm>
            <a:off x="5540522" y="310267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94014E78-E259-4AF0-931B-927F943D7238}"/>
              </a:ext>
            </a:extLst>
          </p:cNvPr>
          <p:cNvSpPr>
            <a:spLocks noChangeAspect="1"/>
          </p:cNvSpPr>
          <p:nvPr/>
        </p:nvSpPr>
        <p:spPr>
          <a:xfrm>
            <a:off x="4942943" y="310267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06C02A0F-041D-4574-BE43-0337773012D7}"/>
              </a:ext>
            </a:extLst>
          </p:cNvPr>
          <p:cNvSpPr>
            <a:spLocks noChangeAspect="1"/>
          </p:cNvSpPr>
          <p:nvPr/>
        </p:nvSpPr>
        <p:spPr>
          <a:xfrm>
            <a:off x="6138101" y="310267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B492FA04-B477-4262-A981-F2D232C73ED3}"/>
              </a:ext>
            </a:extLst>
          </p:cNvPr>
          <p:cNvSpPr>
            <a:spLocks noChangeAspect="1"/>
          </p:cNvSpPr>
          <p:nvPr/>
        </p:nvSpPr>
        <p:spPr>
          <a:xfrm>
            <a:off x="6735680" y="310267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954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B</a:t>
            </a:r>
            <a:endParaRPr lang="en-IN" altLang="ko-KR" dirty="0" smtClean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85886F7-AE6F-4223-8336-DEB12D038DBF}"/>
              </a:ext>
            </a:extLst>
          </p:cNvPr>
          <p:cNvSpPr/>
          <p:nvPr/>
        </p:nvSpPr>
        <p:spPr>
          <a:xfrm rot="10800000">
            <a:off x="4522530" y="3278444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AF29BC58-5BD5-489F-BD14-9CBBC4E13D48}"/>
              </a:ext>
            </a:extLst>
          </p:cNvPr>
          <p:cNvSpPr/>
          <p:nvPr/>
        </p:nvSpPr>
        <p:spPr>
          <a:xfrm>
            <a:off x="4918285" y="3334164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840FA957-31C2-46E1-8CAB-371CDA0D4833}"/>
              </a:ext>
            </a:extLst>
          </p:cNvPr>
          <p:cNvSpPr/>
          <p:nvPr/>
        </p:nvSpPr>
        <p:spPr>
          <a:xfrm rot="16200000">
            <a:off x="2056022" y="2593204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713AD694-13AE-4244-B481-1C00EA9508A7}"/>
              </a:ext>
            </a:extLst>
          </p:cNvPr>
          <p:cNvSpPr/>
          <p:nvPr/>
        </p:nvSpPr>
        <p:spPr>
          <a:xfrm>
            <a:off x="5648271" y="2575072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ACC06A35-C465-4AA3-A8DF-A10C54C34B57}"/>
              </a:ext>
            </a:extLst>
          </p:cNvPr>
          <p:cNvSpPr/>
          <p:nvPr/>
        </p:nvSpPr>
        <p:spPr>
          <a:xfrm>
            <a:off x="6090510" y="3374866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E99B4857-1295-4506-A7FC-C10E2FD6C4D2}"/>
              </a:ext>
            </a:extLst>
          </p:cNvPr>
          <p:cNvSpPr/>
          <p:nvPr/>
        </p:nvSpPr>
        <p:spPr>
          <a:xfrm>
            <a:off x="6193963" y="2598483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C21F4520-B434-47F6-905E-6385EE883F6B}"/>
              </a:ext>
            </a:extLst>
          </p:cNvPr>
          <p:cNvSpPr/>
          <p:nvPr/>
        </p:nvSpPr>
        <p:spPr>
          <a:xfrm>
            <a:off x="6717754" y="4010492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D3908BE0-D9BE-4FAE-865B-B043254DA2CF}"/>
              </a:ext>
            </a:extLst>
          </p:cNvPr>
          <p:cNvSpPr/>
          <p:nvPr/>
        </p:nvSpPr>
        <p:spPr>
          <a:xfrm>
            <a:off x="6700005" y="1895549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47562D35-6697-4291-8FE2-DB89C837DD7B}"/>
              </a:ext>
            </a:extLst>
          </p:cNvPr>
          <p:cNvSpPr/>
          <p:nvPr/>
        </p:nvSpPr>
        <p:spPr>
          <a:xfrm>
            <a:off x="5633491" y="4011488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030FCE8B-39D3-4E84-9126-01E6B7CC5EC9}"/>
              </a:ext>
            </a:extLst>
          </p:cNvPr>
          <p:cNvSpPr/>
          <p:nvPr/>
        </p:nvSpPr>
        <p:spPr>
          <a:xfrm rot="9900000">
            <a:off x="6163516" y="1119051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9CC1FABB-A4D3-48C2-BC7D-776A0A13998E}"/>
              </a:ext>
            </a:extLst>
          </p:cNvPr>
          <p:cNvSpPr/>
          <p:nvPr/>
        </p:nvSpPr>
        <p:spPr>
          <a:xfrm>
            <a:off x="1976671" y="3317687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7A4FA2-963F-464B-AFB7-54473558E046}"/>
              </a:ext>
            </a:extLst>
          </p:cNvPr>
          <p:cNvSpPr/>
          <p:nvPr/>
        </p:nvSpPr>
        <p:spPr>
          <a:xfrm>
            <a:off x="5150580" y="2597582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8D997698-957E-41C9-B8C5-4B37C4A4496C}"/>
              </a:ext>
            </a:extLst>
          </p:cNvPr>
          <p:cNvSpPr/>
          <p:nvPr/>
        </p:nvSpPr>
        <p:spPr>
          <a:xfrm>
            <a:off x="2621584" y="3347731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9D0BB08-57EF-4716-8071-CA4E83B02FEB}"/>
              </a:ext>
            </a:extLst>
          </p:cNvPr>
          <p:cNvSpPr/>
          <p:nvPr/>
        </p:nvSpPr>
        <p:spPr>
          <a:xfrm>
            <a:off x="4834665" y="1128713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3E4D86-C571-4329-8693-0AF986FEB6DB}"/>
              </a:ext>
            </a:extLst>
          </p:cNvPr>
          <p:cNvSpPr/>
          <p:nvPr/>
        </p:nvSpPr>
        <p:spPr>
          <a:xfrm>
            <a:off x="5495544" y="1105494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DA47F4E6-41BA-4BF0-857A-0C2FC1E26EE1}"/>
              </a:ext>
            </a:extLst>
          </p:cNvPr>
          <p:cNvSpPr/>
          <p:nvPr/>
        </p:nvSpPr>
        <p:spPr>
          <a:xfrm>
            <a:off x="6806527" y="1074885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B492C6F2-61E2-42A7-A26F-34A5088F73D6}"/>
              </a:ext>
            </a:extLst>
          </p:cNvPr>
          <p:cNvSpPr/>
          <p:nvPr/>
        </p:nvSpPr>
        <p:spPr>
          <a:xfrm>
            <a:off x="3273940" y="3377751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286A3D0D-27BB-4222-AAB2-C806B0D45DD8}"/>
              </a:ext>
            </a:extLst>
          </p:cNvPr>
          <p:cNvSpPr/>
          <p:nvPr/>
        </p:nvSpPr>
        <p:spPr>
          <a:xfrm>
            <a:off x="2602156" y="2674882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91E6D103-838A-497F-AE9E-C0D092666BE5}"/>
              </a:ext>
            </a:extLst>
          </p:cNvPr>
          <p:cNvSpPr/>
          <p:nvPr/>
        </p:nvSpPr>
        <p:spPr>
          <a:xfrm>
            <a:off x="3239262" y="2674882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E58ADA8B-1D2F-4BC2-B0C9-1139DE4861CB}"/>
              </a:ext>
            </a:extLst>
          </p:cNvPr>
          <p:cNvSpPr/>
          <p:nvPr/>
        </p:nvSpPr>
        <p:spPr>
          <a:xfrm>
            <a:off x="3876368" y="2674882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F8B0551B-289C-4FF9-8BBD-490AFC2E33CE}"/>
              </a:ext>
            </a:extLst>
          </p:cNvPr>
          <p:cNvSpPr/>
          <p:nvPr/>
        </p:nvSpPr>
        <p:spPr>
          <a:xfrm>
            <a:off x="4513474" y="2674882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2DC4F72A-899B-4BF0-8326-50B40F8052EC}"/>
              </a:ext>
            </a:extLst>
          </p:cNvPr>
          <p:cNvSpPr/>
          <p:nvPr/>
        </p:nvSpPr>
        <p:spPr>
          <a:xfrm rot="8100000">
            <a:off x="6759517" y="2632549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3F4012AD-7AE7-48FB-945D-0C6E310D541C}"/>
              </a:ext>
            </a:extLst>
          </p:cNvPr>
          <p:cNvSpPr/>
          <p:nvPr/>
        </p:nvSpPr>
        <p:spPr>
          <a:xfrm>
            <a:off x="3049118" y="1828009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063440B-38AA-4A13-AA2F-CC85C55E83AF}"/>
              </a:ext>
            </a:extLst>
          </p:cNvPr>
          <p:cNvSpPr/>
          <p:nvPr/>
        </p:nvSpPr>
        <p:spPr>
          <a:xfrm>
            <a:off x="3723104" y="1827640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B6F8D9F9-F59B-4C2E-9401-DA34DA966F7C}"/>
              </a:ext>
            </a:extLst>
          </p:cNvPr>
          <p:cNvSpPr/>
          <p:nvPr/>
        </p:nvSpPr>
        <p:spPr>
          <a:xfrm>
            <a:off x="4216647" y="1100868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11AC5446-2D7D-481D-8EDC-D296D86E61C3}"/>
              </a:ext>
            </a:extLst>
          </p:cNvPr>
          <p:cNvSpPr/>
          <p:nvPr/>
        </p:nvSpPr>
        <p:spPr>
          <a:xfrm>
            <a:off x="6228855" y="4033181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F7DEAE03-6B12-479A-B8D6-9AB11EF37F02}"/>
              </a:ext>
            </a:extLst>
          </p:cNvPr>
          <p:cNvSpPr/>
          <p:nvPr/>
        </p:nvSpPr>
        <p:spPr>
          <a:xfrm>
            <a:off x="1973882" y="4071730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0557FF36-1CC7-4807-8952-A3AAFE50AFC7}"/>
              </a:ext>
            </a:extLst>
          </p:cNvPr>
          <p:cNvSpPr/>
          <p:nvPr/>
        </p:nvSpPr>
        <p:spPr>
          <a:xfrm>
            <a:off x="5079429" y="4032977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B599B8CB-19BB-4C03-9E2A-7DA888207F81}"/>
              </a:ext>
            </a:extLst>
          </p:cNvPr>
          <p:cNvSpPr/>
          <p:nvPr/>
        </p:nvSpPr>
        <p:spPr>
          <a:xfrm>
            <a:off x="3182230" y="4055223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0C069AB6-C1D6-471F-B748-A479593B014F}"/>
              </a:ext>
            </a:extLst>
          </p:cNvPr>
          <p:cNvSpPr/>
          <p:nvPr/>
        </p:nvSpPr>
        <p:spPr>
          <a:xfrm>
            <a:off x="3867865" y="4010919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A00C0D48-DCD7-4E78-A627-D7EEA1466C7D}"/>
              </a:ext>
            </a:extLst>
          </p:cNvPr>
          <p:cNvSpPr/>
          <p:nvPr/>
        </p:nvSpPr>
        <p:spPr>
          <a:xfrm rot="18900000">
            <a:off x="2649841" y="4042868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845DB246-7084-4D89-86BC-691427F3902A}"/>
              </a:ext>
            </a:extLst>
          </p:cNvPr>
          <p:cNvSpPr/>
          <p:nvPr/>
        </p:nvSpPr>
        <p:spPr>
          <a:xfrm>
            <a:off x="4474849" y="4008189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55E83121-1984-466B-A272-CD57E08AFE31}"/>
              </a:ext>
            </a:extLst>
          </p:cNvPr>
          <p:cNvSpPr/>
          <p:nvPr/>
        </p:nvSpPr>
        <p:spPr>
          <a:xfrm>
            <a:off x="2123728" y="1059582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AB0EE0B0-2653-46ED-827E-4FE2479C71E5}"/>
              </a:ext>
            </a:extLst>
          </p:cNvPr>
          <p:cNvSpPr/>
          <p:nvPr/>
        </p:nvSpPr>
        <p:spPr>
          <a:xfrm rot="10800000">
            <a:off x="2536025" y="1057436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98D66C21-5BBD-4FE2-821D-CE08A45BDC61}"/>
              </a:ext>
            </a:extLst>
          </p:cNvPr>
          <p:cNvSpPr/>
          <p:nvPr/>
        </p:nvSpPr>
        <p:spPr>
          <a:xfrm>
            <a:off x="2991741" y="1122531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292330D0-9E6C-4323-9D52-33A0B1461296}"/>
              </a:ext>
            </a:extLst>
          </p:cNvPr>
          <p:cNvSpPr/>
          <p:nvPr/>
        </p:nvSpPr>
        <p:spPr>
          <a:xfrm>
            <a:off x="3607212" y="1095802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C3C73CE5-5166-4D52-8DB5-C3A250FAB31D}"/>
              </a:ext>
            </a:extLst>
          </p:cNvPr>
          <p:cNvSpPr/>
          <p:nvPr/>
        </p:nvSpPr>
        <p:spPr>
          <a:xfrm>
            <a:off x="4303994" y="1870104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334924FA-A674-4F89-9F4B-C0F7CC24CD4E}"/>
              </a:ext>
            </a:extLst>
          </p:cNvPr>
          <p:cNvSpPr/>
          <p:nvPr/>
        </p:nvSpPr>
        <p:spPr>
          <a:xfrm>
            <a:off x="2563342" y="1869316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415A2AD2-FDED-458F-A2DE-7D28384AFF19}"/>
              </a:ext>
            </a:extLst>
          </p:cNvPr>
          <p:cNvSpPr/>
          <p:nvPr/>
        </p:nvSpPr>
        <p:spPr>
          <a:xfrm>
            <a:off x="4901057" y="1869316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F639DDC3-8ED7-40BC-8900-5423638A79AC}"/>
              </a:ext>
            </a:extLst>
          </p:cNvPr>
          <p:cNvSpPr/>
          <p:nvPr/>
        </p:nvSpPr>
        <p:spPr>
          <a:xfrm>
            <a:off x="6108767" y="1866709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373EE4EB-7846-4F94-80AC-83D32C9C802F}"/>
              </a:ext>
            </a:extLst>
          </p:cNvPr>
          <p:cNvSpPr/>
          <p:nvPr/>
        </p:nvSpPr>
        <p:spPr>
          <a:xfrm>
            <a:off x="6690335" y="3373613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62381125-C50B-43D0-8B71-2A80684501A9}"/>
              </a:ext>
            </a:extLst>
          </p:cNvPr>
          <p:cNvSpPr/>
          <p:nvPr/>
        </p:nvSpPr>
        <p:spPr>
          <a:xfrm>
            <a:off x="2100956" y="1774584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1120857A-B525-4DF2-BC32-17D49C005E00}"/>
              </a:ext>
            </a:extLst>
          </p:cNvPr>
          <p:cNvSpPr/>
          <p:nvPr/>
        </p:nvSpPr>
        <p:spPr>
          <a:xfrm>
            <a:off x="5461606" y="1885773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61296AFB-1DAC-47D8-8813-D4631A0EC257}"/>
              </a:ext>
            </a:extLst>
          </p:cNvPr>
          <p:cNvSpPr>
            <a:spLocks noChangeAspect="1"/>
          </p:cNvSpPr>
          <p:nvPr/>
        </p:nvSpPr>
        <p:spPr>
          <a:xfrm>
            <a:off x="3946856" y="3350908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71F980C2-4571-46BB-96EF-0277ED53E1FE}"/>
              </a:ext>
            </a:extLst>
          </p:cNvPr>
          <p:cNvSpPr/>
          <p:nvPr/>
        </p:nvSpPr>
        <p:spPr>
          <a:xfrm>
            <a:off x="5530848" y="3327943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796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</a:t>
            </a:r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2DF8AFC9-5A98-4B1A-A7F6-E5E94AFEE57D}"/>
              </a:ext>
            </a:extLst>
          </p:cNvPr>
          <p:cNvSpPr>
            <a:spLocks noChangeAspect="1"/>
          </p:cNvSpPr>
          <p:nvPr/>
        </p:nvSpPr>
        <p:spPr>
          <a:xfrm>
            <a:off x="2267744" y="1059582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D93513F4-4B47-4039-891B-8244275DE232}"/>
              </a:ext>
            </a:extLst>
          </p:cNvPr>
          <p:cNvSpPr>
            <a:spLocks noChangeAspect="1"/>
          </p:cNvSpPr>
          <p:nvPr/>
        </p:nvSpPr>
        <p:spPr>
          <a:xfrm>
            <a:off x="2843366" y="1089675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F5A63891-A9F0-48E9-B481-FA4930337237}"/>
              </a:ext>
            </a:extLst>
          </p:cNvPr>
          <p:cNvSpPr>
            <a:spLocks noChangeAspect="1"/>
          </p:cNvSpPr>
          <p:nvPr/>
        </p:nvSpPr>
        <p:spPr>
          <a:xfrm>
            <a:off x="4010336" y="1079595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176D7F6C-CD9F-4894-A03B-27EF8904C6B3}"/>
              </a:ext>
            </a:extLst>
          </p:cNvPr>
          <p:cNvSpPr>
            <a:spLocks noChangeAspect="1"/>
          </p:cNvSpPr>
          <p:nvPr/>
        </p:nvSpPr>
        <p:spPr>
          <a:xfrm>
            <a:off x="3412766" y="1087582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CD10AC96-B602-4FCB-8594-0073FE93C383}"/>
              </a:ext>
            </a:extLst>
          </p:cNvPr>
          <p:cNvSpPr>
            <a:spLocks noChangeAspect="1"/>
          </p:cNvSpPr>
          <p:nvPr/>
        </p:nvSpPr>
        <p:spPr>
          <a:xfrm rot="18900000">
            <a:off x="4584723" y="1782950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9FDA12BB-06C6-44EF-A10F-D6E0C17A8E17}"/>
              </a:ext>
            </a:extLst>
          </p:cNvPr>
          <p:cNvSpPr>
            <a:spLocks noChangeAspect="1"/>
          </p:cNvSpPr>
          <p:nvPr/>
        </p:nvSpPr>
        <p:spPr>
          <a:xfrm>
            <a:off x="5073989" y="1082405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D1C318CF-7A10-40B6-A5AA-12501593F22A}"/>
              </a:ext>
            </a:extLst>
          </p:cNvPr>
          <p:cNvSpPr>
            <a:spLocks noChangeAspect="1"/>
          </p:cNvSpPr>
          <p:nvPr/>
        </p:nvSpPr>
        <p:spPr>
          <a:xfrm>
            <a:off x="6240411" y="1147386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EA41E933-5D59-4190-A379-0E0C6353C981}"/>
              </a:ext>
            </a:extLst>
          </p:cNvPr>
          <p:cNvSpPr>
            <a:spLocks noChangeAspect="1"/>
          </p:cNvSpPr>
          <p:nvPr/>
        </p:nvSpPr>
        <p:spPr>
          <a:xfrm>
            <a:off x="4626888" y="1074317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1319AB9B-BE29-48E6-8620-5D48E119930A}"/>
              </a:ext>
            </a:extLst>
          </p:cNvPr>
          <p:cNvSpPr/>
          <p:nvPr/>
        </p:nvSpPr>
        <p:spPr>
          <a:xfrm>
            <a:off x="5685183" y="1075008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644CB5FA-7F26-4032-B947-0F5D232CF2E0}"/>
              </a:ext>
            </a:extLst>
          </p:cNvPr>
          <p:cNvSpPr/>
          <p:nvPr/>
        </p:nvSpPr>
        <p:spPr>
          <a:xfrm>
            <a:off x="6854059" y="1110810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33E1C4B-4C00-4AAB-9CA6-79840321F53E}"/>
              </a:ext>
            </a:extLst>
          </p:cNvPr>
          <p:cNvGrpSpPr>
            <a:grpSpLocks noChangeAspect="1"/>
          </p:cNvGrpSpPr>
          <p:nvPr/>
        </p:nvGrpSpPr>
        <p:grpSpPr>
          <a:xfrm>
            <a:off x="5173660" y="1751666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8C66D112-090F-4CC0-B6A9-8A89E0516B18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4750B55E-FECC-4273-A497-6DE2735B85CB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A7F63EFB-D994-4EB4-99AA-ABBB099E32AB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B8D88B1F-16BB-4510-BEFA-88D84F9BAD17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94DE5902-E739-4223-99F5-99DF0356E2C3}"/>
              </a:ext>
            </a:extLst>
          </p:cNvPr>
          <p:cNvSpPr>
            <a:spLocks noChangeAspect="1"/>
          </p:cNvSpPr>
          <p:nvPr/>
        </p:nvSpPr>
        <p:spPr>
          <a:xfrm>
            <a:off x="5792800" y="1751666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5F6795A6-CCDB-4498-A825-BEEAFECCA2A7}"/>
              </a:ext>
            </a:extLst>
          </p:cNvPr>
          <p:cNvSpPr/>
          <p:nvPr/>
        </p:nvSpPr>
        <p:spPr>
          <a:xfrm>
            <a:off x="3422264" y="1743260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6BDF30F8-9120-4350-8D37-7649ECF5A848}"/>
              </a:ext>
            </a:extLst>
          </p:cNvPr>
          <p:cNvSpPr/>
          <p:nvPr/>
        </p:nvSpPr>
        <p:spPr>
          <a:xfrm>
            <a:off x="3991227" y="1751646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709C9379-094B-4443-B340-2681514F8F71}"/>
              </a:ext>
            </a:extLst>
          </p:cNvPr>
          <p:cNvGrpSpPr/>
          <p:nvPr/>
        </p:nvGrpSpPr>
        <p:grpSpPr>
          <a:xfrm>
            <a:off x="2852864" y="1743260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12E65282-9A99-4375-871E-1FB753471634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71B7F208-9CC6-4EE8-8E84-238EF9086615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1B8E1F48-A449-4167-AA38-161B3FE0881D}"/>
              </a:ext>
            </a:extLst>
          </p:cNvPr>
          <p:cNvSpPr/>
          <p:nvPr/>
        </p:nvSpPr>
        <p:spPr>
          <a:xfrm>
            <a:off x="2295053" y="1763707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2D765891-70D6-476F-B032-AF5D3CB3388B}"/>
              </a:ext>
            </a:extLst>
          </p:cNvPr>
          <p:cNvSpPr>
            <a:spLocks noChangeAspect="1"/>
          </p:cNvSpPr>
          <p:nvPr/>
        </p:nvSpPr>
        <p:spPr>
          <a:xfrm>
            <a:off x="6233763" y="1751666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6E70A1FC-A74C-4CEF-9B3C-E0F5587A229D}"/>
              </a:ext>
            </a:extLst>
          </p:cNvPr>
          <p:cNvSpPr>
            <a:spLocks noChangeAspect="1"/>
          </p:cNvSpPr>
          <p:nvPr/>
        </p:nvSpPr>
        <p:spPr>
          <a:xfrm>
            <a:off x="2321253" y="2527575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1A530C9F-D948-4AC1-9B19-100A160E3B26}"/>
              </a:ext>
            </a:extLst>
          </p:cNvPr>
          <p:cNvSpPr>
            <a:spLocks noChangeAspect="1"/>
          </p:cNvSpPr>
          <p:nvPr/>
        </p:nvSpPr>
        <p:spPr>
          <a:xfrm>
            <a:off x="6770781" y="175166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EAC809A7-0C9E-4DA7-9915-7F9AF8AA2226}"/>
              </a:ext>
            </a:extLst>
          </p:cNvPr>
          <p:cNvSpPr>
            <a:spLocks noChangeAspect="1"/>
          </p:cNvSpPr>
          <p:nvPr/>
        </p:nvSpPr>
        <p:spPr>
          <a:xfrm>
            <a:off x="2863995" y="2527575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B1A6E8D9-2576-431C-B02D-06B4149B6F5C}"/>
              </a:ext>
            </a:extLst>
          </p:cNvPr>
          <p:cNvSpPr/>
          <p:nvPr/>
        </p:nvSpPr>
        <p:spPr>
          <a:xfrm>
            <a:off x="4588656" y="2539459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E7D49A91-BD93-40A0-97F1-A109CE94F37D}"/>
              </a:ext>
            </a:extLst>
          </p:cNvPr>
          <p:cNvSpPr/>
          <p:nvPr/>
        </p:nvSpPr>
        <p:spPr>
          <a:xfrm>
            <a:off x="4001243" y="2565076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607F4908-8BA3-4C5A-A76C-450B8229DCC5}"/>
              </a:ext>
            </a:extLst>
          </p:cNvPr>
          <p:cNvSpPr/>
          <p:nvPr/>
        </p:nvSpPr>
        <p:spPr>
          <a:xfrm>
            <a:off x="3423686" y="2539978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61EAACCC-0410-4F3C-AC1B-D36776EB5A00}"/>
              </a:ext>
            </a:extLst>
          </p:cNvPr>
          <p:cNvSpPr/>
          <p:nvPr/>
        </p:nvSpPr>
        <p:spPr>
          <a:xfrm rot="2942052">
            <a:off x="5127160" y="2540374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5D747319-E42D-4D8B-8CC4-FA466CA7818F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3537539" y="3241703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9C43E9C5-95B8-4FB8-9532-C20B1B455369}"/>
              </a:ext>
            </a:extLst>
          </p:cNvPr>
          <p:cNvSpPr>
            <a:spLocks noChangeAspect="1"/>
          </p:cNvSpPr>
          <p:nvPr/>
        </p:nvSpPr>
        <p:spPr>
          <a:xfrm>
            <a:off x="6837650" y="2527575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3AEA3578-C692-4173-8A62-BFDCB0C4DAD1}"/>
              </a:ext>
            </a:extLst>
          </p:cNvPr>
          <p:cNvSpPr>
            <a:spLocks noChangeAspect="1"/>
          </p:cNvSpPr>
          <p:nvPr/>
        </p:nvSpPr>
        <p:spPr>
          <a:xfrm>
            <a:off x="5670520" y="252757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C078CAEB-0A49-40DA-9C6C-9737B6C622C8}"/>
              </a:ext>
            </a:extLst>
          </p:cNvPr>
          <p:cNvSpPr>
            <a:spLocks noChangeAspect="1"/>
          </p:cNvSpPr>
          <p:nvPr/>
        </p:nvSpPr>
        <p:spPr>
          <a:xfrm>
            <a:off x="6240656" y="2527575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7B99078D-6030-4589-B2C7-8A2B6A61A983}"/>
              </a:ext>
            </a:extLst>
          </p:cNvPr>
          <p:cNvSpPr>
            <a:spLocks noChangeAspect="1"/>
          </p:cNvSpPr>
          <p:nvPr/>
        </p:nvSpPr>
        <p:spPr>
          <a:xfrm rot="10800000">
            <a:off x="2857362" y="3277703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77F35E13-2466-4D41-980C-E10826252F7B}"/>
              </a:ext>
            </a:extLst>
          </p:cNvPr>
          <p:cNvSpPr/>
          <p:nvPr/>
        </p:nvSpPr>
        <p:spPr>
          <a:xfrm rot="10800000">
            <a:off x="5175573" y="3267065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EE1D1918-B786-4006-B685-7428C13E88EF}"/>
              </a:ext>
            </a:extLst>
          </p:cNvPr>
          <p:cNvSpPr/>
          <p:nvPr/>
        </p:nvSpPr>
        <p:spPr>
          <a:xfrm>
            <a:off x="3998448" y="3361420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7FE9840D-FCBA-436C-9A04-D0E8ACBFE942}"/>
              </a:ext>
            </a:extLst>
          </p:cNvPr>
          <p:cNvSpPr/>
          <p:nvPr/>
        </p:nvSpPr>
        <p:spPr>
          <a:xfrm>
            <a:off x="6773285" y="3294772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31B62283-4232-409D-B777-4259D6BB5E21}"/>
              </a:ext>
            </a:extLst>
          </p:cNvPr>
          <p:cNvSpPr/>
          <p:nvPr/>
        </p:nvSpPr>
        <p:spPr>
          <a:xfrm rot="16200000" flipH="1">
            <a:off x="5673248" y="3925428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9F40F0DF-A0B3-480B-96C4-77365968007F}"/>
              </a:ext>
            </a:extLst>
          </p:cNvPr>
          <p:cNvSpPr>
            <a:spLocks noChangeAspect="1"/>
          </p:cNvSpPr>
          <p:nvPr/>
        </p:nvSpPr>
        <p:spPr>
          <a:xfrm>
            <a:off x="4621638" y="3320521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66FA38BB-57FF-454E-8FFF-ACD9CADB842C}"/>
              </a:ext>
            </a:extLst>
          </p:cNvPr>
          <p:cNvSpPr>
            <a:spLocks noChangeAspect="1"/>
          </p:cNvSpPr>
          <p:nvPr/>
        </p:nvSpPr>
        <p:spPr>
          <a:xfrm>
            <a:off x="5670520" y="3366134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23903EE0-C7F7-4442-A125-891F1CE3DC22}"/>
              </a:ext>
            </a:extLst>
          </p:cNvPr>
          <p:cNvSpPr>
            <a:spLocks noChangeAspect="1"/>
          </p:cNvSpPr>
          <p:nvPr/>
        </p:nvSpPr>
        <p:spPr>
          <a:xfrm rot="2160000">
            <a:off x="6253588" y="3277703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CE55371-52ED-4520-BD14-11DD3D3238D5}"/>
              </a:ext>
            </a:extLst>
          </p:cNvPr>
          <p:cNvSpPr>
            <a:spLocks noChangeAspect="1"/>
          </p:cNvSpPr>
          <p:nvPr/>
        </p:nvSpPr>
        <p:spPr>
          <a:xfrm>
            <a:off x="2299326" y="3277703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AB7E5ADF-0054-45F5-ADAF-B17E7B50765C}"/>
              </a:ext>
            </a:extLst>
          </p:cNvPr>
          <p:cNvSpPr/>
          <p:nvPr/>
        </p:nvSpPr>
        <p:spPr>
          <a:xfrm>
            <a:off x="2846949" y="3929865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3F147F70-435D-42BC-B52C-C79751704A84}"/>
              </a:ext>
            </a:extLst>
          </p:cNvPr>
          <p:cNvSpPr/>
          <p:nvPr/>
        </p:nvSpPr>
        <p:spPr>
          <a:xfrm>
            <a:off x="2271417" y="3929865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9A7E4D6F-AC3A-4564-A753-90AF222B61DD}"/>
              </a:ext>
            </a:extLst>
          </p:cNvPr>
          <p:cNvSpPr/>
          <p:nvPr/>
        </p:nvSpPr>
        <p:spPr>
          <a:xfrm>
            <a:off x="3993906" y="3929865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6FDA4625-7E9D-482A-A098-A793E454AD50}"/>
              </a:ext>
            </a:extLst>
          </p:cNvPr>
          <p:cNvSpPr>
            <a:spLocks noChangeAspect="1"/>
          </p:cNvSpPr>
          <p:nvPr/>
        </p:nvSpPr>
        <p:spPr>
          <a:xfrm>
            <a:off x="3416349" y="3929865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354E0152-41BE-4551-9BA5-20B294A2F20F}"/>
              </a:ext>
            </a:extLst>
          </p:cNvPr>
          <p:cNvSpPr>
            <a:spLocks noChangeAspect="1"/>
          </p:cNvSpPr>
          <p:nvPr/>
        </p:nvSpPr>
        <p:spPr>
          <a:xfrm>
            <a:off x="4581924" y="3922699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B3684D17-738E-49B4-8452-2AA516CFA043}"/>
              </a:ext>
            </a:extLst>
          </p:cNvPr>
          <p:cNvSpPr/>
          <p:nvPr/>
        </p:nvSpPr>
        <p:spPr>
          <a:xfrm>
            <a:off x="5118356" y="3947493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CFD1DD74-9E35-432F-8380-401FE3D332E8}"/>
              </a:ext>
            </a:extLst>
          </p:cNvPr>
          <p:cNvSpPr>
            <a:spLocks noChangeAspect="1"/>
          </p:cNvSpPr>
          <p:nvPr/>
        </p:nvSpPr>
        <p:spPr>
          <a:xfrm>
            <a:off x="6791849" y="3922699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2121B4D3-2F08-4225-A1BA-4D99A276CB20}"/>
              </a:ext>
            </a:extLst>
          </p:cNvPr>
          <p:cNvSpPr/>
          <p:nvPr/>
        </p:nvSpPr>
        <p:spPr>
          <a:xfrm>
            <a:off x="6295969" y="3923424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7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13480" y="2668266"/>
            <a:ext cx="3894936" cy="576063"/>
          </a:xfrm>
        </p:spPr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13480" y="3316338"/>
            <a:ext cx="3894936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4764" y="365187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97601" y="2344692"/>
            <a:ext cx="6133512" cy="3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Block Arc 14"/>
          <p:cNvSpPr/>
          <p:nvPr/>
        </p:nvSpPr>
        <p:spPr>
          <a:xfrm rot="16200000">
            <a:off x="7461077" y="1586376"/>
            <a:ext cx="340071" cy="34029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Trapezoid 22"/>
          <p:cNvSpPr/>
          <p:nvPr/>
        </p:nvSpPr>
        <p:spPr>
          <a:xfrm>
            <a:off x="3319763" y="1643413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Freeform 6"/>
          <p:cNvSpPr/>
          <p:nvPr/>
        </p:nvSpPr>
        <p:spPr>
          <a:xfrm>
            <a:off x="5398485" y="1563638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ounded Rectangle 25"/>
          <p:cNvSpPr/>
          <p:nvPr/>
        </p:nvSpPr>
        <p:spPr>
          <a:xfrm>
            <a:off x="1322589" y="1628267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Oval 3"/>
          <p:cNvSpPr/>
          <p:nvPr/>
        </p:nvSpPr>
        <p:spPr>
          <a:xfrm>
            <a:off x="1353585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398089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42593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87097" y="2218676"/>
            <a:ext cx="288032" cy="288032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36175" y="2643758"/>
            <a:ext cx="1322851" cy="858180"/>
            <a:chOff x="2113657" y="4283314"/>
            <a:chExt cx="3647460" cy="858180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80679" y="2643758"/>
            <a:ext cx="1322851" cy="858180"/>
            <a:chOff x="2113657" y="4283314"/>
            <a:chExt cx="3647460" cy="85818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25183" y="2643758"/>
            <a:ext cx="1322851" cy="858180"/>
            <a:chOff x="2113657" y="4283314"/>
            <a:chExt cx="3647460" cy="858180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69687" y="2643758"/>
            <a:ext cx="1322851" cy="858180"/>
            <a:chOff x="2113657" y="4283314"/>
            <a:chExt cx="3647460" cy="858180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495163"/>
              <a:ext cx="3647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32867" y="3651870"/>
            <a:ext cx="6478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Easy to change colors, photos and Text. Get a modern PowerPoint  Presentation that is beautifully designed</a:t>
            </a:r>
          </a:p>
        </p:txBody>
      </p:sp>
    </p:spTree>
    <p:extLst>
      <p:ext uri="{BB962C8B-B14F-4D97-AF65-F5344CB8AC3E}">
        <p14:creationId xmlns:p14="http://schemas.microsoft.com/office/powerpoint/2010/main" val="150881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1520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8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81700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1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11879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4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bg1"/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42058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6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7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172238" y="3252175"/>
            <a:ext cx="1656184" cy="511791"/>
            <a:chOff x="3779911" y="3327771"/>
            <a:chExt cx="1584178" cy="511791"/>
          </a:xfrm>
          <a:noFill/>
        </p:grpSpPr>
        <p:sp>
          <p:nvSpPr>
            <p:cNvPr id="2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30" name="Text Placeholder 18"/>
            <p:cNvSpPr txBox="1">
              <a:spLocks/>
            </p:cNvSpPr>
            <p:nvPr/>
          </p:nvSpPr>
          <p:spPr>
            <a:xfrm>
              <a:off x="3779912" y="3589982"/>
              <a:ext cx="1584177" cy="249580"/>
            </a:xfrm>
            <a:prstGeom prst="rect">
              <a:avLst/>
            </a:prstGeom>
            <a:grp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858154" y="3787508"/>
            <a:ext cx="1363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xmlns="" id="{550BAF42-7403-478F-8BAF-4CFC2C63DDA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xmlns="" id="{33707E31-0FFF-41F0-B2F6-B1967719D62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xmlns="" id="{CB7743CE-21DE-491C-B8F0-65AD2FEE906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xmlns="" id="{E155D18D-A695-4900-9437-6DB4D81C78C1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xmlns="" id="{D78246DE-2C87-4281-AB44-F814AAF9315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7850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50977" y="2584607"/>
            <a:ext cx="864096" cy="585152"/>
            <a:chOff x="698280" y="1347614"/>
            <a:chExt cx="1221638" cy="864096"/>
          </a:xfrm>
        </p:grpSpPr>
        <p:sp>
          <p:nvSpPr>
            <p:cNvPr id="5" name="Chevron 4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 flipV="1">
            <a:off x="2646990" y="2584607"/>
            <a:ext cx="864096" cy="585152"/>
            <a:chOff x="698280" y="1347614"/>
            <a:chExt cx="1221638" cy="864096"/>
          </a:xfrm>
        </p:grpSpPr>
        <p:sp>
          <p:nvSpPr>
            <p:cNvPr id="10" name="Chevron 9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43003" y="2584607"/>
            <a:ext cx="864096" cy="585152"/>
            <a:chOff x="698280" y="1347614"/>
            <a:chExt cx="1221638" cy="864096"/>
          </a:xfrm>
        </p:grpSpPr>
        <p:sp>
          <p:nvSpPr>
            <p:cNvPr id="13" name="Chevron 12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V="1">
            <a:off x="5639016" y="2584607"/>
            <a:ext cx="864096" cy="585152"/>
            <a:chOff x="698280" y="1347614"/>
            <a:chExt cx="1221638" cy="864096"/>
          </a:xfrm>
        </p:grpSpPr>
        <p:sp>
          <p:nvSpPr>
            <p:cNvPr id="16" name="Chevron 15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35028" y="2584607"/>
            <a:ext cx="864096" cy="585152"/>
            <a:chOff x="698280" y="1347614"/>
            <a:chExt cx="1221638" cy="864096"/>
          </a:xfrm>
        </p:grpSpPr>
        <p:sp>
          <p:nvSpPr>
            <p:cNvPr id="22" name="Chevron 21"/>
            <p:cNvSpPr/>
            <p:nvPr/>
          </p:nvSpPr>
          <p:spPr>
            <a:xfrm>
              <a:off x="755576" y="1347614"/>
              <a:ext cx="1107046" cy="792088"/>
            </a:xfrm>
            <a:prstGeom prst="chevron">
              <a:avLst>
                <a:gd name="adj" fmla="val 3391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98280" y="1809374"/>
              <a:ext cx="1221638" cy="402336"/>
            </a:xfrm>
            <a:custGeom>
              <a:avLst/>
              <a:gdLst>
                <a:gd name="connsiteX0" fmla="*/ 1221638 w 1221638"/>
                <a:gd name="connsiteY0" fmla="*/ 0 h 402336"/>
                <a:gd name="connsiteX1" fmla="*/ 943660 w 1221638"/>
                <a:gd name="connsiteY1" fmla="*/ 402336 h 402336"/>
                <a:gd name="connsiteX2" fmla="*/ 0 w 1221638"/>
                <a:gd name="connsiteY2" fmla="*/ 387705 h 40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1638" h="402336">
                  <a:moveTo>
                    <a:pt x="1221638" y="0"/>
                  </a:moveTo>
                  <a:lnTo>
                    <a:pt x="943660" y="402336"/>
                  </a:lnTo>
                  <a:lnTo>
                    <a:pt x="0" y="387705"/>
                  </a:lnTo>
                </a:path>
              </a:pathLst>
            </a:cu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99563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2015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1589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95576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87602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83615" y="2670572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Block Arc 14"/>
          <p:cNvSpPr/>
          <p:nvPr/>
        </p:nvSpPr>
        <p:spPr>
          <a:xfrm rot="16200000">
            <a:off x="7482076" y="2707920"/>
            <a:ext cx="272411" cy="272590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Rectangle 36"/>
          <p:cNvSpPr/>
          <p:nvPr/>
        </p:nvSpPr>
        <p:spPr>
          <a:xfrm>
            <a:off x="3009803" y="2799320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ardrop 6"/>
          <p:cNvSpPr/>
          <p:nvPr/>
        </p:nvSpPr>
        <p:spPr>
          <a:xfrm rot="8100000">
            <a:off x="4485783" y="2731299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Rectangle 16"/>
          <p:cNvSpPr/>
          <p:nvPr/>
        </p:nvSpPr>
        <p:spPr>
          <a:xfrm rot="2700000">
            <a:off x="6020235" y="2729734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ounded Rectangle 27"/>
          <p:cNvSpPr/>
          <p:nvPr/>
        </p:nvSpPr>
        <p:spPr>
          <a:xfrm>
            <a:off x="1510510" y="275682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76127" y="3250468"/>
            <a:ext cx="1817049" cy="1130325"/>
            <a:chOff x="6228184" y="1730811"/>
            <a:chExt cx="2592288" cy="1130325"/>
          </a:xfrm>
        </p:grpSpPr>
        <p:sp>
          <p:nvSpPr>
            <p:cNvPr id="35" name="TextBox 34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118678" y="1347614"/>
            <a:ext cx="1817049" cy="1130325"/>
            <a:chOff x="6228184" y="1730811"/>
            <a:chExt cx="2592288" cy="1130325"/>
          </a:xfrm>
        </p:grpSpPr>
        <p:sp>
          <p:nvSpPr>
            <p:cNvPr id="38" name="TextBox 37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661229" y="3250468"/>
            <a:ext cx="1817049" cy="1130325"/>
            <a:chOff x="6228184" y="1730811"/>
            <a:chExt cx="2592288" cy="1130325"/>
          </a:xfrm>
        </p:grpSpPr>
        <p:sp>
          <p:nvSpPr>
            <p:cNvPr id="41" name="TextBox 40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03780" y="1347614"/>
            <a:ext cx="1817049" cy="1130325"/>
            <a:chOff x="6228184" y="1730811"/>
            <a:chExt cx="2592288" cy="1130325"/>
          </a:xfrm>
        </p:grpSpPr>
        <p:sp>
          <p:nvSpPr>
            <p:cNvPr id="44" name="TextBox 43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46331" y="3250468"/>
            <a:ext cx="1817049" cy="1130325"/>
            <a:chOff x="6228184" y="1730811"/>
            <a:chExt cx="2592288" cy="1130325"/>
          </a:xfrm>
        </p:grpSpPr>
        <p:sp>
          <p:nvSpPr>
            <p:cNvPr id="47" name="TextBox 46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28184" y="173081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46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B4B1CEE8-D2F9-483C-8BEF-169268D8F77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34792"/>
            <a:ext cx="9144000" cy="576064"/>
          </a:xfrm>
        </p:spPr>
        <p:txBody>
          <a:bodyPr/>
          <a:lstStyle/>
          <a:p>
            <a:r>
              <a:rPr lang="en-US" altLang="ko-KR" b="1" dirty="0">
                <a:solidFill>
                  <a:schemeClr val="bg1"/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810856"/>
            <a:ext cx="9144000" cy="288032"/>
          </a:xfrm>
        </p:spPr>
        <p:txBody>
          <a:bodyPr/>
          <a:lstStyle/>
          <a:p>
            <a:pPr lvl="0"/>
            <a:r>
              <a:rPr lang="en-US" altLang="ko-KR" dirty="0">
                <a:solidFill>
                  <a:schemeClr val="bg1"/>
                </a:solidFill>
              </a:rPr>
              <a:t>Insert the title of your subtitle Here</a:t>
            </a: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3929170" y="1188392"/>
            <a:ext cx="1285659" cy="89760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82903" y="1226598"/>
            <a:ext cx="301309" cy="641714"/>
            <a:chOff x="6777274" y="1831284"/>
            <a:chExt cx="552841" cy="1177414"/>
          </a:xfrm>
          <a:solidFill>
            <a:schemeClr val="bg1"/>
          </a:solidFill>
        </p:grpSpPr>
        <p:grpSp>
          <p:nvGrpSpPr>
            <p:cNvPr id="8" name="Group 7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  <a:grpFill/>
          </p:grpSpPr>
          <p:sp>
            <p:nvSpPr>
              <p:cNvPr id="10" name="Freeform 9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" name="Freeform 8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88261" y="4155926"/>
            <a:ext cx="7776864" cy="792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6840" y="4237626"/>
            <a:ext cx="7195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15" name="Frame 14"/>
          <p:cNvSpPr/>
          <p:nvPr/>
        </p:nvSpPr>
        <p:spPr>
          <a:xfrm>
            <a:off x="188640" y="159482"/>
            <a:ext cx="8766720" cy="4824536"/>
          </a:xfrm>
          <a:prstGeom prst="frame">
            <a:avLst>
              <a:gd name="adj1" fmla="val 10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6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47075" y="987574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Teardrop 4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10857" y="203114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Teardrop 7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271627" y="3051837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" name="Teardrop 10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 flipH="1">
            <a:off x="4631764" y="1675332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Teardrop 13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 flipH="1">
            <a:off x="4768910" y="2717571"/>
            <a:ext cx="1020696" cy="1020696"/>
            <a:chOff x="3623312" y="1131590"/>
            <a:chExt cx="1020696" cy="10206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" name="Teardrop 16"/>
            <p:cNvSpPr/>
            <p:nvPr/>
          </p:nvSpPr>
          <p:spPr>
            <a:xfrm rot="5400000">
              <a:off x="3623312" y="1131590"/>
              <a:ext cx="1020696" cy="1020696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699550" y="1207828"/>
              <a:ext cx="868221" cy="8682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494617" y="1903500"/>
            <a:ext cx="72000" cy="324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4631764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4357470" y="2659500"/>
            <a:ext cx="72000" cy="248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4220323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22"/>
          <p:cNvSpPr/>
          <p:nvPr/>
        </p:nvSpPr>
        <p:spPr>
          <a:xfrm>
            <a:off x="4768910" y="3595500"/>
            <a:ext cx="72000" cy="154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Block Arc 14"/>
          <p:cNvSpPr/>
          <p:nvPr/>
        </p:nvSpPr>
        <p:spPr>
          <a:xfrm rot="16200000">
            <a:off x="3874796" y="1315174"/>
            <a:ext cx="365255" cy="36549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Rectangle 36"/>
          <p:cNvSpPr/>
          <p:nvPr/>
        </p:nvSpPr>
        <p:spPr>
          <a:xfrm>
            <a:off x="3769322" y="2401892"/>
            <a:ext cx="303765" cy="25392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Teardrop 6"/>
          <p:cNvSpPr/>
          <p:nvPr/>
        </p:nvSpPr>
        <p:spPr>
          <a:xfrm rot="8100000">
            <a:off x="4995471" y="2039041"/>
            <a:ext cx="293279" cy="29328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ectangle 16"/>
          <p:cNvSpPr/>
          <p:nvPr/>
        </p:nvSpPr>
        <p:spPr>
          <a:xfrm rot="2700000">
            <a:off x="5167444" y="3015186"/>
            <a:ext cx="223629" cy="4254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ounded Rectangle 27"/>
          <p:cNvSpPr/>
          <p:nvPr/>
        </p:nvSpPr>
        <p:spPr>
          <a:xfrm>
            <a:off x="3592136" y="3435800"/>
            <a:ext cx="329069" cy="25276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>
            <a:off x="880389" y="1066241"/>
            <a:ext cx="2539483" cy="863358"/>
            <a:chOff x="803640" y="3362835"/>
            <a:chExt cx="2059657" cy="86335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81978" y="2079031"/>
            <a:ext cx="2539483" cy="863358"/>
            <a:chOff x="803640" y="3362835"/>
            <a:chExt cx="2059657" cy="863358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3568" y="3091821"/>
            <a:ext cx="2539483" cy="863358"/>
            <a:chOff x="803640" y="3362835"/>
            <a:chExt cx="2059657" cy="863358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34941" y="1785851"/>
            <a:ext cx="2539483" cy="863358"/>
            <a:chOff x="803640" y="3362835"/>
            <a:chExt cx="2059657" cy="863358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65378" y="2798672"/>
            <a:ext cx="2539483" cy="863358"/>
            <a:chOff x="803640" y="3362835"/>
            <a:chExt cx="2059657" cy="863358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11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Default Font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E29"/>
      </a:accent1>
      <a:accent2>
        <a:srgbClr val="F2BF27"/>
      </a:accent2>
      <a:accent3>
        <a:srgbClr val="ED1C24"/>
      </a:accent3>
      <a:accent4>
        <a:srgbClr val="FFCE29"/>
      </a:accent4>
      <a:accent5>
        <a:srgbClr val="F2BF27"/>
      </a:accent5>
      <a:accent6>
        <a:srgbClr val="ED1C24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2254</Words>
  <Application>Microsoft Office PowerPoint</Application>
  <PresentationFormat>On-screen Show (16:9)</PresentationFormat>
  <Paragraphs>295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USER</cp:lastModifiedBy>
  <cp:revision>101</cp:revision>
  <dcterms:created xsi:type="dcterms:W3CDTF">2016-12-05T23:26:54Z</dcterms:created>
  <dcterms:modified xsi:type="dcterms:W3CDTF">2022-07-21T06:28:27Z</dcterms:modified>
</cp:coreProperties>
</file>